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6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7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8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499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0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1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2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3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4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5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6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7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8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09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510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Amoxil Antibiotico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rx for strep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Reducing cholesterol helps prevent heart attacks and strokes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amoxicillin 500mg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Wait at least 30 minutes after taking alendronate beforehaving anything to eat or drink.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trihydrate 500mg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antibiotico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does amoxicillin 250 mg capsules look like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himox 500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drops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Can&amp;#39;t confirm or deny the protein thing because I eat a lot of protein regardless of what drug i&amp;#39;m taking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amoxicillin cost in mexico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forte syrup product information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amoxicillin 30 capsules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online paypal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amoxil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accidentally took 1000 mg of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250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generic name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clonamox 500 mg amoxicillin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amoxil in pakistan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amoxicillin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amoxicillin names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However, this drug also makes you feel numb, and I found myself loosing motivation in life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(amoxil augmentin others)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do amoxil bd 400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1000 mg of amoxicillin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also have great tutorials and videos on making your own salves, tincutres and other herbal produts.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amoxicillin online paypal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capsules 500mg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250 mg dosage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 mg 5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875mg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pot clavulanate augmentin 875 125 mg oral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amoxicillin cheaper than penicillin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capsules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many mg of amoxicillin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tried alternating my dosage to get off&amp;rdquo;it did not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for sale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often do i take amoxicillin 500mg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generico do amoxil 500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850 mg chlamydia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amoxicillin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retail price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nerilen doz gnde bir kez 40 mg'dr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amoxicillin online for humans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500 mg jarabe dosis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Doctors and dentists really push that one, even when I tell them that I will not be taking that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capsulas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understands building out the business but also the product, strategy, vision."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cheap amoxil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amoxicillin (amoxil)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street price for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alphamox 500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Disgrace on {the seek engines|Google} for no longer positioning this put up upper Come on over and consult with my website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amoxicillin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had about 10 cysts around my mouth/chin and about 10 cysts on my forehead for two weeks before I finally went to the derm and told her I couldn't take it anymore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drops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It&amp;rsquo;s better to spread out intake over the course of your week rather than drink heavily on any given night, a scenario that&amp;rsquo;s more likely to cause a gout flare.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125mg/5ml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cost at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amoxicillin over the counter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Removing potential immune triggers is important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125mg 5ml oral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500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amoxicillin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hope you take the time to read some of the other Pristiq threads here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500mg amoxicillin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(amoxil) 500 mg capsule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cheap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clonamox caps 500 mg amoxicillin pregnant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Four of these, clomipramine, fluoxetine, fluvoxamine, and sertraline, have also been approved for treatment of pediatric OCD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250 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Milken, barred from the securities industry, has been actively engaged in philanthropy.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ratiopharm 250 mg 5 ml ts beipackzettel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Even if you feel better never stop this medicine on your own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buy online australia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apo amoxicillin 500mg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antibiotics buy online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low-risk, non-smoking women of any age, the benefits of using low-dose birth control pills outweigh the possible risks of heart disease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dosage for strep throat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clonamox 500 mg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125mg/5ml dosage for babies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875 mg amoxicillin twice a day for sinus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Lexapro works really well for 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you get drunk faster on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Yet in 2006, people filled more than 3.3 billion brand-name and generic prescriptions.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write a prescription for amoxicillin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Hi Damom, Sounds like you took a big leap with your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250 mg 5 ml dosis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cheap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Appirios la farmac&amp;eacute;utica espacio, de relaciones profesionales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250 mg per 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Soaking in a warm bath with the foreskin retracted (ifretractile and not too painful) will help with cleaning andurination may be easier in the bath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trihydrate 500mg used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 mg twice a day for 7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will amoxicillin 875 mg treat uti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250 mg tab chew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cost at target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sugar free syrup 125mg 5ml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paxil definitely helped her with her anxiety, although it wasn't severe, but it has taken its toll on our relationship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pediatric dose mg/kg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 mg dosage for sinus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400mg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Pharmacies For Dutagen Without Rx - Order Dutagen Cash On Delivery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250 mg 5 ml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Put it to use along with anything additionally it certain to allow you to be be appear to eye-catching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(amoxil trimox wymox)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generic over the counter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generic amoxicillin price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tablet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Paxil uses may also include the treatment of certain anxiety orders, panic attacks, and OCD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875 mg tablet picture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petrol version of Maruti Wagon R is packed with 1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syrup 250mg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to get amoxicillin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theoretically will increase intracavernosal concentrations and decrease systemic absorption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get amoxicillin over the counter for my dog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it illegal to buy amoxicillin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long does it take for amoxicillin 500mg to work for sinus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novamox 500 amoxicillin adalah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amoxicillin 500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first, I thought I had blue raccoon eyes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for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 mg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Similarly, there are no large randomised controlled trials of valproate and trials of topiramate have had conflicting results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amoxicillin/k clav 875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relative risk of probable dementia for estrogen plus progestin vs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1000 mg of amoxicillin too much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uk buy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250mg 5ml dosage weight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I don&amp;rsquo;t feel sad, i just feel really angry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discount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 mg/ml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tried alternating my dosage to get off&amp;rdquo;it did not work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amoxil good for acne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rx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get free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bd 400 bula pdf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Metformin may also mimic the effects of exercise.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to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for oral suspension usp 400 mg/5ml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drops cmi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mg per pound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amoxicillin on 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order of degradation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250mg/5ml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amoxicillin 500mg capsules used for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At the same time, Synthroid is feeling the heat from the availability -- and lower cost -- of the generic levothyroxine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trihydrate 500mg for tooth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500 mg amoxicillin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get amoxicillin prescription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are signs of a urine infection spreading because im scared that is what is happening to 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400 mg per 5 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This medication does not require any mixing before 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clavulanate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syrup gsk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retail price for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400mg bd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amoxicillin 500mg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price of amoxicillin in mercury drug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Just trying to cope for the days to come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500mg amoxicillin every 6 hours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They said they found no reasons for thsi to happen.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clavulanate 875 mg cost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order amoxicillin for 10 pills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125mg /1.25ml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250mg/5ml dosage chart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price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Please remember that I&amp;rsquo;m just a gal who reads a lot and spends way too much time in her kitchen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750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paediatric drops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i take amoxicillin 500mg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Before the Justice   Department&amp;rsquo;s recent series of investigations, &amp;ldquo;we all thought we knew   where the lines were at FDA, and they had become more flexible.&amp;rdquo;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antibiotic for dogs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been on Pristiq for about four weeks now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obat novamox 500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Well, I soon discovered that it was shingles, not herpes, but by acting quickly with the medication I knocked out the shingles (symptoms anyway) in about 4 days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mestamox 500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 dosage for toothache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2000 mg amoxicillin per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chewable tablets dosage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Removal of fine lines using Differin gel 0.1 generic, adapalene gel 0.1 is one of the popular home remedies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500mg amoxicillin dosage for chest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pharmacist told me Escitalopram is one of the stronger antidepressants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bula do amoxil bd 875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are also taking a drug to treat erectile dysfunction-ED or pulmonary hypertension (such as sildenafil, tadalafil), your blood pressure may get too low which can lead to dizziness or fainting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3 times a day for sinus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trihydrate 500 mg strep throat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125mg 5ml oral suspension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dispermox trimox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500mg amoxicillin for bronchitis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 judgements, hard feelings or anger should be involved, otherwise he will simply shut you out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prescription only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an amoxicillin prescription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clavulanate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forte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amoxicillin trihydrate 500mg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I&amp;#39;d also like to know more about the actual action protein has on Straterra.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1000 mg 3 times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conversations involved Nixon and various officials and staff members in the White House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amoxicillin clavulanate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online usa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amoxicillin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250mg 5ml suspension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Ibuprofen is processed by the kidneys rather than the liver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for oral suspension usp 250 mg/5ml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capsules ip 250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connection between prolactin levels and side effects is unknown.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 mg 2 times a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Auerdem knnen Sie Spedra Avanafil rezeptfrei online anfordern.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400 mg dosage by weight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500mg capsules teva 3109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short, Russia is even more dangerous and morally bankrupt than it was 21 years ago when John Paul II performed his consecration to the world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250 mg amoxicillin dosage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liquid amoxicillin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amoxil bd 400 mg preco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example prescription for amoxicillin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amoxicillin cost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125 mg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Appirios la farmac&amp;eacute;utica espacio, de relaciones profesionales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amoxicillin 500mg capsules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old, I suffered with extreme anxiety and from panic attacks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average price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actuality, his hands were somewhat tied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get amoxicillin for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amoxicillin 125mg 5ml oral suspension sugar free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1000 mg of amoxicillin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And though live healthy as you may, when hair loss arrives, it hits the ego and can slap your confidence six ways from Sunday.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875 mg amoxicillin while pregnant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median average daily dosages were 47 mg/day, 86 mg/day,and 150 mg/day in the target dose groups of TOPAMAX 50, 100,and 200 mg/day, respectively.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can you buy amoxicillin over the counter in mexico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2015-12-20T01:16:38+04:00</dcterms:created>
  <dcterms:modified xsi:type="dcterms:W3CDTF">2015-12-20T01:16:38+04:00</dcterms:modified>
  <dc:title>Where To Buy Amoxicillin Uk - Amoxicillin Generic Over The Counter</dc:title>
  <dc:description>How much does amoxicillin cost in mexico, buy amoxicillin online paypal, amoxicillin 250 mg per 5ml, amoxicillin 875 mg tablet picture, 500mg amoxicillin every 6 hours, amoxil paediatric drops dosage, 250 mg amoxicillin dosage for uti</dc:description>
  <dc:subject>Where To Buy Amoxicillin Uk - Amoxicillin Generic Over The Counter</dc:subject>
  <cp:keywords>amoxil forte syrup product information, cost of amoxicillin at walmart, amoxicillin 125mg 5ml oral suspension, amoxicillin ratiopharm 250 mg 5 ml ts beipackzettel, amoxil syrup 250mg, amoxicillin 400 mg per 5 ml, mestamox 500 amoxicillin, how much does an amoxicillin prescription cost, amoxil forte, example prescription for amoxicillin suspension</cp:keywords>
  <cp:category/>
</cp:coreProperties>
</file>