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0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0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0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0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0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0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0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0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1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1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1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1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1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1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61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Much Does Cymbalta Cost 2012</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copay coupon for cymbalta</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cymbalta 30 or 60</a:t>
            </a:r>
            <a:br/>
            <a:r>
              <a:rPr b="false" i="false" strike="noStrike" sz="1200" u="none">
                <a:solidFill>
                  <a:srgbClr val="FFFFFF"/>
                </a:solidFill>
                <a:latin typeface="Calibri"/>
              </a:rPr>
              <a:t>duloxetine 30 mg price</a:t>
            </a:r>
            <a:br/>
            <a:r>
              <a:rPr b="false" i="false" strike="noStrike" sz="1200" u="none">
                <a:solidFill>
                  <a:srgbClr val="FFFFFF"/>
                </a:solidFill>
                <a:latin typeface="Calibri"/>
              </a:rPr>
              <a:t>cymbalta symptoms of depression</a:t>
            </a:r>
            <a:br/>
            <a:r>
              <a:rPr b="false" i="false" strike="noStrike" sz="1200" u="none">
                <a:solidFill>
                  <a:srgbClr val="FFFFFF"/>
                </a:solidFill>
                <a:latin typeface="Calibri"/>
              </a:rPr>
              <a:t>eli lilly cymbalta coupons</a:t>
            </a:r>
            <a:br/>
            <a:r>
              <a:rPr b="false" i="false" strike="noStrike" sz="1200" u="none">
                <a:solidFill>
                  <a:srgbClr val="FFFFFF"/>
                </a:solidFill>
                <a:latin typeface="Calibri"/>
              </a:rPr>
              <a:t>You're right - by the time you factor in the cost of a Dr appointment, it does get expensive to get the prescription here.</a:t>
            </a:r>
            <a:br/>
            <a:r>
              <a:rPr b="false" i="false" strike="noStrike" sz="1200" u="none">
                <a:solidFill>
                  <a:srgbClr val="FFFFFF"/>
                </a:solidFill>
                <a:latin typeface="Calibri"/>
              </a:rPr>
              <a:t>generic cymbalta 2013</a:t>
            </a:r>
            <a:br/>
            <a:r>
              <a:rPr b="false" i="false" strike="noStrike" sz="1200" u="none">
                <a:solidFill>
                  <a:srgbClr val="FFFFFF"/>
                </a:solidFill>
                <a:latin typeface="Calibri"/>
              </a:rPr>
              <a:t>No tienes que preocuparte por tener que ver a un m&amp;eacute;dico primero, o esperar por muchos das antes de tener algo de diversin</a:t>
            </a:r>
            <a:br/>
            <a:r>
              <a:rPr b="false" i="false" strike="noStrike" sz="1200" u="none">
                <a:solidFill>
                  <a:srgbClr val="FFFFFF"/>
                </a:solidFill>
                <a:latin typeface="Calibri"/>
              </a:rPr>
              <a:t>cymbalta pain dosage</a:t>
            </a:r>
            <a:br/>
            <a:r>
              <a:rPr b="false" i="false" strike="noStrike" sz="1200" u="none">
                <a:solidFill>
                  <a:srgbClr val="FFFFFF"/>
                </a:solidFill>
                <a:latin typeface="Calibri"/>
              </a:rPr>
              <a:t>can you take cymbalta 60 mg twice a day</a:t>
            </a:r>
            <a:br/>
            <a:r>
              <a:rPr b="false" i="false" strike="noStrike" sz="1200" u="none">
                <a:solidFill>
                  <a:srgbClr val="FFFFFF"/>
                </a:solidFill>
                <a:latin typeface="Calibri"/>
              </a:rPr>
              <a:t>does cymbalta come in 60 mg</a:t>
            </a:r>
            <a:br/>
            <a:r>
              <a:rPr b="false" i="false" strike="noStrike" sz="1200" u="none">
                <a:solidFill>
                  <a:srgbClr val="FFFFFF"/>
                </a:solidFill>
                <a:latin typeface="Calibri"/>
              </a:rPr>
              <a:t>duloxetine (cymbalta) 60 mg capsule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duloxetine</a:t>
            </a:r>
            <a:br/>
            <a:r>
              <a:rPr b="false" i="false" strike="noStrike" sz="1200" u="none">
                <a:solidFill>
                  <a:srgbClr val="FFFFFF"/>
                </a:solidFill>
                <a:latin typeface="Calibri"/>
              </a:rPr>
              <a:t>online cymbalta petition</a:t>
            </a:r>
            <a:br/>
            <a:r>
              <a:rPr b="false" i="false" strike="noStrike" sz="1200" u="none">
                <a:solidFill>
                  <a:srgbClr val="FFFFFF"/>
                </a:solidFill>
                <a:latin typeface="Calibri"/>
              </a:rPr>
              <a:t>duloxetine mg</a:t>
            </a:r>
            <a:br/>
            <a:r>
              <a:rPr b="false" i="false" strike="noStrike" sz="1200" u="none">
                <a:solidFill>
                  <a:srgbClr val="FFFFFF"/>
                </a:solidFill>
                <a:latin typeface="Calibri"/>
              </a:rPr>
              <a:t>duloxetine yawning</a:t>
            </a:r>
            <a:br/>
            <a:r>
              <a:rPr b="false" i="false" strike="noStrike" sz="1200" u="none">
                <a:solidFill>
                  <a:srgbClr val="FFFFFF"/>
                </a:solidFill>
                <a:latin typeface="Calibri"/>
              </a:rPr>
              <a:t>First of all, it will take a long time for you to really feel the zoloft, and most likely at a higher dose than what you are on</a:t>
            </a:r>
            <a:br/>
            <a:r>
              <a:rPr b="false" i="false" strike="noStrike" sz="1200" u="none">
                <a:solidFill>
                  <a:srgbClr val="FFFFFF"/>
                </a:solidFill>
                <a:latin typeface="Calibri"/>
              </a:rPr>
              <a:t>30 mg cymbalta</a:t>
            </a:r>
            <a:br/>
            <a:r>
              <a:rPr b="false" i="false" strike="noStrike" sz="1200" u="none">
                <a:solidFill>
                  <a:srgbClr val="FFFFFF"/>
                </a:solidFill>
                <a:latin typeface="Calibri"/>
              </a:rPr>
              <a:t>Store acyclovir at room temperature between 59 and 77 degrees Fahrenheit</a:t>
            </a:r>
            <a:br/>
            <a:r>
              <a:rPr b="false" i="false" strike="noStrike" sz="1200" u="none">
                <a:solidFill>
                  <a:srgbClr val="FFFFFF"/>
                </a:solidFill>
                <a:latin typeface="Calibri"/>
              </a:rPr>
              <a:t>cymbalta mg strengths</a:t>
            </a:r>
            <a:br/>
            <a:r>
              <a:rPr b="false" i="false" strike="noStrike" sz="1200" u="none">
                <a:solidFill>
                  <a:srgbClr val="FFFFFF"/>
                </a:solidFill>
                <a:latin typeface="Calibri"/>
              </a:rPr>
              <a:t>cymbalta 90 mg</a:t>
            </a:r>
            <a:br/>
            <a:r>
              <a:rPr b="false" i="false" strike="noStrike" sz="1200" u="none">
                <a:solidFill>
                  <a:srgbClr val="FFFFFF"/>
                </a:solidFill>
                <a:latin typeface="Calibri"/>
              </a:rPr>
              <a:t>cymbalta 120 mg</a:t>
            </a:r>
            <a:br/>
            <a:r>
              <a:rPr b="false" i="false" strike="noStrike" sz="1200" u="none">
                <a:solidFill>
                  <a:srgbClr val="FFFFFF"/>
                </a:solidFill>
                <a:latin typeface="Calibri"/>
              </a:rPr>
              <a:t>Lotions are typically thinner and are used to cover more extensive areas of the body and hairy areas.</a:t>
            </a:r>
            <a:br/>
            <a:r>
              <a:rPr b="false" i="false" strike="noStrike" sz="1200" u="none">
                <a:solidFill>
                  <a:srgbClr val="FFFFFF"/>
                </a:solidFill>
                <a:latin typeface="Calibri"/>
              </a:rPr>
              <a:t>cymbalta dosage for chronic pain</a:t>
            </a:r>
            <a:br/>
            <a:r>
              <a:rPr b="false" i="false" strike="noStrike" sz="1200" u="none">
                <a:solidFill>
                  <a:srgbClr val="FFFFFF"/>
                </a:solidFill>
                <a:latin typeface="Calibri"/>
              </a:rPr>
              <a:t>I did go on another antidepressent in August, I think it was</a:t>
            </a:r>
            <a:br/>
            <a:r>
              <a:rPr b="false" i="false" strike="noStrike" sz="1200" u="none">
                <a:solidFill>
                  <a:srgbClr val="FFFFFF"/>
                </a:solidFill>
                <a:latin typeface="Calibri"/>
              </a:rPr>
              <a:t>how long does it take for cymbalta to work for back pain</a:t>
            </a:r>
            <a:br/>
            <a:r>
              <a:rPr b="false" i="false" strike="noStrike" sz="1200" u="none">
                <a:solidFill>
                  <a:srgbClr val="FFFFFF"/>
                </a:solidFill>
                <a:latin typeface="Calibri"/>
              </a:rPr>
              <a:t>Its an orchestrated propaganda machine</a:t>
            </a:r>
            <a:br/>
            <a:r>
              <a:rPr b="false" i="false" strike="noStrike" sz="1200" u="none">
                <a:solidFill>
                  <a:srgbClr val="FFFFFF"/>
                </a:solidFill>
                <a:latin typeface="Calibri"/>
              </a:rPr>
              <a:t>cymbalta medication for back pain</a:t>
            </a:r>
            <a:br/>
            <a:r>
              <a:rPr b="false" i="false" strike="noStrike" sz="1200" u="none">
                <a:solidFill>
                  <a:srgbClr val="FFFFFF"/>
                </a:solidFill>
                <a:latin typeface="Calibri"/>
              </a:rPr>
              <a:t>60 mg cymbalta depression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Mocht dit niet genoeg helpen kan je altijd met je huisarts overleggen om een anticonceptiepil voor te laten schrijven of een crme met antibiotica</a:t>
            </a:r>
            <a:br/>
            <a:r>
              <a:rPr b="false" i="false" strike="noStrike" sz="1200" u="none">
                <a:solidFill>
                  <a:srgbClr val="FFFFFF"/>
                </a:solidFill>
                <a:latin typeface="Calibri"/>
              </a:rPr>
              <a:t>duloxetine cheaper than cymbalta</a:t>
            </a:r>
            <a:br/>
            <a:r>
              <a:rPr b="false" i="false" strike="noStrike" sz="1200" u="none">
                <a:solidFill>
                  <a:srgbClr val="FFFFFF"/>
                </a:solidFill>
                <a:latin typeface="Calibri"/>
              </a:rPr>
              <a:t>I'm going to give it a bit more time, but stay on the lowest dose to see if the side effects go away</a:t>
            </a:r>
            <a:br/>
            <a:r>
              <a:rPr b="false" i="false" strike="noStrike" sz="1200" u="none">
                <a:solidFill>
                  <a:srgbClr val="FFFFFF"/>
                </a:solidFill>
                <a:latin typeface="Calibri"/>
              </a:rPr>
              <a:t>duloxetine zoloft</a:t>
            </a:r>
            <a:br/>
            <a:r>
              <a:rPr b="false" i="false" strike="noStrike" sz="1200" u="none">
                <a:solidFill>
                  <a:srgbClr val="FFFFFF"/>
                </a:solidFill>
                <a:latin typeface="Calibri"/>
              </a:rPr>
              <a:t>Prozac has been shown to be an effective medication for short term use (less than 13 weeks) but has not been clinically tested for long term prescription</a:t>
            </a:r>
            <a:br/>
            <a:r>
              <a:rPr b="false" i="false" strike="noStrike" sz="1200" u="none">
                <a:solidFill>
                  <a:srgbClr val="FFFFFF"/>
                </a:solidFill>
                <a:latin typeface="Calibri"/>
              </a:rPr>
              <a:t>cymbalta 50 mg</a:t>
            </a:r>
            <a:br/>
            <a:r>
              <a:rPr b="false" i="false" strike="noStrike" sz="1200" u="none">
                <a:solidFill>
                  <a:srgbClr val="FFFFFF"/>
                </a:solidFill>
                <a:latin typeface="Calibri"/>
              </a:rPr>
              <a:t>cymbalta 60 mg price costco</a:t>
            </a:r>
            <a:br/>
            <a:r>
              <a:rPr b="false" i="false" strike="noStrike" sz="1200" u="none">
                <a:solidFill>
                  <a:srgbClr val="FFFFFF"/>
                </a:solidFill>
                <a:latin typeface="Calibri"/>
              </a:rPr>
              <a:t>As the men begin this polite fencing match, however, they both know that, in the background, the clock is ticking.</a:t>
            </a:r>
            <a:br/>
            <a:r>
              <a:rPr b="false" i="false" strike="noStrike" sz="1200" u="none">
                <a:solidFill>
                  <a:srgbClr val="FFFFFF"/>
                </a:solidFill>
                <a:latin typeface="Calibri"/>
              </a:rPr>
              <a:t>how many beads in a 60 mg cymbalta capsule</a:t>
            </a:r>
            <a:br/>
            <a:r>
              <a:rPr b="false" i="false" strike="noStrike" sz="1200" u="none">
                <a:solidFill>
                  <a:srgbClr val="FFFFFF"/>
                </a:solidFill>
                <a:latin typeface="Calibri"/>
              </a:rPr>
              <a:t>duloxetine hcl 30mg</a:t>
            </a:r>
            <a:br/>
            <a:r>
              <a:rPr b="false" i="false" strike="noStrike" sz="1200" u="none">
                <a:solidFill>
                  <a:srgbClr val="FFFFFF"/>
                </a:solidFill>
                <a:latin typeface="Calibri"/>
              </a:rPr>
              <a:t>You must be patient to feel the liberating effects of Anafranil</a:t>
            </a:r>
            <a:br/>
            <a:r>
              <a:rPr b="false" i="false" strike="noStrike" sz="1200" u="none">
                <a:solidFill>
                  <a:srgbClr val="FFFFFF"/>
                </a:solidFill>
                <a:latin typeface="Calibri"/>
              </a:rPr>
              <a:t>does canada have generic cymbalta</a:t>
            </a:r>
            <a:br/>
            <a:r>
              <a:rPr b="false" i="false" strike="noStrike" sz="1200" u="none">
                <a:solidFill>
                  <a:srgbClr val="FFFFFF"/>
                </a:solidFill>
                <a:latin typeface="Calibri"/>
              </a:rPr>
              <a:t>cymbalta 30 mg capsule</a:t>
            </a:r>
            <a:br/>
            <a:r>
              <a:rPr b="false" i="false" strike="noStrike" sz="1200" u="none">
                <a:solidFill>
                  <a:srgbClr val="FFFFFF"/>
                </a:solidFill>
                <a:latin typeface="Calibri"/>
              </a:rPr>
              <a:t>Less than half of the states within the United States have laws requiring insurers to cover infertility treatment.</a:t>
            </a:r>
            <a:br/>
            <a:r>
              <a:rPr b="false" i="false" strike="noStrike" sz="1200" u="none">
                <a:solidFill>
                  <a:srgbClr val="FFFFFF"/>
                </a:solidFill>
                <a:latin typeface="Calibri"/>
              </a:rPr>
              <a:t>duloxetine cost walmart</a:t>
            </a:r>
            <a:br/>
            <a:r>
              <a:rPr b="false" i="false" strike="noStrike" sz="1200" u="none">
                <a:solidFill>
                  <a:srgbClr val="FFFFFF"/>
                </a:solidFill>
                <a:latin typeface="Calibri"/>
              </a:rPr>
              <a:t>how much does cymbalta cost 2012</a:t>
            </a:r>
            <a:br/>
            <a:r>
              <a:rPr b="false" i="false" strike="noStrike" sz="1200" u="none">
                <a:solidFill>
                  <a:srgbClr val="FFFFFF"/>
                </a:solidFill>
                <a:latin typeface="Calibri"/>
              </a:rPr>
              <a:t>duloxetine dr 30 mg capsules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lawsuit 2014</a:t>
            </a:r>
            <a:br/>
            <a:r>
              <a:rPr b="false" i="false" strike="noStrike" sz="1200" u="none">
                <a:solidFill>
                  <a:srgbClr val="FFFFFF"/>
                </a:solidFill>
                <a:latin typeface="Calibri"/>
              </a:rPr>
              <a:t>cymbalta discount card 2013</a:t>
            </a:r>
            <a:br/>
            <a:r>
              <a:rPr b="false" i="false" strike="noStrike" sz="1200" u="none">
                <a:solidFill>
                  <a:srgbClr val="FFFFFF"/>
                </a:solidFill>
                <a:latin typeface="Calibri"/>
              </a:rPr>
              <a:t>cymbalta discount prices</a:t>
            </a:r>
            <a:br/>
            <a:r>
              <a:rPr b="false" i="false" strike="noStrike" sz="1200" u="none">
                <a:solidFill>
                  <a:srgbClr val="FFFFFF"/>
                </a:solidFill>
                <a:latin typeface="Calibri"/>
              </a:rPr>
              <a:t>cymbalta mg available</a:t>
            </a:r>
            <a:br/>
            <a:r>
              <a:rPr b="false" i="false" strike="noStrike" sz="1200" u="none">
                <a:solidFill>
                  <a:srgbClr val="FFFFFF"/>
                </a:solidFill>
                <a:latin typeface="Calibri"/>
              </a:rPr>
              <a:t>how to wean off cymbalta 40 mg</a:t>
            </a:r>
            <a:br/>
            <a:r>
              <a:rPr b="false" i="false" strike="noStrike" sz="1200" u="none">
                <a:solidFill>
                  <a:srgbClr val="FFFFFF"/>
                </a:solidFill>
                <a:latin typeface="Calibri"/>
              </a:rPr>
              <a:t>I had this added to my med regieme as I was starting to get frequent episodes of palpitations, chest pain and sometimes panic attacks (diagnosed anxiety related)</a:t>
            </a:r>
            <a:br/>
            <a:r>
              <a:rPr b="false" i="false" strike="noStrike" sz="1200" u="none">
                <a:solidFill>
                  <a:srgbClr val="FFFFFF"/>
                </a:solidFill>
                <a:latin typeface="Calibri"/>
              </a:rPr>
              <a:t>cymbalta cost</a:t>
            </a:r>
            <a:br/>
            <a:r>
              <a:rPr b="false" i="false" strike="noStrike" sz="1200" u="none">
                <a:solidFill>
                  <a:srgbClr val="FFFFFF"/>
                </a:solidFill>
                <a:latin typeface="Calibri"/>
              </a:rPr>
              <a:t>It can also lower sex drive and has been associated with impotency</a:t>
            </a:r>
            <a:br/>
            <a:r>
              <a:rPr b="false" i="false" strike="noStrike" sz="1200" u="none">
                <a:solidFill>
                  <a:srgbClr val="FFFFFF"/>
                </a:solidFill>
                <a:latin typeface="Calibri"/>
              </a:rPr>
              <a:t>free printable coupons for cymbalta</a:t>
            </a:r>
            <a:br/>
            <a:r>
              <a:rPr b="false" i="false" strike="noStrike" sz="1200" u="none">
                <a:solidFill>
                  <a:srgbClr val="FFFFFF"/>
                </a:solidFill>
                <a:latin typeface="Calibri"/>
              </a:rPr>
              <a:t>cymbalta 60 mg coupon</a:t>
            </a:r>
            <a:br/>
            <a:r>
              <a:rPr b="false" i="false" strike="noStrike" sz="1200" u="none">
                <a:solidFill>
                  <a:srgbClr val="FFFFFF"/>
                </a:solidFill>
                <a:latin typeface="Calibri"/>
              </a:rPr>
              <a:t>IF it could be PROVED that it really WAS necessary ...</a:t>
            </a:r>
            <a:br/>
            <a:r>
              <a:rPr b="false" i="false" strike="noStrike" sz="1200" u="none">
                <a:solidFill>
                  <a:srgbClr val="FFFFFF"/>
                </a:solidFill>
                <a:latin typeface="Calibri"/>
              </a:rPr>
              <a:t>duloxetine hydrochloride capsules 20 mg</a:t>
            </a:r>
            <a:br/>
            <a:r>
              <a:rPr b="false" i="false" strike="noStrike" sz="1200" u="none">
                <a:solidFill>
                  <a:srgbClr val="FFFFFF"/>
                </a:solidFill>
                <a:latin typeface="Calibri"/>
              </a:rPr>
              <a:t>The Jets picked him up in October, and he played seven games for Gang Green in 2012</a:t>
            </a:r>
            <a:br/>
            <a:r>
              <a:rPr b="false" i="false" strike="noStrike" sz="1200" u="none">
                <a:solidFill>
                  <a:srgbClr val="FFFFFF"/>
                </a:solidFill>
                <a:latin typeface="Calibri"/>
              </a:rPr>
              <a:t>cymbalta online pharmacy price</a:t>
            </a:r>
            <a:br/>
            <a:r>
              <a:rPr b="false" i="false" strike="noStrike" sz="1200" u="none">
                <a:solidFill>
                  <a:srgbClr val="FFFFFF"/>
                </a:solidFill>
                <a:latin typeface="Calibri"/>
              </a:rPr>
              <a:t>duloxetine 30 mg capsule</a:t>
            </a:r>
            <a:br/>
            <a:r>
              <a:rPr b="false" i="false" strike="noStrike" sz="1200" u="none">
                <a:solidFill>
                  <a:srgbClr val="FFFFFF"/>
                </a:solidFill>
                <a:latin typeface="Calibri"/>
              </a:rPr>
              <a:t>cymbalta reviews for chronic pain</a:t>
            </a:r>
            <a:br/>
            <a:r>
              <a:rPr b="false" i="false" strike="noStrike" sz="1200" u="none">
                <a:solidFill>
                  <a:srgbClr val="FFFFFF"/>
                </a:solidFill>
                <a:latin typeface="Calibri"/>
              </a:rPr>
              <a:t>The judgments are based on the German parts of the patents EP 0 852 885 and EP 1 264 504 and belong to the SISVEL Wireless Patent Portfolio</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15mg</a:t>
            </a:r>
            <a:br/>
            <a:r>
              <a:rPr b="false" i="false" strike="noStrike" sz="1200" u="none">
                <a:solidFill>
                  <a:srgbClr val="FFFFFF"/>
                </a:solidFill>
                <a:latin typeface="Calibri"/>
              </a:rPr>
              <a:t>duloxetine 20 mg tab</a:t>
            </a:r>
            <a:br/>
            <a:r>
              <a:rPr b="false" i="false" strike="noStrike" sz="1200" u="none">
                <a:solidFill>
                  <a:srgbClr val="FFFFFF"/>
                </a:solidFill>
                <a:latin typeface="Calibri"/>
              </a:rPr>
              <a:t>We will be happy to answer them personally, or even write you a new article to address your Prozac question.</a:t>
            </a:r>
            <a:br/>
            <a:r>
              <a:rPr b="false" i="false" strike="noStrike" sz="1200" u="none">
                <a:solidFill>
                  <a:srgbClr val="FFFFFF"/>
                </a:solidFill>
                <a:latin typeface="Calibri"/>
              </a:rPr>
              <a:t>cymbalta 120 mg per day</a:t>
            </a:r>
            <a:br/>
            <a:r>
              <a:rPr b="false" i="false" strike="noStrike" sz="1200" u="none">
                <a:solidFill>
                  <a:srgbClr val="FFFFFF"/>
                </a:solidFill>
                <a:latin typeface="Calibri"/>
              </a:rPr>
              <a:t>does cymbalta have a generic 2013</a:t>
            </a:r>
            <a:br/>
            <a:r>
              <a:rPr b="false" i="false" strike="noStrike" sz="1200" u="none">
                <a:solidFill>
                  <a:srgbClr val="FFFFFF"/>
                </a:solidFill>
                <a:latin typeface="Calibri"/>
              </a:rPr>
              <a:t>printable cymbalta coupons</a:t>
            </a:r>
            <a:br/>
            <a:r>
              <a:rPr b="false" i="false" strike="noStrike" sz="1200" u="none">
                <a:solidFill>
                  <a:srgbClr val="FFFFFF"/>
                </a:solidFill>
                <a:latin typeface="Calibri"/>
              </a:rPr>
              <a:t>taking 90 mg of cymbalta</a:t>
            </a:r>
            <a:br/>
            <a:r>
              <a:rPr b="false" i="false" strike="noStrike" sz="1200" u="none">
                <a:solidFill>
                  <a:srgbClr val="FFFFFF"/>
                </a:solidFill>
                <a:latin typeface="Calibri"/>
              </a:rPr>
              <a:t>These bad dreams have not subsided and am now feeling shaky</a:t>
            </a:r>
            <a:br/>
            <a:r>
              <a:rPr b="false" i="false" strike="noStrike" sz="1200" u="none">
                <a:solidFill>
                  <a:srgbClr val="FFFFFF"/>
                </a:solidFill>
                <a:latin typeface="Calibri"/>
              </a:rPr>
              <a:t>cymbalta sales 2011</a:t>
            </a:r>
            <a:br/>
            <a:r>
              <a:rPr b="false" i="false" strike="noStrike" sz="1200" u="none">
                <a:solidFill>
                  <a:srgbClr val="FFFFFF"/>
                </a:solidFill>
                <a:latin typeface="Calibri"/>
              </a:rPr>
              <a:t>which is better cymbalta or effexor xr</a:t>
            </a:r>
            <a:br/>
            <a:r>
              <a:rPr b="false" i="false" strike="noStrike" sz="1200" u="none">
                <a:solidFill>
                  <a:srgbClr val="FFFFFF"/>
                </a:solidFill>
                <a:latin typeface="Calibri"/>
              </a:rPr>
              <a:t>cymbalta mg 30</a:t>
            </a:r>
            <a:br/>
            <a:r>
              <a:rPr b="false" i="false" strike="noStrike" sz="1200" u="none">
                <a:solidFill>
                  <a:srgbClr val="FFFFFF"/>
                </a:solidFill>
                <a:latin typeface="Calibri"/>
              </a:rPr>
              <a:t>duloxetine price walgreens</a:t>
            </a:r>
            <a:br/>
            <a:r>
              <a:rPr b="false" i="false" strike="noStrike" sz="1200" u="none">
                <a:solidFill>
                  <a:srgbClr val="FFFFFF"/>
                </a:solidFill>
                <a:latin typeface="Calibri"/>
              </a:rPr>
              <a:t>The exact amount of medication delivered is unique to each patient and can be adjusted based upon symptoms</a:t>
            </a:r>
            <a:br/>
            <a:r>
              <a:rPr b="false" i="false" strike="noStrike" sz="1200" u="none">
                <a:solidFill>
                  <a:srgbClr val="FFFFFF"/>
                </a:solidFill>
                <a:latin typeface="Calibri"/>
              </a:rPr>
              <a:t>what date does cymbalta go generic</a:t>
            </a:r>
            <a:br/>
            <a:r>
              <a:rPr b="false" i="false" strike="noStrike" sz="1200" u="none">
                <a:solidFill>
                  <a:srgbClr val="FFFFFF"/>
                </a:solidFill>
                <a:latin typeface="Calibri"/>
              </a:rPr>
              <a:t>duloxetine 30 mg cap cit</a:t>
            </a:r>
            <a:br/>
            <a:r>
              <a:rPr b="false" i="false" strike="noStrike" sz="1200" u="none">
                <a:solidFill>
                  <a:srgbClr val="FFFFFF"/>
                </a:solidFill>
                <a:latin typeface="Calibri"/>
              </a:rPr>
              <a:t>cymbalta 60 mg discount card</a:t>
            </a:r>
            <a:br/>
            <a:r>
              <a:rPr b="false" i="false" strike="noStrike" sz="1200" u="none">
                <a:solidFill>
                  <a:srgbClr val="FFFFFF"/>
                </a:solidFill>
                <a:latin typeface="Calibri"/>
              </a:rPr>
              <a:t>generic cymbalta pictures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to have been prescribed pizotifen for vertigo attacks, my ENT thought it could have been Meniere&amp;#39;s Disease, (I also suffer from tinnitus), but the pizotifen would be worth trying</a:t>
            </a:r>
            <a:br/>
            <a:r>
              <a:rPr b="false" i="false" strike="noStrike" sz="1200" u="none">
                <a:solidFill>
                  <a:srgbClr val="FFFFFF"/>
                </a:solidFill>
                <a:latin typeface="Calibri"/>
              </a:rPr>
              <a:t>duloxetine 60 mg coupons</a:t>
            </a:r>
            <a:br/>
            <a:r>
              <a:rPr b="false" i="false" strike="noStrike" sz="1200" u="none">
                <a:solidFill>
                  <a:srgbClr val="FFFFFF"/>
                </a:solidFill>
                <a:latin typeface="Calibri"/>
              </a:rPr>
              <a:t>duloxetine hcl 30mg capsule</a:t>
            </a:r>
            <a:br/>
            <a:r>
              <a:rPr b="false" i="false" strike="noStrike" sz="1200" u="none">
                <a:solidFill>
                  <a:srgbClr val="FFFFFF"/>
                </a:solidFill>
                <a:latin typeface="Calibri"/>
              </a:rPr>
              <a:t>I'm really trying this time round to keep a good check on me, physically and mentally</a:t>
            </a:r>
            <a:br/>
            <a:r>
              <a:rPr b="false" i="false" strike="noStrike" sz="1200" u="none">
                <a:solidFill>
                  <a:srgbClr val="FFFFFF"/>
                </a:solidFill>
                <a:latin typeface="Calibri"/>
              </a:rPr>
              <a:t>does cymbalta lower testosterone</a:t>
            </a:r>
            <a:br/>
            <a:r>
              <a:rPr b="false" i="false" strike="noStrike" sz="1200" u="none">
                <a:solidFill>
                  <a:srgbClr val="FFFFFF"/>
                </a:solidFill>
                <a:latin typeface="Calibri"/>
              </a:rPr>
              <a:t>Many different types of medications are available for arthritis pain relief</a:t>
            </a:r>
            <a:br/>
            <a:r>
              <a:rPr b="false" i="false" strike="noStrike" sz="1200" u="none">
                <a:solidFill>
                  <a:srgbClr val="FFFFFF"/>
                </a:solidFill>
                <a:latin typeface="Calibri"/>
              </a:rPr>
              <a:t>how effective is cymbalta for back pain</a:t>
            </a:r>
            <a:br/>
            <a:r>
              <a:rPr b="false" i="false" strike="noStrike" sz="1200" u="none">
                <a:solidFill>
                  <a:srgbClr val="FFFFFF"/>
                </a:solidFill>
                <a:latin typeface="Calibri"/>
              </a:rPr>
              <a:t>duloxetine hydrochloride high</a:t>
            </a:r>
            <a:br/>
            <a:r>
              <a:rPr b="false" i="false" strike="noStrike" sz="1200" u="none">
                <a:solidFill>
                  <a:srgbClr val="FFFFFF"/>
                </a:solidFill>
                <a:latin typeface="Calibri"/>
              </a:rPr>
              <a:t>alternatives to cymbalta for nerve pain</a:t>
            </a:r>
            <a:br/>
            <a:r>
              <a:rPr b="false" i="false" strike="noStrike" sz="1200" u="none">
                <a:solidFill>
                  <a:srgbClr val="FFFFFF"/>
                </a:solidFill>
                <a:latin typeface="Calibri"/>
              </a:rPr>
              <a:t>Why did you come to ? best website to buy college papers "No offer has been made so far, so there is no question ofaccepting so far</a:t>
            </a:r>
            <a:br/>
            <a:r>
              <a:rPr b="false" i="false" strike="noStrike" sz="1200" u="none">
                <a:solidFill>
                  <a:srgbClr val="FFFFFF"/>
                </a:solidFill>
                <a:latin typeface="Calibri"/>
              </a:rPr>
              <a:t>cymbalta cost medicare</a:t>
            </a:r>
            <a:br/>
            <a:r>
              <a:rPr b="false" i="false" strike="noStrike" sz="1200" u="none">
                <a:solidFill>
                  <a:srgbClr val="FFFFFF"/>
                </a:solidFill>
                <a:latin typeface="Calibri"/>
              </a:rPr>
              <a:t>generic cymbalta availability date</a:t>
            </a:r>
            <a:br/>
            <a:r>
              <a:rPr b="false" i="false" strike="noStrike" sz="1200" u="none">
                <a:solidFill>
                  <a:srgbClr val="FFFFFF"/>
                </a:solidFill>
                <a:latin typeface="Calibri"/>
              </a:rPr>
              <a:t>duloxetine discount coupon</a:t>
            </a:r>
            <a:br/>
            <a:r>
              <a:rPr b="false" i="false" strike="noStrike" sz="1200" u="none">
                <a:solidFill>
                  <a:srgbClr val="FFFFFF"/>
                </a:solidFill>
                <a:latin typeface="Calibri"/>
              </a:rPr>
              <a:t>price cymbalta 60 mg</a:t>
            </a:r>
            <a:br/>
            <a:r>
              <a:rPr b="false" i="false" strike="noStrike" sz="1200" u="none">
                <a:solidFill>
                  <a:srgbClr val="FFFFFF"/>
                </a:solidFill>
                <a:latin typeface="Calibri"/>
              </a:rPr>
              <a:t>In another study, 25 infants whose mothers took a tricyclic antidepressant during pregnancy and lactation were tested formally between 15 to 71 months and found to have normal growth and development</a:t>
            </a:r>
            <a:br/>
            <a:r>
              <a:rPr b="false" i="false" strike="noStrike" sz="1200" u="none">
                <a:solidFill>
                  <a:srgbClr val="FFFFFF"/>
                </a:solidFill>
                <a:latin typeface="Calibri"/>
              </a:rPr>
              <a:t>duloxetine hydrochloride price</a:t>
            </a:r>
            <a:br/>
            <a:r>
              <a:rPr b="false" i="false" strike="noStrike" sz="1200" u="none">
                <a:solidFill>
                  <a:srgbClr val="FFFFFF"/>
                </a:solidFill>
                <a:latin typeface="Calibri"/>
              </a:rPr>
              <a:t>@Maxxx Hardcore: I am not saying it is better or worse to have fair or dark skin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generic release date</a:t>
            </a:r>
            <a:br/>
            <a:r>
              <a:rPr b="false" i="false" strike="noStrike" sz="1200" u="none">
                <a:solidFill>
                  <a:srgbClr val="FFFFFF"/>
                </a:solidFill>
                <a:latin typeface="Calibri"/>
              </a:rPr>
              <a:t>duloxetine gastro resistant capsules 30 mg</a:t>
            </a:r>
            <a:br/>
            <a:r>
              <a:rPr b="false" i="false" strike="noStrike" sz="1200" u="none">
                <a:solidFill>
                  <a:srgbClr val="FFFFFF"/>
                </a:solidFill>
                <a:latin typeface="Calibri"/>
              </a:rPr>
              <a:t>duloxetine cost</a:t>
            </a:r>
            <a:br/>
            <a:r>
              <a:rPr b="false" i="false" strike="noStrike" sz="1200" u="none">
                <a:solidFill>
                  <a:srgbClr val="FFFFFF"/>
                </a:solidFill>
                <a:latin typeface="Calibri"/>
              </a:rPr>
              <a:t>IT WORKED GREAT....I did gain about 30 lbs and that is what prompted me to get off the meds</a:t>
            </a:r>
            <a:br/>
            <a:r>
              <a:rPr b="false" i="false" strike="noStrike" sz="1200" u="none">
                <a:solidFill>
                  <a:srgbClr val="FFFFFF"/>
                </a:solidFill>
                <a:latin typeface="Calibri"/>
              </a:rPr>
              <a:t>cymbalta dosage for back pain</a:t>
            </a:r>
            <a:br/>
            <a:r>
              <a:rPr b="false" i="false" strike="noStrike" sz="1200" u="none">
                <a:solidFill>
                  <a:srgbClr val="FFFFFF"/>
                </a:solidFill>
                <a:latin typeface="Calibri"/>
              </a:rPr>
              <a:t>duloxetine cost canada</a:t>
            </a:r>
            <a:br/>
            <a:r>
              <a:rPr b="false" i="false" strike="noStrike" sz="1200" u="none">
                <a:solidFill>
                  <a:srgbClr val="FFFFFF"/>
                </a:solidFill>
                <a:latin typeface="Calibri"/>
              </a:rPr>
              <a:t>online cymbalta</a:t>
            </a:r>
            <a:br/>
            <a:r>
              <a:rPr b="false" i="false" strike="noStrike" sz="1200" u="none">
                <a:solidFill>
                  <a:srgbClr val="FFFFFF"/>
                </a:solidFill>
                <a:latin typeface="Calibri"/>
              </a:rPr>
              <a:t>is there a coupon for cymbalta</a:t>
            </a:r>
            <a:br/>
            <a:r>
              <a:rPr b="false" i="false" strike="noStrike" sz="1200" u="none">
                <a:solidFill>
                  <a:srgbClr val="FFFFFF"/>
                </a:solidFill>
                <a:latin typeface="Calibri"/>
              </a:rPr>
              <a:t>Then it is difficult to work in office</a:t>
            </a:r>
            <a:br/>
            <a:r>
              <a:rPr b="false" i="false" strike="noStrike" sz="1200" u="none">
                <a:solidFill>
                  <a:srgbClr val="FFFFFF"/>
                </a:solidFill>
                <a:latin typeface="Calibri"/>
              </a:rPr>
              <a:t>how much does generic cymbalta cost at walmart</a:t>
            </a:r>
            <a:br/>
            <a:r>
              <a:rPr b="false" i="false" strike="noStrike" sz="1200" u="none">
                <a:solidFill>
                  <a:srgbClr val="FFFFFF"/>
                </a:solidFill>
                <a:latin typeface="Calibri"/>
              </a:rPr>
              <a:t>cymbalta buy online</a:t>
            </a:r>
            <a:br/>
            <a:r>
              <a:rPr b="false" i="false" strike="noStrike" sz="1200" u="none">
                <a:solidFill>
                  <a:srgbClr val="FFFFFF"/>
                </a:solidFill>
                <a:latin typeface="Calibri"/>
              </a:rPr>
              <a:t>buy duloxetine hci</a:t>
            </a:r>
            <a:br/>
            <a:r>
              <a:rPr b="false" i="false" strike="noStrike" sz="1200" u="none">
                <a:solidFill>
                  <a:srgbClr val="FFFFFF"/>
                </a:solidFill>
                <a:latin typeface="Calibri"/>
              </a:rPr>
              <a:t>cymbalta price costco</a:t>
            </a:r>
            <a:br/>
            <a:r>
              <a:rPr b="false" i="false" strike="noStrike" sz="1200" u="none">
                <a:solidFill>
                  <a:srgbClr val="FFFFFF"/>
                </a:solidFill>
                <a:latin typeface="Calibri"/>
              </a:rPr>
              <a:t>Pharmacies For Dutagen Without Rx - Order Dutagen Cash On Delivery</a:t>
            </a:r>
            <a:br/>
            <a:r>
              <a:rPr b="false" i="false" strike="noStrike" sz="1200" u="none">
                <a:solidFill>
                  <a:srgbClr val="FFFFFF"/>
                </a:solidFill>
                <a:latin typeface="Calibri"/>
              </a:rPr>
              <a:t>switching from cymbalta to effexor xr</a:t>
            </a:r>
            <a:br/>
            <a:r>
              <a:rPr b="false" i="false" strike="noStrike" sz="1200" u="none">
                <a:solidFill>
                  <a:srgbClr val="FFFFFF"/>
                </a:solidFill>
                <a:latin typeface="Calibri"/>
              </a:rPr>
              <a:t>cymbalta purchase assistance</a:t>
            </a:r>
            <a:br/>
            <a:r>
              <a:rPr b="false" i="false" strike="noStrike" sz="1200" u="none">
                <a:solidFill>
                  <a:srgbClr val="FFFFFF"/>
                </a:solidFill>
                <a:latin typeface="Calibri"/>
              </a:rPr>
              <a:t>generic cymbalta price walmart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low dose cymbalta for pain</a:t>
            </a:r>
            <a:br/>
            <a:r>
              <a:rPr b="false" i="false" strike="noStrike" sz="1200" u="none">
                <a:solidFill>
                  <a:srgbClr val="FFFFFF"/>
                </a:solidFill>
                <a:latin typeface="Calibri"/>
              </a:rPr>
              <a:t>cymbalta coupon lilly</a:t>
            </a:r>
            <a:br/>
            <a:r>
              <a:rPr b="false" i="false" strike="noStrike" sz="1200" u="none">
                <a:solidFill>
                  <a:srgbClr val="FFFFFF"/>
                </a:solidFill>
                <a:latin typeface="Calibri"/>
              </a:rPr>
              <a:t>You will get rid of man breasts the natural way they usually do not yield the best results, accutane purchase online no prescription nor there are numerous reasons.</a:t>
            </a:r>
            <a:br/>
            <a:r>
              <a:rPr b="false" i="false" strike="noStrike" sz="1200" u="none">
                <a:solidFill>
                  <a:srgbClr val="FFFFFF"/>
                </a:solidFill>
                <a:latin typeface="Calibri"/>
              </a:rPr>
              <a:t>duloxetine hcl 30 mg oral cap</a:t>
            </a:r>
            <a:br/>
            <a:r>
              <a:rPr b="false" i="false" strike="noStrike" sz="1200" u="none">
                <a:solidFill>
                  <a:srgbClr val="FFFFFF"/>
                </a:solidFill>
                <a:latin typeface="Calibri"/>
              </a:rPr>
              <a:t>Some new symptoms have turned up and some old ones have increased</a:t>
            </a:r>
            <a:br/>
            <a:r>
              <a:rPr b="false" i="false" strike="noStrike" sz="1200" u="none">
                <a:solidFill>
                  <a:srgbClr val="FFFFFF"/>
                </a:solidFill>
                <a:latin typeface="Calibri"/>
              </a:rPr>
              <a:t>yentreve duloxetine 20mg</a:t>
            </a:r>
            <a:br/>
            <a:r>
              <a:rPr b="false" i="false" strike="noStrike" sz="1200" u="none">
                <a:solidFill>
                  <a:srgbClr val="FFFFFF"/>
                </a:solidFill>
                <a:latin typeface="Calibri"/>
              </a:rPr>
              <a:t>when is the drug cymbalta going generic</a:t>
            </a:r>
            <a:br/>
            <a:r>
              <a:rPr b="false" i="false" strike="noStrike" sz="1200" u="none">
                <a:solidFill>
                  <a:srgbClr val="FFFFFF"/>
                </a:solidFill>
                <a:latin typeface="Calibri"/>
              </a:rPr>
              <a:t>duloxetine 30 mg uses</a:t>
            </a:r>
            <a:br/>
            <a:r>
              <a:rPr b="false" i="false" strike="noStrike" sz="1200" u="none">
                <a:solidFill>
                  <a:srgbClr val="FFFFFF"/>
                </a:solidFill>
                <a:latin typeface="Calibri"/>
              </a:rPr>
              <a:t>cymbalta 60 mg street price</a:t>
            </a:r>
            <a:br/>
            <a:r>
              <a:rPr b="false" i="false" strike="noStrike" sz="1200" u="none">
                <a:solidFill>
                  <a:srgbClr val="FFFFFF"/>
                </a:solidFill>
                <a:latin typeface="Calibri"/>
              </a:rPr>
              <a:t>An envelope http://weimar.org/the-best-essay-writers/ who can write my paper Retiree healthcare benefits have fewer legal protections than pensions, which are often protected by state laws</a:t>
            </a:r>
            <a:br/>
            <a:r>
              <a:rPr b="false" i="false" strike="noStrike" sz="1200" u="none">
                <a:solidFill>
                  <a:srgbClr val="FFFFFF"/>
                </a:solidFill>
                <a:latin typeface="Calibri"/>
              </a:rPr>
              <a:t>much does cymbalta 60 mg cost</a:t>
            </a:r>
            <a:br/>
            <a:r>
              <a:rPr b="false" i="false" strike="noStrike" sz="1200" u="none">
                <a:solidFill>
                  <a:srgbClr val="FFFFFF"/>
                </a:solidFill>
                <a:latin typeface="Calibri"/>
              </a:rPr>
              <a:t>does cymbalta come in 90 mg</a:t>
            </a:r>
            <a:br/>
            <a:r>
              <a:rPr b="false" i="false" strike="noStrike" sz="1200" u="none">
                <a:solidFill>
                  <a:srgbClr val="FFFFFF"/>
                </a:solidFill>
                <a:latin typeface="Calibri"/>
              </a:rPr>
              <a:t>This is only a brief summary of general information about adapalene and benzoyl peroxide gel</a:t>
            </a:r>
            <a:br/>
            <a:r>
              <a:rPr b="false" i="false" strike="noStrike" sz="1200" u="none">
                <a:solidFill>
                  <a:srgbClr val="FFFFFF"/>
                </a:solidFill>
                <a:latin typeface="Calibri"/>
              </a:rPr>
              <a:t>cymbalta discount coupon 2013</a:t>
            </a:r>
            <a:br/>
            <a:r>
              <a:rPr b="false" i="false" strike="noStrike" sz="1200" u="none">
                <a:solidFill>
                  <a:srgbClr val="FFFFFF"/>
                </a:solidFill>
                <a:latin typeface="Calibri"/>
              </a:rPr>
              <a:t>cheap cymbalta canada</a:t>
            </a:r>
            <a:br/>
            <a:r>
              <a:rPr b="false" i="false" strike="noStrike" sz="1200" u="none">
                <a:solidFill>
                  <a:srgbClr val="FFFFFF"/>
                </a:solidFill>
                <a:latin typeface="Calibri"/>
              </a:rPr>
              <a:t>I think at the age of 33, two things happened</a:t>
            </a:r>
            <a:br/>
            <a:r>
              <a:rPr b="false" i="false" strike="noStrike" sz="1200" u="none">
                <a:solidFill>
                  <a:srgbClr val="FFFFFF"/>
                </a:solidFill>
                <a:latin typeface="Calibri"/>
              </a:rPr>
              <a:t>cymbalta pain relief reviews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sales rep</a:t>
            </a:r>
            <a:br/>
            <a:r>
              <a:rPr b="false" i="false" strike="noStrike" sz="1200" u="none">
                <a:solidFill>
                  <a:srgbClr val="FFFFFF"/>
                </a:solidFill>
                <a:latin typeface="Calibri"/>
              </a:rPr>
              <a:t>Swallow the capsule with a glass of water to ensure that it is safely transported to the stomach</a:t>
            </a:r>
            <a:br/>
            <a:r>
              <a:rPr b="false" i="false" strike="noStrike" sz="1200" u="none">
                <a:solidFill>
                  <a:srgbClr val="FFFFFF"/>
                </a:solidFill>
                <a:latin typeface="Calibri"/>
              </a:rPr>
              <a:t>cymbalta xr</a:t>
            </a:r>
            <a:br/>
            <a:r>
              <a:rPr b="false" i="false" strike="noStrike" sz="1200" u="none">
                <a:solidFill>
                  <a:srgbClr val="FFFFFF"/>
                </a:solidFill>
                <a:latin typeface="Calibri"/>
              </a:rPr>
              <a:t>cymbalta dosage 80 mg</a:t>
            </a:r>
            <a:br/>
            <a:r>
              <a:rPr b="false" i="false" strike="noStrike" sz="1200" u="none">
                <a:solidFill>
                  <a:srgbClr val="FFFFFF"/>
                </a:solidFill>
                <a:latin typeface="Calibri"/>
              </a:rPr>
              <a:t>much does cymbalta cost canada</a:t>
            </a:r>
            <a:br/>
            <a:r>
              <a:rPr b="false" i="false" strike="noStrike" sz="1200" u="none">
                <a:solidFill>
                  <a:srgbClr val="FFFFFF"/>
                </a:solidFill>
                <a:latin typeface="Calibri"/>
              </a:rPr>
              <a:t>cymbalta 90 mg reviews</a:t>
            </a:r>
            <a:br/>
            <a:r>
              <a:rPr b="false" i="false" strike="noStrike" sz="1200" u="none">
                <a:solidFill>
                  <a:srgbClr val="FFFFFF"/>
                </a:solidFill>
                <a:latin typeface="Calibri"/>
              </a:rPr>
              <a:t>opinioni su capsule per depressione cymbalta 30 mg</a:t>
            </a:r>
            <a:br/>
            <a:r>
              <a:rPr b="false" i="false" strike="noStrike" sz="1200" u="none">
                <a:solidFill>
                  <a:srgbClr val="FFFFFF"/>
                </a:solidFill>
                <a:latin typeface="Calibri"/>
              </a:rPr>
              <a:t>switching from zoloft to cymbalta depression</a:t>
            </a:r>
            <a:br/>
            <a:r>
              <a:rPr b="false" i="false" strike="noStrike" sz="1200" u="none">
                <a:solidFill>
                  <a:srgbClr val="FFFFFF"/>
                </a:solidFill>
                <a:latin typeface="Calibri"/>
              </a:rPr>
              <a:t>De hecho, al final del ciclo, la produccin de testosterona es generalmente en un nivel bajo debido a que durante el ciclo, tomamos anablico inhibida y reemplazada</a:t>
            </a:r>
            <a:br/>
            <a:r>
              <a:rPr b="false" i="false" strike="noStrike" sz="1200" u="none">
                <a:solidFill>
                  <a:srgbClr val="FFFFFF"/>
                </a:solidFill>
                <a:latin typeface="Calibri"/>
              </a:rPr>
              <a:t>generic duloxetine hci</a:t>
            </a:r>
            <a:br/>
            <a:r>
              <a:rPr b="false" i="false" strike="noStrike" sz="1200" u="none">
                <a:solidFill>
                  <a:srgbClr val="FFFFFF"/>
                </a:solidFill>
                <a:latin typeface="Calibri"/>
              </a:rPr>
              <a:t>cymbalta pain medication</a:t>
            </a:r>
            <a:br/>
            <a:r>
              <a:rPr b="false" i="false" strike="noStrike" sz="1200" u="none">
                <a:solidFill>
                  <a:srgbClr val="FFFFFF"/>
                </a:solidFill>
                <a:latin typeface="Calibri"/>
              </a:rPr>
              <a:t>what kind of pain medication is in cymbalta</a:t>
            </a:r>
            <a:br/>
            <a:r>
              <a:rPr b="false" i="false" strike="noStrike" sz="1200" u="none">
                <a:solidFill>
                  <a:srgbClr val="FFFFFF"/>
                </a:solidFill>
                <a:latin typeface="Calibri"/>
              </a:rPr>
              <a:t>duloxetine 20 mg</a:t>
            </a:r>
            <a:br/>
            <a:r>
              <a:rPr b="false" i="false" strike="noStrike" sz="1200" u="none">
                <a:solidFill>
                  <a:srgbClr val="FFFFFF"/>
                </a:solidFill>
                <a:latin typeface="Calibri"/>
              </a:rPr>
              <a:t>duloxetine dr 60 mg cap</a:t>
            </a:r>
            <a:br/>
            <a:r>
              <a:rPr b="false" i="false" strike="noStrike" sz="1200" u="none">
                <a:solidFill>
                  <a:srgbClr val="FFFFFF"/>
                </a:solidFill>
                <a:latin typeface="Calibri"/>
              </a:rPr>
              <a:t>Good reviews and bad reviews depict a complete picture of the Differin gel and cream</a:t>
            </a:r>
            <a:br/>
            <a:r>
              <a:rPr b="false" i="false" strike="noStrike" sz="1200" u="none">
                <a:solidFill>
                  <a:srgbClr val="FFFFFF"/>
                </a:solidFill>
                <a:latin typeface="Calibri"/>
              </a:rPr>
              <a:t>cheap alternative to cymbalta</a:t>
            </a:r>
            <a:br/>
            <a:r>
              <a:rPr b="false" i="false" strike="noStrike" sz="1200" u="none">
                <a:solidFill>
                  <a:srgbClr val="FFFFFF"/>
                </a:solidFill>
                <a:latin typeface="Calibri"/>
              </a:rPr>
              <a:t>Clinicians soon discovered a common side effect of the drug: hair growth.</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coupons for cymbalta refills</a:t>
            </a:r>
            <a:br/>
            <a:r>
              <a:rPr b="false" i="false" strike="noStrike" sz="1200" u="none">
                <a:solidFill>
                  <a:srgbClr val="FFFFFF"/>
                </a:solidFill>
                <a:latin typeface="Calibri"/>
              </a:rPr>
              <a:t>lilly cymbalta free coupon</a:t>
            </a:r>
            <a:br/>
            <a:r>
              <a:rPr b="false" i="false" strike="noStrike" sz="1200" u="none">
                <a:solidFill>
                  <a:srgbClr val="FFFFFF"/>
                </a:solidFill>
                <a:latin typeface="Calibri"/>
              </a:rPr>
              <a:t>I&amp;rsquo;ve been on Xanax for ten years or so</a:t>
            </a:r>
            <a:br/>
            <a:r>
              <a:rPr b="false" i="false" strike="noStrike" sz="1200" u="none">
                <a:solidFill>
                  <a:srgbClr val="FFFFFF"/>
                </a:solidFill>
                <a:latin typeface="Calibri"/>
              </a:rPr>
              <a:t>cymbalta mg</a:t>
            </a:r>
            <a:br/>
            <a:r>
              <a:rPr b="false" i="false" strike="noStrike" sz="1200" u="none">
                <a:solidFill>
                  <a:srgbClr val="FFFFFF"/>
                </a:solidFill>
                <a:latin typeface="Calibri"/>
              </a:rPr>
              <a:t>duloxetine 20 mg uses</a:t>
            </a:r>
            <a:br/>
            <a:r>
              <a:rPr b="false" i="false" strike="noStrike" sz="1200" u="none">
                <a:solidFill>
                  <a:srgbClr val="FFFFFF"/>
                </a:solidFill>
                <a:latin typeface="Calibri"/>
              </a:rPr>
              <a:t>cymbalta purchase canada</a:t>
            </a:r>
            <a:br/>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which is better for anxiety cymbalta or zoloft</a:t>
            </a:r>
            <a:br/>
            <a:r>
              <a:rPr b="false" i="false" strike="noStrike" sz="1200" u="none">
                <a:solidFill>
                  <a:srgbClr val="FFFFFF"/>
                </a:solidFill>
                <a:latin typeface="Calibri"/>
              </a:rPr>
              <a:t>cymbalta 30 mg quanto costa</a:t>
            </a:r>
            <a:br/>
            <a:r>
              <a:rPr b="false" i="false" strike="noStrike" sz="1200" u="none">
                <a:solidFill>
                  <a:srgbClr val="FFFFFF"/>
                </a:solidFill>
                <a:latin typeface="Calibri"/>
              </a:rPr>
              <a:t>cymbalta pain</a:t>
            </a:r>
            <a:br/>
            <a:r>
              <a:rPr b="false" i="false" strike="noStrike" sz="1200" u="none">
                <a:solidFill>
                  <a:srgbClr val="FFFFFF"/>
                </a:solidFill>
                <a:latin typeface="Calibri"/>
              </a:rPr>
              <a:t>Antikoagulan tedavialan hastalara Bactrim uygulanrken bu etkileme gz nne alnmaldr</a:t>
            </a:r>
            <a:br/>
            <a:r>
              <a:rPr b="false" i="false" strike="noStrike" sz="1200" u="none">
                <a:solidFill>
                  <a:srgbClr val="FFFFFF"/>
                </a:solidFill>
                <a:latin typeface="Calibri"/>
              </a:rPr>
              <a:t>cymbalta for back pain treatment</a:t>
            </a:r>
            <a:br/>
            <a:r>
              <a:rPr b="false" i="false" strike="noStrike" sz="1200" u="none">
                <a:solidFill>
                  <a:srgbClr val="FFFFFF"/>
                </a:solidFill>
                <a:latin typeface="Calibri"/>
              </a:rPr>
              <a:t>Your doctor or dentist may tell you to stop taking alendronate before your surgery</a:t>
            </a:r>
            <a:br/>
            <a:r>
              <a:rPr b="false" i="false" strike="noStrike" sz="1200" u="none">
                <a:solidFill>
                  <a:srgbClr val="FFFFFF"/>
                </a:solidFill>
                <a:latin typeface="Calibri"/>
              </a:rPr>
              <a:t>duloxetine for migraine</a:t>
            </a:r>
            <a:br/>
            <a:r>
              <a:rPr b="false" i="false" strike="noStrike" sz="1200" u="none">
                <a:solidFill>
                  <a:srgbClr val="FFFFFF"/>
                </a:solidFill>
                <a:latin typeface="Calibri"/>
              </a:rPr>
              <a:t>If the values fall within the &amp;ldquo;normal range&amp;rdquo; which is a bell shaped curve of all the samples, then your test is discarded and that is all that is done with it</a:t>
            </a:r>
            <a:br/>
            <a:r>
              <a:rPr b="false" i="false" strike="noStrike" sz="1200" u="none">
                <a:solidFill>
                  <a:srgbClr val="FFFFFF"/>
                </a:solidFill>
                <a:latin typeface="Calibri"/>
              </a:rPr>
              <a:t>cymbalta cost per pill</a:t>
            </a:r>
            <a:br/>
            <a:r>
              <a:rPr b="false" i="false" strike="noStrike" sz="1200" u="none">
                <a:solidFill>
                  <a:srgbClr val="FFFFFF"/>
                </a:solidFill>
                <a:latin typeface="Calibri"/>
              </a:rPr>
              <a:t>generic cymbalta price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are there any coupons for cymbalta</a:t>
            </a:r>
            <a:br/>
            <a:r>
              <a:rPr b="false" i="false" strike="noStrike" sz="1200" u="none">
                <a:solidFill>
                  <a:srgbClr val="FFFFFF"/>
                </a:solidFill>
                <a:latin typeface="Calibri"/>
              </a:rPr>
              <a:t>buy cymbalta 60 mg</a:t>
            </a:r>
            <a:br/>
            <a:r>
              <a:rPr b="false" i="false" strike="noStrike" sz="1200" u="none">
                <a:solidFill>
                  <a:srgbClr val="FFFFFF"/>
                </a:solidFill>
                <a:latin typeface="Calibri"/>
              </a:rPr>
              <a:t>I have been on it for three days and so it needs time to work in my system...but I will keep all posted</a:t>
            </a:r>
            <a:br/>
            <a:r>
              <a:rPr b="false" i="false" strike="noStrike" sz="1200" u="none">
                <a:solidFill>
                  <a:srgbClr val="FFFFFF"/>
                </a:solidFill>
                <a:latin typeface="Calibri"/>
              </a:rPr>
              <a:t>duloxetine 30 mg caps</a:t>
            </a:r>
            <a:br/>
            <a:r>
              <a:rPr b="false" i="false" strike="noStrike" sz="1200" u="none">
                <a:solidFill>
                  <a:srgbClr val="FFFFFF"/>
                </a:solidFill>
                <a:latin typeface="Calibri"/>
              </a:rPr>
              <a:t>Albuterol inhalation aerosol is also used to prevent breathing difficulties during exercise</a:t>
            </a:r>
            <a:br/>
            <a:r>
              <a:rPr b="false" i="false" strike="noStrike" sz="1200" u="none">
                <a:solidFill>
                  <a:srgbClr val="FFFFFF"/>
                </a:solidFill>
                <a:latin typeface="Calibri"/>
              </a:rPr>
              <a:t>cymbalta alternative medication</a:t>
            </a:r>
            <a:br/>
            <a:r>
              <a:rPr b="false" i="false" strike="noStrike" sz="1200" u="none">
                <a:solidFill>
                  <a:srgbClr val="FFFFFF"/>
                </a:solidFill>
                <a:latin typeface="Calibri"/>
              </a:rPr>
              <a:t>cymbalta dose rxlist</a:t>
            </a:r>
            <a:br/>
            <a:r>
              <a:rPr b="false" i="false" strike="noStrike" sz="1200" u="none">
                <a:solidFill>
                  <a:srgbClr val="FFFFFF"/>
                </a:solidFill>
                <a:latin typeface="Calibri"/>
              </a:rPr>
              <a:t>natural cymbalta alternatives</a:t>
            </a:r>
            <a:br/>
            <a:r>
              <a:rPr b="false" i="false" strike="noStrike" sz="1200" u="none">
                <a:solidFill>
                  <a:srgbClr val="FFFFFF"/>
                </a:solidFill>
                <a:latin typeface="Calibri"/>
              </a:rPr>
              <a:t>duloxetine 180 mg</a:t>
            </a:r>
            <a:br/>
            <a:r>
              <a:rPr b="false" i="false" strike="noStrike" sz="1200" u="none">
                <a:solidFill>
                  <a:srgbClr val="FFFFFF"/>
                </a:solidFill>
                <a:latin typeface="Calibri"/>
              </a:rPr>
              <a:t>is there a generic for cymbalta 60 mg</a:t>
            </a:r>
            <a:br/>
            <a:r>
              <a:rPr b="false" i="false" strike="noStrike" sz="1200" u="none">
                <a:solidFill>
                  <a:srgbClr val="FFFFFF"/>
                </a:solidFill>
                <a:latin typeface="Calibri"/>
              </a:rPr>
              <a:t>And voila, you know exactly when you can test and expect to find a positive result if you are indeed testing</a:t>
            </a:r>
            <a:br/>
            <a:r>
              <a:rPr b="false" i="false" strike="noStrike" sz="1200" u="none">
                <a:solidFill>
                  <a:srgbClr val="FFFFFF"/>
                </a:solidFill>
                <a:latin typeface="Calibri"/>
              </a:rPr>
              <a:t>cymbalta ultram</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is cymbalta or prozac better for anxiety</a:t>
            </a:r>
            <a:br/>
            <a:r>
              <a:rPr b="false" i="false" strike="noStrike" sz="1200" u="none">
                <a:solidFill>
                  <a:srgbClr val="FFFFFF"/>
                </a:solidFill>
                <a:latin typeface="Calibri"/>
              </a:rPr>
              <a:t>A useful definition of constipation is going to the toilet less frequently than is normal for you, and passing hard stools (poo) when you do go.</a:t>
            </a:r>
            <a:br/>
            <a:r>
              <a:rPr b="false" i="false" strike="noStrike" sz="1200" u="none">
                <a:solidFill>
                  <a:srgbClr val="FFFFFF"/>
                </a:solidFill>
                <a:latin typeface="Calibri"/>
              </a:rPr>
              <a:t>duloxetine dr 60mg capsules</a:t>
            </a:r>
            <a:br/>
            <a:r>
              <a:rPr b="false" i="false" strike="noStrike" sz="1200" u="none">
                <a:solidFill>
                  <a:srgbClr val="FFFFFF"/>
                </a:solidFill>
                <a:latin typeface="Calibri"/>
              </a:rPr>
              <a:t>cymbalta 30 mg delayed release capsules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cymbalta 60 mg online</a:t>
            </a:r>
            <a:br/>
            <a:r>
              <a:rPr b="false" i="false" strike="noStrike" sz="1200" u="none">
                <a:solidFill>
                  <a:srgbClr val="FFFFFF"/>
                </a:solidFill>
                <a:latin typeface="Calibri"/>
              </a:rPr>
              <a:t>can cymbalta cause low testosterone</a:t>
            </a:r>
            <a:br/>
            <a:r>
              <a:rPr b="false" i="false" strike="noStrike" sz="1200" u="none">
                <a:solidFill>
                  <a:srgbClr val="FFFFFF"/>
                </a:solidFill>
                <a:latin typeface="Calibri"/>
              </a:rPr>
              <a:t>cymbalta generic price</a:t>
            </a:r>
            <a:br/>
            <a:r>
              <a:rPr b="false" i="false" strike="noStrike" sz="1200" u="none">
                <a:solidFill>
                  <a:srgbClr val="FFFFFF"/>
                </a:solidFill>
                <a:latin typeface="Calibri"/>
              </a:rPr>
              <a:t>duloxetine hydrochloride delayed release capsules uses</a:t>
            </a:r>
            <a:br/>
            <a:r>
              <a:rPr b="false" i="false" strike="noStrike" sz="1200" u="none">
                <a:solidFill>
                  <a:srgbClr val="FFFFFF"/>
                </a:solidFill>
                <a:latin typeface="Calibri"/>
              </a:rPr>
              <a:t>buy cymbalta no prescription</a:t>
            </a:r>
            <a:br/>
            <a:r>
              <a:rPr b="false" i="false" strike="noStrike" sz="1200" u="none">
                <a:solidFill>
                  <a:srgbClr val="FFFFFF"/>
                </a:solidFill>
                <a:latin typeface="Calibri"/>
              </a:rPr>
              <a:t>I do not wish for anyone to go through what I am</a:t>
            </a:r>
            <a:br/>
            <a:r>
              <a:rPr b="false" i="false" strike="noStrike" sz="1200" u="none">
                <a:solidFill>
                  <a:srgbClr val="FFFFFF"/>
                </a:solidFill>
                <a:latin typeface="Calibri"/>
              </a:rPr>
              <a:t>cymbalta pain relief how long</a:t>
            </a:r>
            <a:br/>
            <a:r>
              <a:rPr b="false" i="false" strike="noStrike" sz="1200" u="none">
                <a:solidFill>
                  <a:srgbClr val="FFFFFF"/>
                </a:solidFill>
                <a:latin typeface="Calibri"/>
              </a:rPr>
              <a:t>duloxetine hcl generic cymbalta</a:t>
            </a:r>
            <a:br/>
            <a:r>
              <a:rPr b="false" i="false" strike="noStrike" sz="1200" u="none">
                <a:solidFill>
                  <a:srgbClr val="FFFFFF"/>
                </a:solidFill>
                <a:latin typeface="Calibri"/>
              </a:rPr>
              <a:t>generic cymbalta</a:t>
            </a:r>
            <a:br/>
            <a:r>
              <a:rPr b="false" i="false" strike="noStrike" sz="1200" u="none">
                <a:solidFill>
                  <a:srgbClr val="FFFFFF"/>
                </a:solidFill>
                <a:latin typeface="Calibri"/>
              </a:rPr>
              <a:t>cymbalta 60 mg for sale</a:t>
            </a:r>
            <a:br/>
            <a:r>
              <a:rPr b="false" i="false" strike="noStrike" sz="1200" u="none">
                <a:solidFill>
                  <a:srgbClr val="FFFFFF"/>
                </a:solidFill>
                <a:latin typeface="Calibri"/>
              </a:rPr>
              <a:t>cymbalta dosage for lower back pain</a:t>
            </a:r>
            <a:br/>
            <a:r>
              <a:rPr b="false" i="false" strike="noStrike" sz="1200" u="none">
                <a:solidFill>
                  <a:srgbClr val="FFFFFF"/>
                </a:solidFill>
                <a:latin typeface="Calibri"/>
              </a:rPr>
              <a:t>cymbalta dose for back pain</a:t>
            </a:r>
            <a:br/>
            <a:r>
              <a:rPr b="false" i="false" strike="noStrike" sz="1200" u="none">
                <a:solidFill>
                  <a:srgbClr val="FFFFFF"/>
                </a:solidFill>
                <a:latin typeface="Calibri"/>
              </a:rPr>
              <a:t>cymbalta lawsuit 2012</a:t>
            </a:r>
            <a:br/>
            <a:r>
              <a:rPr b="false" i="false" strike="noStrike" sz="1200" u="none">
                <a:solidFill>
                  <a:srgbClr val="FFFFFF"/>
                </a:solidFill>
                <a:latin typeface="Calibri"/>
              </a:rPr>
              <a:t>Doxycycline Hyclate Oral capsule 100mg Drug Medication Dosage information</a:t>
            </a:r>
            <a:br/>
            <a:r>
              <a:rPr b="false" i="false" strike="noStrike" sz="1200" u="none">
                <a:solidFill>
                  <a:srgbClr val="FFFFFF"/>
                </a:solidFill>
                <a:latin typeface="Calibri"/>
              </a:rPr>
              <a:t>duloxetine 30 mg indications</a:t>
            </a:r>
            <a:br/>
            <a:r>
              <a:rPr b="false" i="false" strike="noStrike" sz="1200" u="none">
                <a:solidFill>
                  <a:srgbClr val="FFFFFF"/>
                </a:solidFill>
                <a:latin typeface="Calibri"/>
              </a:rPr>
              <a:t>The same as men and women, they come in distinct tones, however are a similar contained in the product.</a:t>
            </a:r>
            <a:br/>
            <a:r>
              <a:rPr b="false" i="false" strike="noStrike" sz="1200" u="none">
                <a:solidFill>
                  <a:srgbClr val="FFFFFF"/>
                </a:solidFill>
                <a:latin typeface="Calibri"/>
              </a:rPr>
              <a:t>cost of cymbalta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duloxetine hydrochloride 40 mg</a:t>
            </a:r>
            <a:br/>
            <a:r>
              <a:rPr b="false" i="false" strike="noStrike" sz="1200" u="none">
                <a:solidFill>
                  <a:srgbClr val="FFFFFF"/>
                </a:solidFill>
                <a:latin typeface="Calibri"/>
              </a:rPr>
              <a:t>Today I woke up happier and high-like I do feel dreamy</a:t>
            </a:r>
            <a:br/>
            <a:r>
              <a:rPr b="false" i="false" strike="noStrike" sz="1200" u="none">
                <a:solidFill>
                  <a:srgbClr val="FFFFFF"/>
                </a:solidFill>
                <a:latin typeface="Calibri"/>
              </a:rPr>
              <a:t>duloxetine hcl canada</a:t>
            </a:r>
            <a:br/>
            <a:r>
              <a:rPr b="false" i="false" strike="noStrike" sz="1200" u="none">
                <a:solidFill>
                  <a:srgbClr val="FFFFFF"/>
                </a:solidFill>
                <a:latin typeface="Calibri"/>
              </a:rPr>
              <a:t>best price duloxetine</a:t>
            </a:r>
            <a:br/>
            <a:r>
              <a:rPr b="false" i="false" strike="noStrike" sz="1200" u="none">
                <a:solidFill>
                  <a:srgbClr val="FFFFFF"/>
                </a:solidFill>
                <a:latin typeface="Calibri"/>
              </a:rPr>
              <a:t>duloxetine 60 mg capsule</a:t>
            </a:r>
            <a:br/>
            <a:r>
              <a:rPr b="false" i="false" strike="noStrike" sz="1200" u="none">
                <a:solidFill>
                  <a:srgbClr val="FFFFFF"/>
                </a:solidFill>
                <a:latin typeface="Calibri"/>
              </a:rPr>
              <a:t>is 60 mg cymbalta a high dose</a:t>
            </a:r>
            <a:br/>
            <a:r>
              <a:rPr b="false" i="false" strike="noStrike" sz="1200" u="none">
                <a:solidFill>
                  <a:srgbClr val="FFFFFF"/>
                </a:solidFill>
                <a:latin typeface="Calibri"/>
              </a:rPr>
              <a:t>duloxetine tablets 60mg</a:t>
            </a:r>
            <a:br/>
            <a:r>
              <a:rPr b="false" i="false" strike="noStrike" sz="1200" u="none">
                <a:solidFill>
                  <a:srgbClr val="FFFFFF"/>
                </a:solidFill>
                <a:latin typeface="Calibri"/>
              </a:rPr>
              <a:t>cymbalta copay discount card</a:t>
            </a:r>
            <a:br/>
            <a:r>
              <a:rPr b="false" i="false" strike="noStrike" sz="1200" u="none">
                <a:solidFill>
                  <a:srgbClr val="FFFFFF"/>
                </a:solidFill>
                <a:latin typeface="Calibri"/>
              </a:rPr>
              <a:t>cymbalta 60 mg online</a:t>
            </a:r>
            <a:br/>
            <a:r>
              <a:rPr b="false" i="false" strike="noStrike" sz="1200" u="none">
                <a:solidFill>
                  <a:srgbClr val="FFFFFF"/>
                </a:solidFill>
                <a:latin typeface="Calibri"/>
              </a:rPr>
              <a:t>60 mg cymbalta high</a:t>
            </a:r>
            <a:br/>
            <a:r>
              <a:rPr b="false" i="false" strike="noStrike" sz="1200" u="none">
                <a:solidFill>
                  <a:srgbClr val="FFFFFF"/>
                </a:solidFill>
                <a:latin typeface="Calibri"/>
              </a:rPr>
              <a:t>cymbalta price comparison</a:t>
            </a:r>
            <a:br/>
            <a:r>
              <a:rPr b="false" i="false" strike="noStrike" sz="1200" u="none">
                <a:solidFill>
                  <a:srgbClr val="FFFFFF"/>
                </a:solidFill>
                <a:latin typeface="Calibri"/>
              </a:rPr>
              <a:t>cymbalta coupon</a:t>
            </a:r>
            <a:br/>
            <a:r>
              <a:rPr b="false" i="false" strike="noStrike" sz="1200" u="none">
                <a:solidFill>
                  <a:srgbClr val="FFFFFF"/>
                </a:solidFill>
                <a:latin typeface="Calibri"/>
              </a:rPr>
              <a:t>90 mg cymbalta weight loss</a:t>
            </a:r>
            <a:br/>
            <a:r>
              <a:rPr b="false" i="false" strike="noStrike" sz="1200" u="none">
                <a:solidFill>
                  <a:srgbClr val="FFFFFF"/>
                </a:solidFill>
                <a:latin typeface="Calibri"/>
              </a:rPr>
              <a:t>when will generic cymbalta be available in us</a:t>
            </a:r>
            <a:br/>
            <a:r>
              <a:rPr b="false" i="false" strike="noStrike" sz="1200" u="none">
                <a:solidFill>
                  <a:srgbClr val="FFFFFF"/>
                </a:solidFill>
                <a:latin typeface="Calibri"/>
              </a:rPr>
              <a:t>duloxetine hcl dr generic</a:t>
            </a:r>
            <a:br/>
            <a:r>
              <a:rPr b="false" i="false" strike="noStrike" sz="1200" u="none">
                <a:solidFill>
                  <a:srgbClr val="FFFFFF"/>
                </a:solidFill>
                <a:latin typeface="Calibri"/>
              </a:rPr>
              <a:t>Also, serious blood clots have been associated with this medicine in some cases</a:t>
            </a:r>
            <a:br/>
            <a:r>
              <a:rPr b="false" i="false" strike="noStrike" sz="1200" u="none">
                <a:solidFill>
                  <a:srgbClr val="FFFFFF"/>
                </a:solidFill>
                <a:latin typeface="Calibri"/>
              </a:rPr>
              <a:t>does cymbalta come in 90 mg capsules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Look at it carefully, upside down if you must</a:t>
            </a:r>
            <a:br/>
            <a:r>
              <a:rPr b="false" i="false" strike="noStrike" sz="1200" u="none">
                <a:solidFill>
                  <a:srgbClr val="FFFFFF"/>
                </a:solidFill>
                <a:latin typeface="Calibri"/>
              </a:rPr>
              <a:t>cymbalta zoloft</a:t>
            </a:r>
            <a:br/>
            <a:r>
              <a:rPr b="false" i="false" strike="noStrike" sz="1200" u="none">
                <a:solidFill>
                  <a:srgbClr val="FFFFFF"/>
                </a:solidFill>
                <a:latin typeface="Calibri"/>
              </a:rPr>
              <a:t>duloxetine 60mg</a:t>
            </a:r>
            <a:br/>
            <a:r>
              <a:rPr b="false" i="false" strike="noStrike" sz="1200" u="none">
                <a:solidFill>
                  <a:srgbClr val="FFFFFF"/>
                </a:solidFill>
                <a:latin typeface="Calibri"/>
              </a:rPr>
              <a:t>generic duloxetine manufacturer</a:t>
            </a:r>
            <a:br/>
            <a:r>
              <a:rPr b="false" i="false" strike="noStrike" sz="1200" u="none">
                <a:solidFill>
                  <a:srgbClr val="FFFFFF"/>
                </a:solidFill>
                <a:latin typeface="Calibri"/>
              </a:rPr>
              <a:t>It does not cause the dangerous systemic side effects of Accutane, and it causes very little inflammation of the skin at all</a:t>
            </a:r>
            <a:br/>
            <a:r>
              <a:rPr b="false" i="false" strike="noStrike" sz="1200" u="none">
                <a:solidFill>
                  <a:srgbClr val="FFFFFF"/>
                </a:solidFill>
                <a:latin typeface="Calibri"/>
              </a:rPr>
              <a:t>can cymbalta lower testosterone</a:t>
            </a:r>
            <a:br/>
            <a:r>
              <a:rPr b="false" i="false" strike="noStrike" sz="1200" u="none">
                <a:solidFill>
                  <a:srgbClr val="FFFFFF"/>
                </a:solidFill>
                <a:latin typeface="Calibri"/>
              </a:rPr>
              <a:t>The pharmacy lady told me they only have Isotrex gel 0.5%, but i needed 0.025% gel</a:t>
            </a:r>
            <a:br/>
            <a:r>
              <a:rPr b="false" i="false" strike="noStrike" sz="1200" u="none">
                <a:solidFill>
                  <a:srgbClr val="FFFFFF"/>
                </a:solidFill>
                <a:latin typeface="Calibri"/>
              </a:rPr>
              <a:t>duloxetine prices</a:t>
            </a:r>
            <a:br/>
            <a:r>
              <a:rPr b="false" i="false" strike="noStrike" sz="1200" u="none">
                <a:solidFill>
                  <a:srgbClr val="FFFFFF"/>
                </a:solidFill>
                <a:latin typeface="Calibri"/>
              </a:rPr>
              <a:t>My skin hasn't looked this good in a long time</a:t>
            </a:r>
            <a:br/>
            <a:r>
              <a:rPr b="false" i="false" strike="noStrike" sz="1200" u="none">
                <a:solidFill>
                  <a:srgbClr val="FFFFFF"/>
                </a:solidFill>
                <a:latin typeface="Calibri"/>
              </a:rPr>
              <a:t>cymbalta testosterone interactions</a:t>
            </a:r>
            <a:br/>
            <a:r>
              <a:rPr b="false" i="false" strike="noStrike" sz="1200" u="none">
                <a:solidFill>
                  <a:srgbClr val="FFFFFF"/>
                </a:solidFill>
                <a:latin typeface="Calibri"/>
              </a:rPr>
              <a:t>dose of cymbalta for back pain</a:t>
            </a:r>
            <a:br/>
            <a:r>
              <a:rPr b="false" i="false" strike="noStrike" sz="1200" u="none">
                <a:solidFill>
                  <a:srgbClr val="FFFFFF"/>
                </a:solidFill>
                <a:latin typeface="Calibri"/>
              </a:rPr>
              <a:t>It is highly specific generic viagra is not so can do with sprains</a:t>
            </a:r>
            <a:br/>
            <a:r>
              <a:rPr b="false" i="false" strike="noStrike" sz="1200" u="none">
                <a:solidFill>
                  <a:srgbClr val="FFFFFF"/>
                </a:solidFill>
                <a:latin typeface="Calibri"/>
              </a:rPr>
              <a:t>price of cymbalta 60 mg</a:t>
            </a:r>
            <a:br/>
            <a:r>
              <a:rPr b="false" i="false" strike="noStrike" sz="1200" u="none">
                <a:solidFill>
                  <a:srgbClr val="FFFFFF"/>
                </a:solidFill>
                <a:latin typeface="Calibri"/>
              </a:rPr>
              <a:t>duloxetine hydrochloride prices</a:t>
            </a:r>
            <a:br/>
            <a:r>
              <a:rPr b="false" i="false" strike="noStrike" sz="1200" u="none">
                <a:solidFill>
                  <a:srgbClr val="FFFFFF"/>
                </a:solidFill>
                <a:latin typeface="Calibri"/>
              </a:rPr>
              <a:t>cymbalta 60 mg price comparison</a:t>
            </a:r>
            <a:br/>
            <a:r>
              <a:rPr b="false" i="false" strike="noStrike" sz="1200" u="none">
                <a:solidFill>
                  <a:srgbClr val="FFFFFF"/>
                </a:solidFill>
                <a:latin typeface="Calibri"/>
              </a:rPr>
              <a:t>is there a generic cymbalta 2013</a:t>
            </a:r>
            <a:br/>
            <a:r>
              <a:rPr b="false" i="false" strike="noStrike" sz="1200" u="none">
                <a:solidFill>
                  <a:srgbClr val="FFFFFF"/>
                </a:solidFill>
                <a:latin typeface="Calibri"/>
              </a:rPr>
              <a:t>cymbalta duloxetine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Scabies is easily caught through skin-to-skin contact with affected people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2015-12-20T01:16:45+04:00</dcterms:created>
  <dcterms:modified xsi:type="dcterms:W3CDTF">2015-12-20T01:16:45+04:00</dcterms:modified>
  <dc:title>Duloxetine Hydrochloride High - How Much Does Generic Cymbalta Cost At Walmart</dc:title>
  <dc:description>Copay coupon for cymbalta, duloxetine yawning, cymbalta 15mg, cymbalta 60 mg discount card, cymbalta xr, cymbalta generic price, duloxetine 30 mg indications</dc:description>
  <dc:subject>Duloxetine Hydrochloride High - How Much Does Generic Cymbalta Cost At Walmart</dc:subject>
  <cp:keywords>eli lilly cymbalta coupons, cymbalta lawsuit 2014, duloxetine 20 mg tab, duloxetine 60 mg coupons, cymbalta purchase canada, buy cymbalta 60 mg, cymbalta 30 mg delayed release capsules, duloxetine hydrochloride delayed release capsules uses, generic cymbalta, duloxetine tablets 60mg</cp:keywords>
  <cp:category/>
</cp:coreProperties>
</file>