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Armour Cheaper Than Synthroid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prices canada</a:t>
            </a:r>
            <a:br/>
            <a:r>
              <a:rPr b="false" i="false" strike="noStrike" sz="1200" u="none">
                <a:solidFill>
                  <a:srgbClr val="FFFFFF"/>
                </a:solidFill>
                <a:latin typeface="Calibri"/>
              </a:rPr>
              <a:t>I'd like to order some foreign currency generic sulfasalazine For now, she's not revealing who the dad is</a:t>
            </a:r>
            <a:br/>
            <a:r>
              <a:rPr b="false" i="false" strike="noStrike" sz="1200" u="none">
                <a:solidFill>
                  <a:srgbClr val="FFFFFF"/>
                </a:solidFill>
                <a:latin typeface="Calibri"/>
              </a:rPr>
              <a:t>cost of synthroid 50 mcg</a:t>
            </a:r>
            <a:br/>
            <a:r>
              <a:rPr b="false" i="false" strike="noStrike" sz="1200" u="none">
                <a:solidFill>
                  <a:srgbClr val="FFFFFF"/>
                </a:solidFill>
                <a:latin typeface="Calibri"/>
              </a:rPr>
              <a:t>synthroid de 125 mg</a:t>
            </a:r>
            <a:br/>
            <a:r>
              <a:rPr b="false" i="false" strike="noStrike" sz="1200" u="none">
                <a:solidFill>
                  <a:srgbClr val="FFFFFF"/>
                </a:solidFill>
                <a:latin typeface="Calibri"/>
              </a:rPr>
              <a:t>synthroid 0.88 mg</a:t>
            </a:r>
            <a:br/>
            <a:r>
              <a:rPr b="false" i="false" strike="noStrike" sz="1200" u="none">
                <a:solidFill>
                  <a:srgbClr val="FFFFFF"/>
                </a:solidFill>
                <a:latin typeface="Calibri"/>
              </a:rPr>
              <a:t>buy levothyroxine online pharmacy</a:t>
            </a:r>
            <a:br/>
            <a:r>
              <a:rPr b="false" i="false" strike="noStrike" sz="1200" u="none">
                <a:solidFill>
                  <a:srgbClr val="FFFFFF"/>
                </a:solidFill>
                <a:latin typeface="Calibri"/>
              </a:rPr>
              <a:t>synthroid 25 mg price</a:t>
            </a:r>
            <a:br/>
            <a:r>
              <a:rPr b="false" i="false" strike="noStrike" sz="1200" u="none">
                <a:solidFill>
                  <a:srgbClr val="FFFFFF"/>
                </a:solidFill>
                <a:latin typeface="Calibri"/>
              </a:rPr>
              <a:t>synthroid 100 mg daily</a:t>
            </a:r>
            <a:br/>
            <a:r>
              <a:rPr b="false" i="false" strike="noStrike" sz="1200" u="none">
                <a:solidFill>
                  <a:srgbClr val="FFFFFF"/>
                </a:solidFill>
                <a:latin typeface="Calibri"/>
              </a:rPr>
              <a:t>buy levothyroxine 50 mcg</a:t>
            </a:r>
            <a:br/>
            <a:r>
              <a:rPr b="false" i="false" strike="noStrike" sz="1200" u="none">
                <a:solidFill>
                  <a:srgbClr val="FFFFFF"/>
                </a:solidFill>
                <a:latin typeface="Calibri"/>
              </a:rPr>
              <a:t>I&amp;rsquo;d suggest that you plan an informal or formal intervention with your family</a:t>
            </a:r>
            <a:br/>
            <a:r>
              <a:rPr b="false" i="false" strike="noStrike" sz="1200" u="none">
                <a:solidFill>
                  <a:srgbClr val="FFFFFF"/>
                </a:solidFill>
                <a:latin typeface="Calibri"/>
              </a:rPr>
              <a:t>synthroid 0.112 mg</a:t>
            </a:r>
            <a:br/>
            <a:r>
              <a:rPr b="false" i="false" strike="noStrike" sz="1200" u="none">
                <a:solidFill>
                  <a:srgbClr val="FFFFFF"/>
                </a:solidFill>
                <a:latin typeface="Calibri"/>
              </a:rPr>
              <a:t>cheap levothyroxine</a:t>
            </a:r>
            <a:br/>
            <a:r>
              <a:rPr b="false" i="false" strike="noStrike" sz="1200" u="none">
                <a:solidFill>
                  <a:srgbClr val="FFFFFF"/>
                </a:solidFill>
                <a:latin typeface="Calibri"/>
              </a:rPr>
              <a:t>is 200 mg of synthroid a lot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levothyroxine online australia</a:t>
            </a:r>
            <a:br/>
            <a:r>
              <a:rPr b="false" i="false" strike="noStrike" sz="1200" u="none">
                <a:solidFill>
                  <a:srgbClr val="FFFFFF"/>
                </a:solidFill>
                <a:latin typeface="Calibri"/>
              </a:rPr>
              <a:t>price of synthroid at costco</a:t>
            </a:r>
            <a:br/>
            <a:r>
              <a:rPr b="false" i="false" strike="noStrike" sz="1200" u="none">
                <a:solidFill>
                  <a:srgbClr val="FFFFFF"/>
                </a:solidFill>
                <a:latin typeface="Calibri"/>
              </a:rPr>
              <a:t>synthroid tablets images</a:t>
            </a:r>
            <a:br/>
            <a:r>
              <a:rPr b="false" i="false" strike="noStrike" sz="1200" u="none">
                <a:solidFill>
                  <a:srgbClr val="FFFFFF"/>
                </a:solidFill>
                <a:latin typeface="Calibri"/>
              </a:rPr>
              <a:t>synthroid 50 mg daily</a:t>
            </a:r>
            <a:br/>
            <a:r>
              <a:rPr b="false" i="false" strike="noStrike" sz="1200" u="none">
                <a:solidFill>
                  <a:srgbClr val="FFFFFF"/>
                </a:solidFill>
                <a:latin typeface="Calibri"/>
              </a:rPr>
              <a:t>synthroid 25 mcg price</a:t>
            </a:r>
            <a:br/>
            <a:r>
              <a:rPr b="false" i="false" strike="noStrike" sz="1200" u="none">
                <a:solidFill>
                  <a:srgbClr val="FFFFFF"/>
                </a:solidFill>
                <a:latin typeface="Calibri"/>
              </a:rPr>
              <a:t>50 mg synthroid</a:t>
            </a:r>
            <a:br/>
            <a:r>
              <a:rPr b="false" i="false" strike="noStrike" sz="1200" u="none">
                <a:solidFill>
                  <a:srgbClr val="FFFFFF"/>
                </a:solidFill>
                <a:latin typeface="Calibri"/>
              </a:rPr>
              <a:t>It should be continued once a day, at the same time each day, during travel in malarious areas and daily for 4 weeks after the traveler leaves such areas</a:t>
            </a:r>
            <a:br/>
            <a:r>
              <a:rPr b="false" i="false" strike="noStrike" sz="1200" u="none">
                <a:solidFill>
                  <a:srgbClr val="FFFFFF"/>
                </a:solidFill>
                <a:latin typeface="Calibri"/>
              </a:rPr>
              <a:t>can i order synthroid online</a:t>
            </a:r>
            <a:br/>
            <a:r>
              <a:rPr b="false" i="false" strike="noStrike" sz="1200" u="none">
                <a:solidFill>
                  <a:srgbClr val="FFFFFF"/>
                </a:solidFill>
                <a:latin typeface="Calibri"/>
              </a:rPr>
              <a:t>efectos secundarios de synthroid 112 mg</a:t>
            </a:r>
            <a:br/>
            <a:r>
              <a:rPr b="false" i="false" strike="noStrike" sz="1200" u="none">
                <a:solidFill>
                  <a:srgbClr val="FFFFFF"/>
                </a:solidFill>
                <a:latin typeface="Calibri"/>
              </a:rPr>
              <a:t>synthroid 50 mg comprar</a:t>
            </a:r>
            <a:br/>
            <a:r>
              <a:rPr b="false" i="false" strike="noStrike" sz="1200" u="none">
                <a:solidFill>
                  <a:srgbClr val="FFFFFF"/>
                </a:solidFill>
                <a:latin typeface="Calibri"/>
              </a:rPr>
              <a:t>buy levothyroxine sodium for dogs</a:t>
            </a:r>
            <a:br/>
            <a:r>
              <a:rPr b="false" i="false" strike="noStrike" sz="1200" u="none">
                <a:solidFill>
                  <a:srgbClr val="FFFFFF"/>
                </a:solidFill>
                <a:latin typeface="Calibri"/>
              </a:rPr>
              <a:t>synthroid .05 mg</a:t>
            </a:r>
            <a:br/>
            <a:r>
              <a:rPr b="false" i="false" strike="noStrike" sz="1200" u="none">
                <a:solidFill>
                  <a:srgbClr val="FFFFFF"/>
                </a:solidFill>
                <a:latin typeface="Calibri"/>
              </a:rPr>
              <a:t>synthroid 100 mcg weight loss</a:t>
            </a:r>
            <a:br/>
            <a:r>
              <a:rPr b="false" i="false" strike="noStrike" sz="1200" u="none">
                <a:solidFill>
                  <a:srgbClr val="FFFFFF"/>
                </a:solidFill>
                <a:latin typeface="Calibri"/>
              </a:rPr>
              <a:t>buy levothyroxine 100 mcg</a:t>
            </a:r>
            <a:br/>
            <a:r>
              <a:rPr b="false" i="false" strike="noStrike" sz="1200" u="none">
                <a:solidFill>
                  <a:srgbClr val="FFFFFF"/>
                </a:solidFill>
                <a:latin typeface="Calibri"/>
              </a:rPr>
              <a:t>So even before 1984, when Congress made it easier to bring plain-wrap substitutes to market, we saw these drugs as a great advance.</a:t>
            </a:r>
            <a:br/>
            <a:r>
              <a:rPr b="false" i="false" strike="noStrike" sz="1200" u="none">
                <a:solidFill>
                  <a:srgbClr val="FFFFFF"/>
                </a:solidFill>
                <a:latin typeface="Calibri"/>
              </a:rPr>
              <a:t>efectos secundarios de synthroid 25 mg</a:t>
            </a:r>
            <a:br/>
            <a:r>
              <a:rPr b="false" i="false" strike="noStrike" sz="1200" u="none">
                <a:solidFill>
                  <a:srgbClr val="FFFFFF"/>
                </a:solidFill>
                <a:latin typeface="Calibri"/>
              </a:rPr>
              <a:t>synthroid 0.25 mg tablet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synthroid cost</a:t>
            </a:r>
            <a:br/>
            <a:r>
              <a:rPr b="false" i="false" strike="noStrike" sz="1200" u="none">
                <a:solidFill>
                  <a:srgbClr val="FFFFFF"/>
                </a:solidFill>
                <a:latin typeface="Calibri"/>
              </a:rPr>
              <a:t>buy levothyroxine online australia</a:t>
            </a:r>
            <a:br/>
            <a:r>
              <a:rPr b="false" i="false" strike="noStrike" sz="1200" u="none">
                <a:solidFill>
                  <a:srgbClr val="FFFFFF"/>
                </a:solidFill>
                <a:latin typeface="Calibri"/>
              </a:rPr>
              <a:t>synthroid dosage .125 mg</a:t>
            </a:r>
            <a:br/>
            <a:r>
              <a:rPr b="false" i="false" strike="noStrike" sz="1200" u="none">
                <a:solidFill>
                  <a:srgbClr val="FFFFFF"/>
                </a:solidFill>
                <a:latin typeface="Calibri"/>
              </a:rPr>
              <a:t>levothyroxine buy uk</a:t>
            </a:r>
            <a:br/>
            <a:r>
              <a:rPr b="false" i="false" strike="noStrike" sz="1200" u="none">
                <a:solidFill>
                  <a:srgbClr val="FFFFFF"/>
                </a:solidFill>
                <a:latin typeface="Calibri"/>
              </a:rPr>
              <a:t>order synthroid</a:t>
            </a:r>
            <a:br/>
            <a:r>
              <a:rPr b="false" i="false" strike="noStrike" sz="1200" u="none">
                <a:solidFill>
                  <a:srgbClr val="FFFFFF"/>
                </a:solidFill>
                <a:latin typeface="Calibri"/>
              </a:rPr>
              <a:t>50 mg synthroid dosage</a:t>
            </a:r>
            <a:br/>
            <a:r>
              <a:rPr b="false" i="false" strike="noStrike" sz="1200" u="none">
                <a:solidFill>
                  <a:srgbClr val="FFFFFF"/>
                </a:solidFill>
                <a:latin typeface="Calibri"/>
              </a:rPr>
              <a:t>cheapest synthroid online</a:t>
            </a:r>
            <a:br/>
            <a:r>
              <a:rPr b="false" i="false" strike="noStrike" sz="1200" u="none">
                <a:solidFill>
                  <a:srgbClr val="FFFFFF"/>
                </a:solidFill>
                <a:latin typeface="Calibri"/>
              </a:rPr>
              <a:t>Streptococcus pneumoniae, andere Streptokokken, Staphylokokken).</a:t>
            </a:r>
            <a:br/>
            <a:r>
              <a:rPr b="false" i="false" strike="noStrike" sz="1200" u="none">
                <a:solidFill>
                  <a:srgbClr val="FFFFFF"/>
                </a:solidFill>
                <a:latin typeface="Calibri"/>
              </a:rPr>
              <a:t>synthroid 0.075 mg co</a:t>
            </a:r>
            <a:br/>
            <a:r>
              <a:rPr b="false" i="false" strike="noStrike" sz="1200" u="none">
                <a:solidFill>
                  <a:srgbClr val="FFFFFF"/>
                </a:solidFill>
                <a:latin typeface="Calibri"/>
              </a:rPr>
              <a:t>synthroid levothyroxine sodium tablets</a:t>
            </a:r>
            <a:br/>
            <a:r>
              <a:rPr b="false" i="false" strike="noStrike" sz="1200" u="none">
                <a:solidFill>
                  <a:srgbClr val="FFFFFF"/>
                </a:solidFill>
                <a:latin typeface="Calibri"/>
              </a:rPr>
              <a:t>synthroid 75 mcg cost</a:t>
            </a:r>
            <a:br/>
            <a:r>
              <a:rPr b="false" i="false" strike="noStrike" sz="1200" u="none">
                <a:solidFill>
                  <a:srgbClr val="FFFFFF"/>
                </a:solidFill>
                <a:latin typeface="Calibri"/>
              </a:rPr>
              <a:t>synthroid cheapest prices</a:t>
            </a:r>
            <a:br/>
            <a:r>
              <a:rPr b="false" i="false" strike="noStrike" sz="1200" u="none">
                <a:solidFill>
                  <a:srgbClr val="FFFFFF"/>
                </a:solidFill>
                <a:latin typeface="Calibri"/>
              </a:rPr>
              <a:t>This will help to clear both blackheads and whiteheads without the use of medication, which can lead to so many negative side effects</a:t>
            </a:r>
            <a:br/>
            <a:r>
              <a:rPr b="false" i="false" strike="noStrike" sz="1200" u="none">
                <a:solidFill>
                  <a:srgbClr val="FFFFFF"/>
                </a:solidFill>
                <a:latin typeface="Calibri"/>
              </a:rPr>
              <a:t>synthroid 50 mcg tablet picture</a:t>
            </a:r>
            <a:br/>
            <a:r>
              <a:rPr b="false" i="false" strike="noStrike" sz="1200" u="none">
                <a:solidFill>
                  <a:srgbClr val="FFFFFF"/>
                </a:solidFill>
                <a:latin typeface="Calibri"/>
              </a:rPr>
              <a:t>synthroid cost walgreens</a:t>
            </a:r>
            <a:br/>
            <a:r>
              <a:rPr b="false" i="false" strike="noStrike" sz="1200" u="none">
                <a:solidFill>
                  <a:srgbClr val="FFFFFF"/>
                </a:solidFill>
                <a:latin typeface="Calibri"/>
              </a:rPr>
              <a:t>generic levothyroxine pictures</a:t>
            </a:r>
            <a:br/>
            <a:r>
              <a:rPr b="false" i="false" strike="noStrike" sz="1200" u="none">
                <a:solidFill>
                  <a:srgbClr val="FFFFFF"/>
                </a:solidFill>
                <a:latin typeface="Calibri"/>
              </a:rPr>
              <a:t>synthroid 0.15 mg po daily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mcg dosage</a:t>
            </a:r>
            <a:br/>
            <a:r>
              <a:rPr b="false" i="false" strike="noStrike" sz="1200" u="none">
                <a:solidFill>
                  <a:srgbClr val="FFFFFF"/>
                </a:solidFill>
                <a:latin typeface="Calibri"/>
              </a:rPr>
              <a:t>Almost all well and non-habit-forming</a:t>
            </a:r>
            <a:br/>
            <a:r>
              <a:rPr b="false" i="false" strike="noStrike" sz="1200" u="none">
                <a:solidFill>
                  <a:srgbClr val="FFFFFF"/>
                </a:solidFill>
                <a:latin typeface="Calibri"/>
              </a:rPr>
              <a:t>where can i buy levothyroxine uk</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where can i purchase synthroid</a:t>
            </a:r>
            <a:br/>
            <a:r>
              <a:rPr b="false" i="false" strike="noStrike" sz="1200" u="none">
                <a:solidFill>
                  <a:srgbClr val="FFFFFF"/>
                </a:solidFill>
                <a:latin typeface="Calibri"/>
              </a:rPr>
              <a:t>ordering levothyroxine online</a:t>
            </a:r>
            <a:br/>
            <a:r>
              <a:rPr b="false" i="false" strike="noStrike" sz="1200" u="none">
                <a:solidFill>
                  <a:srgbClr val="FFFFFF"/>
                </a:solidFill>
                <a:latin typeface="Calibri"/>
              </a:rPr>
              <a:t>is armour cheaper than synthroid</a:t>
            </a:r>
            <a:br/>
            <a:r>
              <a:rPr b="false" i="false" strike="noStrike" sz="1200" u="none">
                <a:solidFill>
                  <a:srgbClr val="FFFFFF"/>
                </a:solidFill>
                <a:latin typeface="Calibri"/>
              </a:rPr>
              <a:t>synthroid dosage 150 mg</a:t>
            </a:r>
            <a:br/>
            <a:r>
              <a:rPr b="false" i="false" strike="noStrike" sz="1200" u="none">
                <a:solidFill>
                  <a:srgbClr val="FFFFFF"/>
                </a:solidFill>
                <a:latin typeface="Calibri"/>
              </a:rPr>
              <a:t>i wish to be described as a authorized computer professional</a:t>
            </a:r>
            <a:br/>
            <a:r>
              <a:rPr b="false" i="false" strike="noStrike" sz="1200" u="none">
                <a:solidFill>
                  <a:srgbClr val="FFFFFF"/>
                </a:solidFill>
                <a:latin typeface="Calibri"/>
              </a:rPr>
              <a:t>where to buy synthroid</a:t>
            </a:r>
            <a:br/>
            <a:r>
              <a:rPr b="false" i="false" strike="noStrike" sz="1200" u="none">
                <a:solidFill>
                  <a:srgbClr val="FFFFFF"/>
                </a:solidFill>
                <a:latin typeface="Calibri"/>
              </a:rPr>
              <a:t>cost synthroid costco</a:t>
            </a:r>
            <a:br/>
            <a:r>
              <a:rPr b="false" i="false" strike="noStrike" sz="1200" u="none">
                <a:solidFill>
                  <a:srgbClr val="FFFFFF"/>
                </a:solidFill>
                <a:latin typeface="Calibri"/>
              </a:rPr>
              <a:t>levothyroxine buy usa</a:t>
            </a:r>
            <a:br/>
            <a:r>
              <a:rPr b="false" i="false" strike="noStrike" sz="1200" u="none">
                <a:solidFill>
                  <a:srgbClr val="FFFFFF"/>
                </a:solidFill>
                <a:latin typeface="Calibri"/>
              </a:rPr>
              <a:t>Od pre 5 meseci uzimam i cortizon</a:t>
            </a:r>
            <a:br/>
            <a:r>
              <a:rPr b="false" i="false" strike="noStrike" sz="1200" u="none">
                <a:solidFill>
                  <a:srgbClr val="FFFFFF"/>
                </a:solidFill>
                <a:latin typeface="Calibri"/>
              </a:rPr>
              <a:t>buy synthroid 175 mcg</a:t>
            </a:r>
            <a:br/>
            <a:r>
              <a:rPr b="false" i="false" strike="noStrike" sz="1200" u="none">
                <a:solidFill>
                  <a:srgbClr val="FFFFFF"/>
                </a:solidFill>
                <a:latin typeface="Calibri"/>
              </a:rPr>
              <a:t>order levothyroxine online uk</a:t>
            </a:r>
            <a:br/>
            <a:r>
              <a:rPr b="false" i="false" strike="noStrike" sz="1200" u="none">
                <a:solidFill>
                  <a:srgbClr val="FFFFFF"/>
                </a:solidFill>
                <a:latin typeface="Calibri"/>
              </a:rPr>
              <a:t>synthroid price comparison</a:t>
            </a:r>
            <a:br/>
            <a:r>
              <a:rPr b="false" i="false" strike="noStrike" sz="1200" u="none">
                <a:solidFill>
                  <a:srgbClr val="FFFFFF"/>
                </a:solidFill>
                <a:latin typeface="Calibri"/>
              </a:rPr>
              <a:t>synthroid levothyroxine sodium tablets usp</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generic synthroid cost</a:t>
            </a:r>
            <a:br/>
            <a:r>
              <a:rPr b="false" i="false" strike="noStrike" sz="1200" u="none">
                <a:solidFill>
                  <a:srgbClr val="FFFFFF"/>
                </a:solidFill>
                <a:latin typeface="Calibri"/>
              </a:rPr>
              <a:t>synthroid 25 mcg</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synthroid levothyroxine dosage</a:t>
            </a:r>
            <a:br/>
            <a:r>
              <a:rPr b="false" i="false" strike="noStrike" sz="1200" u="none">
                <a:solidFill>
                  <a:srgbClr val="FFFFFF"/>
                </a:solidFill>
                <a:latin typeface="Calibri"/>
              </a:rPr>
              <a:t>costco pharmacy synthroid price</a:t>
            </a:r>
            <a:br/>
            <a:r>
              <a:rPr b="false" i="false" strike="noStrike" sz="1200" u="none">
                <a:solidFill>
                  <a:srgbClr val="FFFFFF"/>
                </a:solidFill>
                <a:latin typeface="Calibri"/>
              </a:rPr>
              <a:t>buy synthroid uk</a:t>
            </a:r>
            <a:br/>
            <a:r>
              <a:rPr b="false" i="false" strike="noStrike" sz="1200" u="none">
                <a:solidFill>
                  <a:srgbClr val="FFFFFF"/>
                </a:solidFill>
                <a:latin typeface="Calibri"/>
              </a:rPr>
              <a:t>synthroid 100 mcg dose</a:t>
            </a:r>
            <a:br/>
            <a:r>
              <a:rPr b="false" i="false" strike="noStrike" sz="1200" u="none">
                <a:solidFill>
                  <a:srgbClr val="FFFFFF"/>
                </a:solidFill>
                <a:latin typeface="Calibri"/>
              </a:rPr>
              <a:t>synthroid dosage .1 mg</a:t>
            </a:r>
            <a:br/>
            <a:r>
              <a:rPr b="false" i="false" strike="noStrike" sz="1200" u="none">
                <a:solidFill>
                  <a:srgbClr val="FFFFFF"/>
                </a:solidFill>
                <a:latin typeface="Calibri"/>
              </a:rPr>
              <a:t>synthroid .075 mg</a:t>
            </a:r>
            <a:br/>
            <a:r>
              <a:rPr b="false" i="false" strike="noStrike" sz="1200" u="none">
                <a:solidFill>
                  <a:srgbClr val="FFFFFF"/>
                </a:solidFill>
                <a:latin typeface="Calibri"/>
              </a:rPr>
              <a:t>generic levothyroxine manufacturers</a:t>
            </a:r>
            <a:br/>
            <a:r>
              <a:rPr b="false" i="false" strike="noStrike" sz="1200" u="none">
                <a:solidFill>
                  <a:srgbClr val="FFFFFF"/>
                </a:solidFill>
                <a:latin typeface="Calibri"/>
              </a:rPr>
              <a:t>order levothyroxine online</a:t>
            </a:r>
            <a:br/>
            <a:r>
              <a:rPr b="false" i="false" strike="noStrike" sz="1200" u="none">
                <a:solidFill>
                  <a:srgbClr val="FFFFFF"/>
                </a:solidFill>
                <a:latin typeface="Calibri"/>
              </a:rPr>
              <a:t>buying levothyroxine online uk</a:t>
            </a:r>
            <a:br/>
            <a:r>
              <a:rPr b="false" i="false" strike="noStrike" sz="1200" u="none">
                <a:solidFill>
                  <a:srgbClr val="FFFFFF"/>
                </a:solidFill>
                <a:latin typeface="Calibri"/>
              </a:rPr>
              <a:t>synthroid 175 mg</a:t>
            </a:r>
            <a:br/>
            <a:r>
              <a:rPr b="false" i="false" strike="noStrike" sz="1200" u="none">
                <a:solidFill>
                  <a:srgbClr val="FFFFFF"/>
                </a:solidFill>
                <a:latin typeface="Calibri"/>
              </a:rPr>
              <a:t>synthroid 100 mg cost</a:t>
            </a:r>
            <a:br/>
            <a:r>
              <a:rPr b="false" i="false" strike="noStrike" sz="1200" u="none">
                <a:solidFill>
                  <a:srgbClr val="FFFFFF"/>
                </a:solidFill>
                <a:latin typeface="Calibri"/>
              </a:rPr>
              <a:t>generic synthroid manufacturers</a:t>
            </a:r>
            <a:br/>
            <a:r>
              <a:rPr b="false" i="false" strike="noStrike" sz="1200" u="none">
                <a:solidFill>
                  <a:srgbClr val="FFFFFF"/>
                </a:solidFill>
                <a:latin typeface="Calibri"/>
              </a:rPr>
              <a:t>Maybe that is you Looking ahead to look you</a:t>
            </a:r>
            <a:br/>
            <a:r>
              <a:rPr b="false" i="false" strike="noStrike" sz="1200" u="none">
                <a:solidFill>
                  <a:srgbClr val="FFFFFF"/>
                </a:solidFill>
                <a:latin typeface="Calibri"/>
              </a:rPr>
              <a:t>buy levothyroxine for dogs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synthroid 75 mcg</a:t>
            </a:r>
            <a:br/>
            <a:r>
              <a:rPr b="false" i="false" strike="noStrike" sz="1200" u="none">
                <a:solidFill>
                  <a:srgbClr val="FFFFFF"/>
                </a:solidFill>
                <a:latin typeface="Calibri"/>
              </a:rPr>
              <a:t>synthroid cost in canada</a:t>
            </a:r>
            <a:br/>
            <a:r>
              <a:rPr b="false" i="false" strike="noStrike" sz="1200" u="none">
                <a:solidFill>
                  <a:srgbClr val="FFFFFF"/>
                </a:solidFill>
                <a:latin typeface="Calibri"/>
              </a:rPr>
              <a:t>synthroid dosage 100 mcg</a:t>
            </a:r>
            <a:br/>
            <a:r>
              <a:rPr b="false" i="false" strike="noStrike" sz="1200" u="none">
                <a:solidFill>
                  <a:srgbClr val="FFFFFF"/>
                </a:solidFill>
                <a:latin typeface="Calibri"/>
              </a:rPr>
              <a:t>levothyroxine online prescription</a:t>
            </a:r>
            <a:br/>
            <a:r>
              <a:rPr b="false" i="false" strike="noStrike" sz="1200" u="none">
                <a:solidFill>
                  <a:srgbClr val="FFFFFF"/>
                </a:solidFill>
                <a:latin typeface="Calibri"/>
              </a:rPr>
              <a:t>synthroid dosage 50 mcg</a:t>
            </a:r>
            <a:br/>
            <a:r>
              <a:rPr b="false" i="false" strike="noStrike" sz="1200" u="none">
                <a:solidFill>
                  <a:srgbClr val="FFFFFF"/>
                </a:solidFill>
                <a:latin typeface="Calibri"/>
              </a:rPr>
              <a:t>synthroid 0.1 mg mcg</a:t>
            </a:r>
            <a:br/>
            <a:r>
              <a:rPr b="false" i="false" strike="noStrike" sz="1200" u="none">
                <a:solidFill>
                  <a:srgbClr val="FFFFFF"/>
                </a:solidFill>
                <a:latin typeface="Calibri"/>
              </a:rPr>
              <a:t>Three Romanian suspects were arrested in January, but the paintings have not been found</a:t>
            </a:r>
            <a:br/>
            <a:r>
              <a:rPr b="false" i="false" strike="noStrike" sz="1200" u="none">
                <a:solidFill>
                  <a:srgbClr val="FFFFFF"/>
                </a:solidFill>
                <a:latin typeface="Calibri"/>
              </a:rPr>
              <a:t>synthroid versus levothyroxine sodium</a:t>
            </a:r>
            <a:br/>
            <a:r>
              <a:rPr b="false" i="false" strike="noStrike" sz="1200" u="none">
                <a:solidFill>
                  <a:srgbClr val="FFFFFF"/>
                </a:solidFill>
                <a:latin typeface="Calibri"/>
              </a:rPr>
              <a:t>synthroid 25 mcg hair loss</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synthroid .1 mg</a:t>
            </a:r>
            <a:br/>
            <a:r>
              <a:rPr b="false" i="false" strike="noStrike" sz="1200" u="none">
                <a:solidFill>
                  <a:srgbClr val="FFFFFF"/>
                </a:solidFill>
                <a:latin typeface="Calibri"/>
              </a:rPr>
              <a:t>In: Creasy and Resnik&amp;rsquo;s Maternal-Fetal Medicine, 6th Edition</a:t>
            </a:r>
            <a:br/>
            <a:r>
              <a:rPr b="false" i="false" strike="noStrike" sz="1200" u="none">
                <a:solidFill>
                  <a:srgbClr val="FFFFFF"/>
                </a:solidFill>
                <a:latin typeface="Calibri"/>
              </a:rPr>
              <a:t>synthroid price walmart</a:t>
            </a:r>
            <a:br/>
            <a:r>
              <a:rPr b="false" i="false" strike="noStrike" sz="1200" u="none">
                <a:solidFill>
                  <a:srgbClr val="FFFFFF"/>
                </a:solidFill>
                <a:latin typeface="Calibri"/>
              </a:rPr>
              <a:t>where to buy levothyroxine online in uk</a:t>
            </a:r>
            <a:br/>
            <a:r>
              <a:rPr b="false" i="false" strike="noStrike" sz="1200" u="none">
                <a:solidFill>
                  <a:srgbClr val="FFFFFF"/>
                </a:solidFill>
                <a:latin typeface="Calibri"/>
              </a:rPr>
              <a:t>If you are diagnosed with male pattern baldness and prescribed Propecia, then you will be sent your prescription by post</a:t>
            </a:r>
            <a:br/>
            <a:r>
              <a:rPr b="false" i="false" strike="noStrike" sz="1200" u="none">
                <a:solidFill>
                  <a:srgbClr val="FFFFFF"/>
                </a:solidFill>
                <a:latin typeface="Calibri"/>
              </a:rPr>
              <a:t>hypothyroidism 50 mg synthroid</a:t>
            </a:r>
            <a:br/>
            <a:r>
              <a:rPr b="false" i="false" strike="noStrike" sz="1200" u="none">
                <a:solidFill>
                  <a:srgbClr val="FFFFFF"/>
                </a:solidFill>
                <a:latin typeface="Calibri"/>
              </a:rPr>
              <a:t>synthroid 75 mg bula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levothyroxine online canada</a:t>
            </a:r>
            <a:br/>
            <a:r>
              <a:rPr b="false" i="false" strike="noStrike" sz="1200" u="none">
                <a:solidFill>
                  <a:srgbClr val="FFFFFF"/>
                </a:solidFill>
                <a:latin typeface="Calibri"/>
              </a:rPr>
              <a:t>levothyroxine buy canada</a:t>
            </a:r>
            <a:br/>
            <a:r>
              <a:rPr b="false" i="false" strike="noStrike" sz="1200" u="none">
                <a:solidFill>
                  <a:srgbClr val="FFFFFF"/>
                </a:solidFill>
                <a:latin typeface="Calibri"/>
              </a:rPr>
              <a:t>synthroid dosage .112 mg</a:t>
            </a:r>
            <a:br/>
            <a:r>
              <a:rPr b="false" i="false" strike="noStrike" sz="1200" u="none">
                <a:solidFill>
                  <a:srgbClr val="FFFFFF"/>
                </a:solidFill>
                <a:latin typeface="Calibri"/>
              </a:rPr>
              <a:t>is 50 mg of synthroid a lot</a:t>
            </a:r>
            <a:br/>
            <a:r>
              <a:rPr b="false" i="false" strike="noStrike" sz="1200" u="none">
                <a:solidFill>
                  <a:srgbClr val="FFFFFF"/>
                </a:solidFill>
                <a:latin typeface="Calibri"/>
              </a:rPr>
              <a:t>For most people, giving up NSAIDs is the key to treatment</a:t>
            </a:r>
            <a:br/>
            <a:r>
              <a:rPr b="false" i="false" strike="noStrike" sz="1200" u="none">
                <a:solidFill>
                  <a:srgbClr val="FFFFFF"/>
                </a:solidFill>
                <a:latin typeface="Calibri"/>
              </a:rPr>
              <a:t>is 125 mg of synthroid a lot</a:t>
            </a:r>
            <a:br/>
            <a:r>
              <a:rPr b="false" i="false" strike="noStrike" sz="1200" u="none">
                <a:solidFill>
                  <a:srgbClr val="FFFFFF"/>
                </a:solidFill>
                <a:latin typeface="Calibri"/>
              </a:rPr>
              <a:t>buy synthroid online pharmacy</a:t>
            </a:r>
            <a:br/>
            <a:r>
              <a:rPr b="false" i="false" strike="noStrike" sz="1200" u="none">
                <a:solidFill>
                  <a:srgbClr val="FFFFFF"/>
                </a:solidFill>
                <a:latin typeface="Calibri"/>
              </a:rPr>
              <a:t>synthroid 25 mcg cost</a:t>
            </a:r>
            <a:br/>
            <a:r>
              <a:rPr b="false" i="false" strike="noStrike" sz="1200" u="none">
                <a:solidFill>
                  <a:srgbClr val="FFFFFF"/>
                </a:solidFill>
                <a:latin typeface="Calibri"/>
              </a:rPr>
              <a:t>synthroid retail price</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buy synthroid online canada</a:t>
            </a:r>
            <a:br/>
            <a:r>
              <a:rPr b="false" i="false" strike="noStrike" sz="1200" u="none">
                <a:solidFill>
                  <a:srgbClr val="FFFFFF"/>
                </a:solidFill>
                <a:latin typeface="Calibri"/>
              </a:rPr>
              <a:t>It stays in pores where it is needed, without entering the bloodstream to cause systemic side effects.</a:t>
            </a:r>
            <a:br/>
            <a:r>
              <a:rPr b="false" i="false" strike="noStrike" sz="1200" u="none">
                <a:solidFill>
                  <a:srgbClr val="FFFFFF"/>
                </a:solidFill>
                <a:latin typeface="Calibri"/>
              </a:rPr>
              <a:t>where to buy levothyroxine tablets</a:t>
            </a:r>
            <a:br/>
            <a:r>
              <a:rPr b="false" i="false" strike="noStrike" sz="1200" u="none">
                <a:solidFill>
                  <a:srgbClr val="FFFFFF"/>
                </a:solidFill>
                <a:latin typeface="Calibri"/>
              </a:rPr>
              <a:t>synthroid 25 mcg dose</a:t>
            </a:r>
            <a:br/>
            <a:r>
              <a:rPr b="false" i="false" strike="noStrike" sz="1200" u="none">
                <a:solidFill>
                  <a:srgbClr val="FFFFFF"/>
                </a:solidFill>
                <a:latin typeface="Calibri"/>
              </a:rPr>
              <a:t>generic synthroid</a:t>
            </a:r>
            <a:br/>
            <a:r>
              <a:rPr b="false" i="false" strike="noStrike" sz="1200" u="none">
                <a:solidFill>
                  <a:srgbClr val="FFFFFF"/>
                </a:solidFill>
                <a:latin typeface="Calibri"/>
              </a:rPr>
              <a:t>where to buy levothyroxine sodium</a:t>
            </a:r>
            <a:br/>
            <a:r>
              <a:rPr b="false" i="false" strike="noStrike" sz="1200" u="none">
                <a:solidFill>
                  <a:srgbClr val="FFFFFF"/>
                </a:solidFill>
                <a:latin typeface="Calibri"/>
              </a:rPr>
              <a:t>synthroid 0.088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price increase 2013</a:t>
            </a:r>
            <a:br/>
            <a:r>
              <a:rPr b="false" i="false" strike="noStrike" sz="1200" u="none">
                <a:solidFill>
                  <a:srgbClr val="FFFFFF"/>
                </a:solidFill>
                <a:latin typeface="Calibri"/>
              </a:rPr>
              <a:t>synthroid cost comparison</a:t>
            </a:r>
            <a:br/>
            <a:r>
              <a:rPr b="false" i="false" strike="noStrike" sz="1200" u="none">
                <a:solidFill>
                  <a:srgbClr val="FFFFFF"/>
                </a:solidFill>
                <a:latin typeface="Calibri"/>
              </a:rPr>
              <a:t>synthroid levothyroxine bioequivalence</a:t>
            </a:r>
            <a:br/>
            <a:r>
              <a:rPr b="false" i="false" strike="noStrike" sz="1200" u="none">
                <a:solidFill>
                  <a:srgbClr val="FFFFFF"/>
                </a:solidFill>
                <a:latin typeface="Calibri"/>
              </a:rPr>
              <a:t>I was so delusion in the Paxil induced manic state</a:t>
            </a:r>
            <a:br/>
            <a:r>
              <a:rPr b="false" i="false" strike="noStrike" sz="1200" u="none">
                <a:solidFill>
                  <a:srgbClr val="FFFFFF"/>
                </a:solidFill>
                <a:latin typeface="Calibri"/>
              </a:rPr>
              <a:t>cost of synthroid at costco</a:t>
            </a:r>
            <a:br/>
            <a:r>
              <a:rPr b="false" i="false" strike="noStrike" sz="1200" u="none">
                <a:solidFill>
                  <a:srgbClr val="FFFFFF"/>
                </a:solidFill>
                <a:latin typeface="Calibri"/>
              </a:rPr>
              <a:t>best place to buy levothyroxine online</a:t>
            </a:r>
            <a:br/>
            <a:r>
              <a:rPr b="false" i="false" strike="noStrike" sz="1200" u="none">
                <a:solidFill>
                  <a:srgbClr val="FFFFFF"/>
                </a:solidFill>
                <a:latin typeface="Calibri"/>
              </a:rPr>
              <a:t>cheapest synthroid prices</a:t>
            </a:r>
            <a:br/>
            <a:r>
              <a:rPr b="false" i="false" strike="noStrike" sz="1200" u="none">
                <a:solidFill>
                  <a:srgbClr val="FFFFFF"/>
                </a:solidFill>
                <a:latin typeface="Calibri"/>
              </a:rPr>
              <a:t>synthroid 0.75 mg</a:t>
            </a:r>
            <a:br/>
            <a:r>
              <a:rPr b="false" i="false" strike="noStrike" sz="1200" u="none">
                <a:solidFill>
                  <a:srgbClr val="FFFFFF"/>
                </a:solidFill>
                <a:latin typeface="Calibri"/>
              </a:rPr>
              <a:t>cost of synthroid at walmart</a:t>
            </a:r>
            <a:br/>
            <a:r>
              <a:rPr b="false" i="false" strike="noStrike" sz="1200" u="none">
                <a:solidFill>
                  <a:srgbClr val="FFFFFF"/>
                </a:solidFill>
                <a:latin typeface="Calibri"/>
              </a:rPr>
              <a:t>synthroid 50 mcg price</a:t>
            </a:r>
            <a:br/>
            <a:r>
              <a:rPr b="false" i="false" strike="noStrike" sz="1200" u="none">
                <a:solidFill>
                  <a:srgbClr val="FFFFFF"/>
                </a:solidFill>
                <a:latin typeface="Calibri"/>
              </a:rPr>
              <a:t>synthroid cost target</a:t>
            </a:r>
            <a:br/>
            <a:r>
              <a:rPr b="false" i="false" strike="noStrike" sz="1200" u="none">
                <a:solidFill>
                  <a:srgbClr val="FFFFFF"/>
                </a:solidFill>
                <a:latin typeface="Calibri"/>
              </a:rPr>
              <a:t>generic synthroid dosage</a:t>
            </a:r>
            <a:br/>
            <a:r>
              <a:rPr b="false" i="false" strike="noStrike" sz="1200" u="none">
                <a:solidFill>
                  <a:srgbClr val="FFFFFF"/>
                </a:solidFill>
                <a:latin typeface="Calibri"/>
              </a:rPr>
              <a:t>His face his amazing humaness, always superimposes over anything like this</a:t>
            </a:r>
            <a:br/>
            <a:r>
              <a:rPr b="false" i="false" strike="noStrike" sz="1200" u="none">
                <a:solidFill>
                  <a:srgbClr val="FFFFFF"/>
                </a:solidFill>
                <a:latin typeface="Calibri"/>
              </a:rPr>
              <a:t>synthroid 100 mg</a:t>
            </a:r>
            <a:br/>
            <a:r>
              <a:rPr b="false" i="false" strike="noStrike" sz="1200" u="none">
                <a:solidFill>
                  <a:srgbClr val="FFFFFF"/>
                </a:solidFill>
                <a:latin typeface="Calibri"/>
              </a:rPr>
              <a:t>synthroid tablets strengths</a:t>
            </a:r>
            <a:br/>
            <a:r>
              <a:rPr b="false" i="false" strike="noStrike" sz="1200" u="none">
                <a:solidFill>
                  <a:srgbClr val="FFFFFF"/>
                </a:solidFill>
                <a:latin typeface="Calibri"/>
              </a:rPr>
              <a:t>buy cheap levothyroxine online</a:t>
            </a:r>
            <a:br/>
            <a:r>
              <a:rPr b="false" i="false" strike="noStrike" sz="1200" u="none">
                <a:solidFill>
                  <a:srgbClr val="FFFFFF"/>
                </a:solidFill>
                <a:latin typeface="Calibri"/>
              </a:rPr>
              <a:t>price of synthroid at walgreens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synthroid online</a:t>
            </a:r>
            <a:br/>
            <a:r>
              <a:rPr b="false" i="false" strike="noStrike" sz="1200" u="none">
                <a:solidFill>
                  <a:srgbClr val="FFFFFF"/>
                </a:solidFill>
                <a:latin typeface="Calibri"/>
              </a:rPr>
              <a:t>synthroid 25 mcg weight loss</a:t>
            </a:r>
            <a:br/>
            <a:r>
              <a:rPr b="false" i="false" strike="noStrike" sz="1200" u="none">
                <a:solidFill>
                  <a:srgbClr val="FFFFFF"/>
                </a:solidFill>
                <a:latin typeface="Calibri"/>
              </a:rPr>
              <a:t>where can i buy levothyroxine tablets</a:t>
            </a:r>
            <a:br/>
            <a:r>
              <a:rPr b="false" i="false" strike="noStrike" sz="1200" u="none">
                <a:solidFill>
                  <a:srgbClr val="FFFFFF"/>
                </a:solidFill>
                <a:latin typeface="Calibri"/>
              </a:rPr>
              <a:t>where can i purchase levothyroxine</a:t>
            </a:r>
            <a:br/>
            <a:r>
              <a:rPr b="false" i="false" strike="noStrike" sz="1200" u="none">
                <a:solidFill>
                  <a:srgbClr val="FFFFFF"/>
                </a:solidFill>
                <a:latin typeface="Calibri"/>
              </a:rPr>
              <a:t>synthroid dosage .05 mg</a:t>
            </a:r>
            <a:br/>
            <a:r>
              <a:rPr b="false" i="false" strike="noStrike" sz="1200" u="none">
                <a:solidFill>
                  <a:srgbClr val="FFFFFF"/>
                </a:solidFill>
                <a:latin typeface="Calibri"/>
              </a:rPr>
              <a:t>synthroid 100 mcg tab</a:t>
            </a:r>
            <a:br/>
            <a:r>
              <a:rPr b="false" i="false" strike="noStrike" sz="1200" u="none">
                <a:solidFill>
                  <a:srgbClr val="FFFFFF"/>
                </a:solidFill>
                <a:latin typeface="Calibri"/>
              </a:rPr>
              <a:t>synthroid tablets dosage</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can you buy levothyroxine online</a:t>
            </a:r>
            <a:br/>
            <a:r>
              <a:rPr b="false" i="false" strike="noStrike" sz="1200" u="none">
                <a:solidFill>
                  <a:srgbClr val="FFFFFF"/>
                </a:solidFill>
                <a:latin typeface="Calibri"/>
              </a:rPr>
              <a:t>Milk imipramine plus desipramine levels ranged from 48 to 622 mcg/L, with little correlation to dosage</a:t>
            </a:r>
            <a:br/>
            <a:r>
              <a:rPr b="false" i="false" strike="noStrike" sz="1200" u="none">
                <a:solidFill>
                  <a:srgbClr val="FFFFFF"/>
                </a:solidFill>
                <a:latin typeface="Calibri"/>
              </a:rPr>
              <a:t>synthroid buy online</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synthroid levothyroxine sodium used for</a:t>
            </a:r>
            <a:br/>
            <a:r>
              <a:rPr b="false" i="false" strike="noStrike" sz="1200" u="none">
                <a:solidFill>
                  <a:srgbClr val="FFFFFF"/>
                </a:solidFill>
                <a:latin typeface="Calibri"/>
              </a:rPr>
              <a:t>synthroid cheap price</a:t>
            </a:r>
            <a:br/>
            <a:r>
              <a:rPr b="false" i="false" strike="noStrike" sz="1200" u="none">
                <a:solidFill>
                  <a:srgbClr val="FFFFFF"/>
                </a:solidFill>
                <a:latin typeface="Calibri"/>
              </a:rPr>
              <a:t>buy levothyroxine 50 mcg uk</a:t>
            </a:r>
            <a:br/>
            <a:r>
              <a:rPr b="false" i="false" strike="noStrike" sz="1200" u="none">
                <a:solidFill>
                  <a:srgbClr val="FFFFFF"/>
                </a:solidFill>
                <a:latin typeface="Calibri"/>
              </a:rPr>
              <a:t>purchase levothyroxine online</a:t>
            </a:r>
            <a:br/>
            <a:r>
              <a:rPr b="false" i="false" strike="noStrike" sz="1200" u="none">
                <a:solidFill>
                  <a:srgbClr val="FFFFFF"/>
                </a:solidFill>
                <a:latin typeface="Calibri"/>
              </a:rPr>
              <a:t>synthroid 0.05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I&amp;#39;ve always felt there must be a connection between the three</a:t>
            </a:r>
            <a:br/>
            <a:r>
              <a:rPr b="false" i="false" strike="noStrike" sz="1200" u="none">
                <a:solidFill>
                  <a:srgbClr val="FFFFFF"/>
                </a:solidFill>
                <a:latin typeface="Calibri"/>
              </a:rPr>
              <a:t>synthroid online paypal</a:t>
            </a:r>
            <a:br/>
            <a:r>
              <a:rPr b="false" i="false" strike="noStrike" sz="1200" u="none">
                <a:solidFill>
                  <a:srgbClr val="FFFFFF"/>
                </a:solidFill>
                <a:latin typeface="Calibri"/>
              </a:rPr>
              <a:t>where can i buy levothyroxine in the uk</a:t>
            </a:r>
            <a:br/>
            <a:r>
              <a:rPr b="false" i="false" strike="noStrike" sz="1200" u="none">
                <a:solidFill>
                  <a:srgbClr val="FFFFFF"/>
                </a:solidFill>
                <a:latin typeface="Calibri"/>
              </a:rPr>
              <a:t>can i buy levothyroxine over the counter</a:t>
            </a:r>
            <a:br/>
            <a:r>
              <a:rPr b="false" i="false" strike="noStrike" sz="1200" u="none">
                <a:solidFill>
                  <a:srgbClr val="FFFFFF"/>
                </a:solidFill>
                <a:latin typeface="Calibri"/>
              </a:rPr>
              <a:t>150 mg synthroid too much</a:t>
            </a:r>
            <a:br/>
            <a:r>
              <a:rPr b="false" i="false" strike="noStrike" sz="1200" u="none">
                <a:solidFill>
                  <a:srgbClr val="FFFFFF"/>
                </a:solidFill>
                <a:latin typeface="Calibri"/>
              </a:rPr>
              <a:t>synthroid 1 mg</a:t>
            </a:r>
            <a:br/>
            <a:r>
              <a:rPr b="false" i="false" strike="noStrike" sz="1200" u="none">
                <a:solidFill>
                  <a:srgbClr val="FFFFFF"/>
                </a:solidFill>
                <a:latin typeface="Calibri"/>
              </a:rPr>
              <a:t>Akibatnya, kandungan asam urat di dalam air seni turut meningkat</a:t>
            </a:r>
            <a:br/>
            <a:r>
              <a:rPr b="false" i="false" strike="noStrike" sz="1200" u="none">
                <a:solidFill>
                  <a:srgbClr val="FFFFFF"/>
                </a:solidFill>
                <a:latin typeface="Calibri"/>
              </a:rPr>
              <a:t>levothyroxine sodium synthroid classification</a:t>
            </a:r>
            <a:br/>
            <a:r>
              <a:rPr b="false" i="false" strike="noStrike" sz="1200" u="none">
                <a:solidFill>
                  <a:srgbClr val="FFFFFF"/>
                </a:solidFill>
                <a:latin typeface="Calibri"/>
              </a:rPr>
              <a:t>I have had to write this reply twice</a:t>
            </a:r>
            <a:br/>
            <a:r>
              <a:rPr b="false" i="false" strike="noStrike" sz="1200" u="none">
                <a:solidFill>
                  <a:srgbClr val="FFFFFF"/>
                </a:solidFill>
                <a:latin typeface="Calibri"/>
              </a:rPr>
              <a:t>synthroid 100 mg engorda</a:t>
            </a:r>
            <a:br/>
            <a:r>
              <a:rPr b="false" i="false" strike="noStrike" sz="1200" u="none">
                <a:solidFill>
                  <a:srgbClr val="FFFFFF"/>
                </a:solidFill>
                <a:latin typeface="Calibri"/>
              </a:rPr>
              <a:t>Tamsulosin kann bei Operationen von grauem Star (Katarakt) zu Komplikationen fhren, weil die Pupille nicht dauerhaft geweitet bleibt</a:t>
            </a:r>
            <a:br/>
            <a:r>
              <a:rPr b="false" i="false" strike="noStrike" sz="1200" u="none">
                <a:solidFill>
                  <a:srgbClr val="FFFFFF"/>
                </a:solidFill>
                <a:latin typeface="Calibri"/>
              </a:rPr>
              <a:t>can i order levothyroxine online</a:t>
            </a:r>
            <a:br/>
            <a:r>
              <a:rPr b="false" i="false" strike="noStrike" sz="1200" u="none">
                <a:solidFill>
                  <a:srgbClr val="FFFFFF"/>
                </a:solidFill>
                <a:latin typeface="Calibri"/>
              </a:rPr>
              <a:t>levothyroxine (synthroid) 75 mcg tablet</a:t>
            </a:r>
            <a:br/>
            <a:r>
              <a:rPr b="false" i="false" strike="noStrike" sz="1200" u="none">
                <a:solidFill>
                  <a:srgbClr val="FFFFFF"/>
                </a:solidFill>
                <a:latin typeface="Calibri"/>
              </a:rPr>
              <a:t>I&amp;#39;m no doctor just a engineer and thats why I ask these questions.</a:t>
            </a:r>
            <a:br/>
            <a:r>
              <a:rPr b="false" i="false" strike="noStrike" sz="1200" u="none">
                <a:solidFill>
                  <a:srgbClr val="FFFFFF"/>
                </a:solidFill>
                <a:latin typeface="Calibri"/>
              </a:rPr>
              <a:t>synthroid 137 mg</a:t>
            </a:r>
            <a:br/>
            <a:r>
              <a:rPr b="false" i="false" strike="noStrike" sz="1200" u="none">
                <a:solidFill>
                  <a:srgbClr val="FFFFFF"/>
                </a:solidFill>
                <a:latin typeface="Calibri"/>
              </a:rPr>
              <a:t>where can i buy levothyroxine online</a:t>
            </a:r>
            <a:br/>
            <a:r>
              <a:rPr b="false" i="false" strike="noStrike" sz="1200" u="none">
                <a:solidFill>
                  <a:srgbClr val="FFFFFF"/>
                </a:solidFill>
                <a:latin typeface="Calibri"/>
              </a:rPr>
              <a:t>where can i order synthroid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uses may also include the treatment of certain anxiety orders, panic attacks, and OCD</a:t>
            </a:r>
            <a:br/>
            <a:r>
              <a:rPr b="false" i="false" strike="noStrike" sz="1200" u="none">
                <a:solidFill>
                  <a:srgbClr val="FFFFFF"/>
                </a:solidFill>
                <a:latin typeface="Calibri"/>
              </a:rPr>
              <a:t>cost of synthroid</a:t>
            </a:r>
            <a:br/>
            <a:r>
              <a:rPr b="false" i="false" strike="noStrike" sz="1200" u="none">
                <a:solidFill>
                  <a:srgbClr val="FFFFFF"/>
                </a:solidFill>
                <a:latin typeface="Calibri"/>
              </a:rPr>
              <a:t>Telmisartan ile klinik adan nemli bir birikmeyi gsteren veri bulunmamaktadr.</a:t>
            </a:r>
            <a:br/>
            <a:r>
              <a:rPr b="false" i="false" strike="noStrike" sz="1200" u="none">
                <a:solidFill>
                  <a:srgbClr val="FFFFFF"/>
                </a:solidFill>
                <a:latin typeface="Calibri"/>
              </a:rPr>
              <a:t>synthroid 0.075 mg</a:t>
            </a:r>
            <a:br/>
            <a:r>
              <a:rPr b="false" i="false" strike="noStrike" sz="1200" u="none">
                <a:solidFill>
                  <a:srgbClr val="FFFFFF"/>
                </a:solidFill>
                <a:latin typeface="Calibri"/>
              </a:rPr>
              <a:t>Quanto ao que nao pode comer (que eh quase tudo) eu j sei, mas queria saber afinal o que &amp;eacute; que pode</a:t>
            </a:r>
            <a:br/>
            <a:r>
              <a:rPr b="false" i="false" strike="noStrike" sz="1200" u="none">
                <a:solidFill>
                  <a:srgbClr val="FFFFFF"/>
                </a:solidFill>
                <a:latin typeface="Calibri"/>
              </a:rPr>
              <a:t>synthroid 100 mcg color</a:t>
            </a:r>
            <a:br/>
            <a:r>
              <a:rPr b="false" i="false" strike="noStrike" sz="1200" u="none">
                <a:solidFill>
                  <a:srgbClr val="FFFFFF"/>
                </a:solidFill>
                <a:latin typeface="Calibri"/>
              </a:rPr>
              <a:t>She is now 7 years with no recurrance and says she feels great.</a:t>
            </a:r>
            <a:br/>
            <a:r>
              <a:rPr b="false" i="false" strike="noStrike" sz="1200" u="none">
                <a:solidFill>
                  <a:srgbClr val="FFFFFF"/>
                </a:solidFill>
                <a:latin typeface="Calibri"/>
              </a:rPr>
              <a:t>where can i buy synthroid online</a:t>
            </a:r>
            <a:br/>
            <a:r>
              <a:rPr b="false" i="false" strike="noStrike" sz="1200" u="none">
                <a:solidFill>
                  <a:srgbClr val="FFFFFF"/>
                </a:solidFill>
                <a:latin typeface="Calibri"/>
              </a:rPr>
              <a:t>synthroid 50 mg tablet</a:t>
            </a:r>
            <a:br/>
            <a:r>
              <a:rPr b="false" i="false" strike="noStrike" sz="1200" u="none">
                <a:solidFill>
                  <a:srgbClr val="FFFFFF"/>
                </a:solidFill>
                <a:latin typeface="Calibri"/>
              </a:rPr>
              <a:t>It is usually taken three to four times a day</a:t>
            </a:r>
            <a:br/>
            <a:r>
              <a:rPr b="false" i="false" strike="noStrike" sz="1200" u="none">
                <a:solidFill>
                  <a:srgbClr val="FFFFFF"/>
                </a:solidFill>
                <a:latin typeface="Calibri"/>
              </a:rPr>
              <a:t>synthroid 0.15 mg</a:t>
            </a:r>
            <a:br/>
            <a:r>
              <a:rPr b="false" i="false" strike="noStrike" sz="1200" u="none">
                <a:solidFill>
                  <a:srgbClr val="FFFFFF"/>
                </a:solidFill>
                <a:latin typeface="Calibri"/>
              </a:rPr>
              <a:t>buying levothyroxine online</a:t>
            </a:r>
            <a:br/>
            <a:r>
              <a:rPr b="false" i="false" strike="noStrike" sz="1200" u="none">
                <a:solidFill>
                  <a:srgbClr val="FFFFFF"/>
                </a:solidFill>
                <a:latin typeface="Calibri"/>
              </a:rPr>
              <a:t>How much of what she took was a lethal dose</a:t>
            </a:r>
            <a:br/>
            <a:r>
              <a:rPr b="false" i="false" strike="noStrike" sz="1200" u="none">
                <a:solidFill>
                  <a:srgbClr val="FFFFFF"/>
                </a:solidFill>
                <a:latin typeface="Calibri"/>
              </a:rPr>
              <a:t>synthroid 75 mcg weight loss</a:t>
            </a:r>
            <a:br/>
            <a:r>
              <a:rPr b="false" i="false" strike="noStrike" sz="1200" u="none">
                <a:solidFill>
                  <a:srgbClr val="FFFFFF"/>
                </a:solidFill>
                <a:latin typeface="Calibri"/>
              </a:rPr>
              <a:t>generic drug name for synthroid</a:t>
            </a:r>
            <a:br/>
            <a:r>
              <a:rPr b="false" i="false" strike="noStrike" sz="1200" u="none">
                <a:solidFill>
                  <a:srgbClr val="FFFFFF"/>
                </a:solidFill>
                <a:latin typeface="Calibri"/>
              </a:rPr>
              <a:t>will 50 mg of synthroid help me lose weight</a:t>
            </a:r>
            <a:br/>
            <a:r>
              <a:rPr b="false" i="false" strike="noStrike" sz="1200" u="none">
                <a:solidFill>
                  <a:srgbClr val="FFFFFF"/>
                </a:solidFill>
                <a:latin typeface="Calibri"/>
              </a:rPr>
              <a:t>synthroid 25 mg efectos secundarios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tablets colors</a:t>
            </a:r>
            <a:br/>
            <a:r>
              <a:rPr b="false" i="false" strike="noStrike" sz="1200" u="none">
                <a:solidFill>
                  <a:srgbClr val="FFFFFF"/>
                </a:solidFill>
                <a:latin typeface="Calibri"/>
              </a:rPr>
              <a:t>You should check with your health-care provider about risks to your unborn child of any medication taken during pregnancy.</a:t>
            </a:r>
            <a:br/>
            <a:r>
              <a:rPr b="false" i="false" strike="noStrike" sz="1200" u="none">
                <a:solidFill>
                  <a:srgbClr val="FFFFFF"/>
                </a:solidFill>
                <a:latin typeface="Calibri"/>
              </a:rPr>
              <a:t>levothyroxine 25 mcg buy online</a:t>
            </a:r>
            <a:br/>
            <a:r>
              <a:rPr b="false" i="false" strike="noStrike" sz="1200" u="none">
                <a:solidFill>
                  <a:srgbClr val="FFFFFF"/>
                </a:solidFill>
                <a:latin typeface="Calibri"/>
              </a:rPr>
              <a:t>There are reports of birth defects with rebuttal animals and obedience that were very difficult to read on Deja News</a:t>
            </a:r>
            <a:br/>
            <a:r>
              <a:rPr b="false" i="false" strike="noStrike" sz="1200" u="none">
                <a:solidFill>
                  <a:srgbClr val="FFFFFF"/>
                </a:solidFill>
                <a:latin typeface="Calibri"/>
              </a:rPr>
              <a:t>generic levothyroxine reviews</a:t>
            </a:r>
            <a:br/>
            <a:r>
              <a:rPr b="false" i="false" strike="noStrike" sz="1200" u="none">
                <a:solidFill>
                  <a:srgbClr val="FFFFFF"/>
                </a:solidFill>
                <a:latin typeface="Calibri"/>
              </a:rPr>
              <a:t>But instead of swiping on a touch screen, users swipe through the air to control motion</a:t>
            </a:r>
            <a:br/>
            <a:r>
              <a:rPr b="false" i="false" strike="noStrike" sz="1200" u="none">
                <a:solidFill>
                  <a:srgbClr val="FFFFFF"/>
                </a:solidFill>
                <a:latin typeface="Calibri"/>
              </a:rPr>
              <a:t>buy levothyroxine 25 mcg</a:t>
            </a:r>
            <a:br/>
            <a:r>
              <a:rPr b="false" i="false" strike="noStrike" sz="1200" u="none">
                <a:solidFill>
                  <a:srgbClr val="FFFFFF"/>
                </a:solidFill>
                <a:latin typeface="Calibri"/>
              </a:rPr>
              <a:t>Carbamazepine and phenytoin do not alter the binding oftopiramate</a:t>
            </a:r>
            <a:br/>
            <a:r>
              <a:rPr b="false" i="false" strike="noStrike" sz="1200" u="none">
                <a:solidFill>
                  <a:srgbClr val="FFFFFF"/>
                </a:solidFill>
                <a:latin typeface="Calibri"/>
              </a:rPr>
              <a:t>purchase synthroid online</a:t>
            </a:r>
            <a:br/>
            <a:r>
              <a:rPr b="false" i="false" strike="noStrike" sz="1200" u="none">
                <a:solidFill>
                  <a:srgbClr val="FFFFFF"/>
                </a:solidFill>
                <a:latin typeface="Calibri"/>
              </a:rPr>
              <a:t>buy cheap synthroid online</a:t>
            </a:r>
            <a:br/>
            <a:r>
              <a:rPr b="false" i="false" strike="noStrike" sz="1200" u="none">
                <a:solidFill>
                  <a:srgbClr val="FFFFFF"/>
                </a:solidFill>
                <a:latin typeface="Calibri"/>
              </a:rPr>
              <a:t>cost of synthroid 75 mg</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how much does synthroid cost in canada</a:t>
            </a:r>
            <a:br/>
            <a:r>
              <a:rPr b="false" i="false" strike="noStrike" sz="1200" u="none">
                <a:solidFill>
                  <a:srgbClr val="FFFFFF"/>
                </a:solidFill>
                <a:latin typeface="Calibri"/>
              </a:rPr>
              <a:t>Also there have been more cybercrime, hackers communities growing in recent years as tech gets more widespread and available</a:t>
            </a:r>
            <a:br/>
            <a:r>
              <a:rPr b="false" i="false" strike="noStrike" sz="1200" u="none">
                <a:solidFill>
                  <a:srgbClr val="FFFFFF"/>
                </a:solidFill>
                <a:latin typeface="Calibri"/>
              </a:rPr>
              <a:t>synthroid oral tablet 25 mcg</a:t>
            </a:r>
            <a:br/>
            <a:r>
              <a:rPr b="false" i="false" strike="noStrike" sz="1200" u="none">
                <a:solidFill>
                  <a:srgbClr val="FFFFFF"/>
                </a:solidFill>
                <a:latin typeface="Calibri"/>
              </a:rPr>
              <a:t>I have suffered from moderate to severe depression for a few years now</a:t>
            </a:r>
            <a:br/>
            <a:r>
              <a:rPr b="false" i="false" strike="noStrike" sz="1200" u="none">
                <a:solidFill>
                  <a:srgbClr val="FFFFFF"/>
                </a:solidFill>
                <a:latin typeface="Calibri"/>
              </a:rPr>
              <a:t>cheapest place to buy synthroid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synthroid levothyroxine</a:t>
            </a:r>
            <a:br/>
            <a:r>
              <a:rPr b="false" i="false" strike="noStrike" sz="1200" u="none">
                <a:solidFill>
                  <a:srgbClr val="FFFFFF"/>
                </a:solidFill>
                <a:latin typeface="Calibri"/>
              </a:rPr>
              <a:t>synthroid price in india</a:t>
            </a:r>
            <a:br/>
            <a:r>
              <a:rPr b="false" i="false" strike="noStrike" sz="1200" u="none">
                <a:solidFill>
                  <a:srgbClr val="FFFFFF"/>
                </a:solidFill>
                <a:latin typeface="Calibri"/>
              </a:rPr>
              <a:t>synthroid 137 mg bula</a:t>
            </a:r>
            <a:br/>
            <a:r>
              <a:rPr b="false" i="false" strike="noStrike" sz="1200" u="none">
                <a:solidFill>
                  <a:srgbClr val="FFFFFF"/>
                </a:solidFill>
                <a:latin typeface="Calibri"/>
              </a:rPr>
              <a:t>Less than half of the states within the United States have laws requiring insurers to cover infertility treatment.</a:t>
            </a:r>
            <a:br/>
            <a:r>
              <a:rPr b="false" i="false" strike="noStrike" sz="1200" u="none">
                <a:solidFill>
                  <a:srgbClr val="FFFFFF"/>
                </a:solidFill>
                <a:latin typeface="Calibri"/>
              </a:rPr>
              <a:t>how much does synthroid cost at costco</a:t>
            </a:r>
            <a:br/>
            <a:r>
              <a:rPr b="false" i="false" strike="noStrike" sz="1200" u="none">
                <a:solidFill>
                  <a:srgbClr val="FFFFFF"/>
                </a:solidFill>
                <a:latin typeface="Calibri"/>
              </a:rPr>
              <a:t>where to buy levothyroxine</a:t>
            </a:r>
            <a:br/>
            <a:r>
              <a:rPr b="false" i="false" strike="noStrike" sz="1200" u="none">
                <a:solidFill>
                  <a:srgbClr val="FFFFFF"/>
                </a:solidFill>
                <a:latin typeface="Calibri"/>
              </a:rPr>
              <a:t>how much does synthroid cost at walgreens</a:t>
            </a:r>
            <a:br/>
            <a:r>
              <a:rPr b="false" i="false" strike="noStrike" sz="1200" u="none">
                <a:solidFill>
                  <a:srgbClr val="FFFFFF"/>
                </a:solidFill>
                <a:latin typeface="Calibri"/>
              </a:rPr>
              <a:t>buy generic synthroid online</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synthroid 75 mcg effects</a:t>
            </a:r>
            <a:br/>
            <a:r>
              <a:rPr b="false" i="false" strike="noStrike" sz="1200" u="none">
                <a:solidFill>
                  <a:srgbClr val="FFFFFF"/>
                </a:solidFill>
                <a:latin typeface="Calibri"/>
              </a:rPr>
              <a:t>but that is changing with the weaning of the med.</a:t>
            </a:r>
            <a:br/>
            <a:r>
              <a:rPr b="false" i="false" strike="noStrike" sz="1200" u="none">
                <a:solidFill>
                  <a:srgbClr val="FFFFFF"/>
                </a:solidFill>
                <a:latin typeface="Calibri"/>
              </a:rPr>
              <a:t>synthroid levothyroxine weight loss</a:t>
            </a:r>
            <a:br/>
            <a:r>
              <a:rPr b="false" i="false" strike="noStrike" sz="1200" u="none">
                <a:solidFill>
                  <a:srgbClr val="FFFFFF"/>
                </a:solidFill>
                <a:latin typeface="Calibri"/>
              </a:rPr>
              <a:t>is 75 mg of synthroid a lot</a:t>
            </a:r>
            <a:br/>
            <a:r>
              <a:rPr b="false" i="false" strike="noStrike" sz="1200" u="none">
                <a:solidFill>
                  <a:srgbClr val="FFFFFF"/>
                </a:solidFill>
                <a:latin typeface="Calibri"/>
              </a:rPr>
              <a:t>is 150 mg of synthroid a lot</a:t>
            </a:r>
            <a:br/>
            <a:r>
              <a:rPr b="false" i="false" strike="noStrike" sz="1200" u="none">
                <a:solidFill>
                  <a:srgbClr val="FFFFFF"/>
                </a:solidFill>
                <a:latin typeface="Calibri"/>
              </a:rPr>
              <a:t>generic synthroid doesn't work</a:t>
            </a:r>
            <a:br/>
            <a:r>
              <a:rPr b="false" i="false" strike="noStrike" sz="1200" u="none">
                <a:solidFill>
                  <a:srgbClr val="FFFFFF"/>
                </a:solidFill>
                <a:latin typeface="Calibri"/>
              </a:rPr>
              <a:t>levothyroxine buy online usa</a:t>
            </a:r>
            <a:br/>
            <a:r>
              <a:rPr b="false" i="false" strike="noStrike" sz="1200" u="none">
                <a:solidFill>
                  <a:srgbClr val="FFFFFF"/>
                </a:solidFill>
                <a:latin typeface="Calibri"/>
              </a:rPr>
              <a:t>synthroid 50 mcg weight loss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synthroid dosage 25 mcg</a:t>
            </a:r>
            <a:br/>
            <a:r>
              <a:rPr b="false" i="false" strike="noStrike" sz="1200" u="none">
                <a:solidFill>
                  <a:srgbClr val="FFFFFF"/>
                </a:solidFill>
                <a:latin typeface="Calibri"/>
              </a:rPr>
              <a:t>generic synthroid name</a:t>
            </a:r>
            <a:br/>
            <a:r>
              <a:rPr b="false" i="false" strike="noStrike" sz="1200" u="none">
                <a:solidFill>
                  <a:srgbClr val="FFFFFF"/>
                </a:solidFill>
                <a:latin typeface="Calibri"/>
              </a:rPr>
              <a:t>buy cheap levothyroxine</a:t>
            </a:r>
            <a:br/>
            <a:r>
              <a:rPr b="false" i="false" strike="noStrike" sz="1200" u="none">
                <a:solidFill>
                  <a:srgbClr val="FFFFFF"/>
                </a:solidFill>
                <a:latin typeface="Calibri"/>
              </a:rPr>
              <a:t>synthroid 100 mg efectos secundarios</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price of synthroid in india</a:t>
            </a:r>
            <a:br/>
            <a:r>
              <a:rPr b="false" i="false" strike="noStrike" sz="1200" u="none">
                <a:solidFill>
                  <a:srgbClr val="FFFFFF"/>
                </a:solidFill>
                <a:latin typeface="Calibri"/>
              </a:rPr>
              <a:t>I don&amp;#039;t want to be a lab rat anymore either</a:t>
            </a:r>
            <a:br/>
            <a:r>
              <a:rPr b="false" i="false" strike="noStrike" sz="1200" u="none">
                <a:solidFill>
                  <a:srgbClr val="FFFFFF"/>
                </a:solidFill>
                <a:latin typeface="Calibri"/>
              </a:rPr>
              <a:t>levothyroxine tablets buy uk</a:t>
            </a:r>
            <a:br/>
            <a:r>
              <a:rPr b="false" i="false" strike="noStrike" sz="1200" u="none">
                <a:solidFill>
                  <a:srgbClr val="FFFFFF"/>
                </a:solidFill>
                <a:latin typeface="Calibri"/>
              </a:rPr>
              <a:t>buy levothyroxine sodium</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synthroid dosage 112 mcg</a:t>
            </a:r>
            <a:br/>
            <a:r>
              <a:rPr b="false" i="false" strike="noStrike" sz="1200" u="none">
                <a:solidFill>
                  <a:srgbClr val="FFFFFF"/>
                </a:solidFill>
                <a:latin typeface="Calibri"/>
              </a:rPr>
              <a:t>synthroid 0.1 mg</a:t>
            </a:r>
            <a:br/>
            <a:r>
              <a:rPr b="false" i="false" strike="noStrike" sz="1200" u="none">
                <a:solidFill>
                  <a:srgbClr val="FFFFFF"/>
                </a:solidFill>
                <a:latin typeface="Calibri"/>
              </a:rPr>
              <a:t>synthroid 25mcg tab</a:t>
            </a:r>
            <a:br/>
            <a:r>
              <a:rPr b="false" i="false" strike="noStrike" sz="1200" u="none">
                <a:solidFill>
                  <a:srgbClr val="FFFFFF"/>
                </a:solidFill>
                <a:latin typeface="Calibri"/>
              </a:rPr>
              <a:t>synthroid 100 mcg price</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synthroid 25 mg emagrece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synthroid cost</a:t>
            </a:r>
            <a:br/>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levothyroxine sodium online pharmacy</a:t>
            </a:r>
            <a:br/>
            <a:r>
              <a:rPr b="false" i="false" strike="noStrike" sz="1200" u="none">
                <a:solidFill>
                  <a:srgbClr val="FFFFFF"/>
                </a:solidFill>
                <a:latin typeface="Calibri"/>
              </a:rPr>
              <a:t>buy levothyroxine online uk</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Synthroid Dosage 150 Mg - How Much Does Synthroid Cost At Walgreens</dc:title>
  <dc:description>Synthroid de 125 mg, price of synthroid at costco, where to buy synthroid, is 125 mg of synthroid a lot, where can i buy synthroid online, levothyroxine 25 mcg buy online, purchase synthroid online</dc:description>
  <dc:subject>Synthroid Dosage 150 Mg - How Much Does Synthroid Cost At Walgreens</dc:subject>
  <cp:keywords>buy levothyroxine online pharmacy, cost synthroid costco, generic levothyroxine manufacturers, synthroid levothyroxine sodium used for, can i buy levothyroxine over the counter, synthroid 100 mg engorda, buy generic synthroid online, synthroid 0.1 mg, synthroid 25mcg tab, how much does synthroid cost</cp:keywords>
  <cp:category/>
</cp:coreProperties>
</file>