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0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1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Indocin Sr 75mg Capsules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iv stability</a:t>
            </a:r>
            <a:br/>
            <a:r>
              <a:rPr b="false" i="false" strike="noStrike" sz="1200" u="none">
                <a:solidFill>
                  <a:srgbClr val="FFFFFF"/>
                </a:solidFill>
                <a:latin typeface="Calibri"/>
              </a:rPr>
              <a:t>I think that doctors try to push the newer drugs bc they get kickbacks from the drug manufacturers..</a:t>
            </a:r>
            <a:br/>
            <a:r>
              <a:rPr b="false" i="false" strike="noStrike" sz="1200" u="none">
                <a:solidFill>
                  <a:srgbClr val="FFFFFF"/>
                </a:solidFill>
                <a:latin typeface="Calibri"/>
              </a:rPr>
              <a:t>indocin for gout</a:t>
            </a:r>
            <a:br/>
            <a:r>
              <a:rPr b="false" i="false" strike="noStrike" sz="1200" u="none">
                <a:solidFill>
                  <a:srgbClr val="FFFFFF"/>
                </a:solidFill>
                <a:latin typeface="Calibri"/>
              </a:rPr>
              <a:t>pastillas indocin indomethacin 25 mg</a:t>
            </a:r>
            <a:br/>
            <a:r>
              <a:rPr b="false" i="false" strike="noStrike" sz="1200" u="none">
                <a:solidFill>
                  <a:srgbClr val="FFFFFF"/>
                </a:solidFill>
                <a:latin typeface="Calibri"/>
              </a:rPr>
              <a:t>Propylenglycol kann auerdem Hautreizungen hervorrufen.</a:t>
            </a:r>
            <a:br/>
            <a:r>
              <a:rPr b="false" i="false" strike="noStrike" sz="1200" u="none">
                <a:solidFill>
                  <a:srgbClr val="FFFFFF"/>
                </a:solidFill>
                <a:latin typeface="Calibri"/>
              </a:rPr>
              <a:t>indocin for pda closure</a:t>
            </a:r>
            <a:br/>
            <a:r>
              <a:rPr b="false" i="false" strike="noStrike" sz="1200" u="none">
                <a:solidFill>
                  <a:srgbClr val="FFFFFF"/>
                </a:solidFill>
                <a:latin typeface="Calibri"/>
              </a:rPr>
              <a:t>indocin prices walgreens</a:t>
            </a:r>
            <a:br/>
            <a:r>
              <a:rPr b="false" i="false" strike="noStrike" sz="1200" u="none">
                <a:solidFill>
                  <a:srgbClr val="FFFFFF"/>
                </a:solidFill>
                <a:latin typeface="Calibri"/>
              </a:rPr>
              <a:t>indocin sr alcohol</a:t>
            </a:r>
            <a:br/>
            <a:r>
              <a:rPr b="false" i="false" strike="noStrike" sz="1200" u="none">
                <a:solidFill>
                  <a:srgbClr val="FFFFFF"/>
                </a:solidFill>
                <a:latin typeface="Calibri"/>
              </a:rPr>
              <a:t>indocin sr capsules</a:t>
            </a:r>
            <a:br/>
            <a:r>
              <a:rPr b="false" i="false" strike="noStrike" sz="1200" u="none">
                <a:solidFill>
                  <a:srgbClr val="FFFFFF"/>
                </a:solidFill>
                <a:latin typeface="Calibri"/>
              </a:rPr>
              <a:t>cheap indocin</a:t>
            </a:r>
            <a:br/>
            <a:r>
              <a:rPr b="false" i="false" strike="noStrike" sz="1200" u="none">
                <a:solidFill>
                  <a:srgbClr val="FFFFFF"/>
                </a:solidFill>
                <a:latin typeface="Calibri"/>
              </a:rPr>
              <a:t>- Nitrati (medicamente utilizate in tratamentul unor afectiuni cardiace), avand in vedere ca reduc brusc tensiunea arteriala, accentueaza efectul carvedilolului</a:t>
            </a:r>
            <a:br/>
            <a:r>
              <a:rPr b="false" i="false" strike="noStrike" sz="1200" u="none">
                <a:solidFill>
                  <a:srgbClr val="FFFFFF"/>
                </a:solidFill>
                <a:latin typeface="Calibri"/>
              </a:rPr>
              <a:t>buy cheap indomethacin</a:t>
            </a:r>
            <a:br/>
            <a:r>
              <a:rPr b="false" i="false" strike="noStrike" sz="1200" u="none">
                <a:solidFill>
                  <a:srgbClr val="FFFFFF"/>
                </a:solidFill>
                <a:latin typeface="Calibri"/>
              </a:rPr>
              <a:t>Having enough thyroid hormone is important for maintaining normal mental and physical activity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for gout pain</a:t>
            </a:r>
            <a:br/>
            <a:r>
              <a:rPr b="false" i="false" strike="noStrike" sz="1200" u="none">
                <a:solidFill>
                  <a:srgbClr val="FFFFFF"/>
                </a:solidFill>
                <a:latin typeface="Calibri"/>
              </a:rPr>
              <a:t>indocin 75 mg dosage</a:t>
            </a:r>
            <a:br/>
            <a:r>
              <a:rPr b="false" i="false" strike="noStrike" sz="1200" u="none">
                <a:solidFill>
                  <a:srgbClr val="FFFFFF"/>
                </a:solidFill>
                <a:latin typeface="Calibri"/>
              </a:rPr>
              <a:t>&amp;rdquo; A person can perceive with those of unknown etiology in the state of Maharashtra, India.</a:t>
            </a:r>
            <a:br/>
            <a:r>
              <a:rPr b="false" i="false" strike="noStrike" sz="1200" u="none">
                <a:solidFill>
                  <a:srgbClr val="FFFFFF"/>
                </a:solidFill>
                <a:latin typeface="Calibri"/>
              </a:rPr>
              <a:t>indocin 50</a:t>
            </a:r>
            <a:br/>
            <a:r>
              <a:rPr b="false" i="false" strike="noStrike" sz="1200" u="none">
                <a:solidFill>
                  <a:srgbClr val="FFFFFF"/>
                </a:solidFill>
                <a:latin typeface="Calibri"/>
              </a:rPr>
              <a:t>indocin high blood pressure</a:t>
            </a:r>
            <a:br/>
            <a:r>
              <a:rPr b="false" i="false" strike="noStrike" sz="1200" u="none">
                <a:solidFill>
                  <a:srgbClr val="FFFFFF"/>
                </a:solidFill>
                <a:latin typeface="Calibri"/>
              </a:rPr>
              <a:t>bad credit personal At times Mars seems to be a frustrating neighbour, one whose secrets are often cloaked in dust and and buried in time</a:t>
            </a:r>
            <a:br/>
            <a:r>
              <a:rPr b="false" i="false" strike="noStrike" sz="1200" u="none">
                <a:solidFill>
                  <a:srgbClr val="FFFFFF"/>
                </a:solidFill>
                <a:latin typeface="Calibri"/>
              </a:rPr>
              <a:t>buy indomethacin uk</a:t>
            </a:r>
            <a:br/>
            <a:r>
              <a:rPr b="false" i="false" strike="noStrike" sz="1200" u="none">
                <a:solidFill>
                  <a:srgbClr val="FFFFFF"/>
                </a:solidFill>
                <a:latin typeface="Calibri"/>
              </a:rPr>
              <a:t>gout indocin</a:t>
            </a:r>
            <a:br/>
            <a:r>
              <a:rPr b="false" i="false" strike="noStrike" sz="1200" u="none">
                <a:solidFill>
                  <a:srgbClr val="FFFFFF"/>
                </a:solidFill>
                <a:latin typeface="Calibri"/>
              </a:rPr>
              <a:t>It was not associated with more advanced stages of Alzheimer's</a:t>
            </a:r>
            <a:br/>
            <a:r>
              <a:rPr b="false" i="false" strike="noStrike" sz="1200" u="none">
                <a:solidFill>
                  <a:srgbClr val="FFFFFF"/>
                </a:solidFill>
                <a:latin typeface="Calibri"/>
              </a:rPr>
              <a:t>indocin sr 75 mg capsule</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indocin pda neonates</a:t>
            </a:r>
            <a:br/>
            <a:r>
              <a:rPr b="false" i="false" strike="noStrike" sz="1200" u="none">
                <a:solidFill>
                  <a:srgbClr val="FFFFFF"/>
                </a:solidFill>
                <a:latin typeface="Calibri"/>
              </a:rPr>
              <a:t>is there a generic for indomethacin</a:t>
            </a:r>
            <a:br/>
            <a:r>
              <a:rPr b="false" i="false" strike="noStrike" sz="1200" u="none">
                <a:solidFill>
                  <a:srgbClr val="FFFFFF"/>
                </a:solidFill>
                <a:latin typeface="Calibri"/>
              </a:rPr>
              <a:t>buy indomethacin online uk</a:t>
            </a:r>
            <a:br/>
            <a:r>
              <a:rPr b="false" i="false" strike="noStrike" sz="1200" u="none">
                <a:solidFill>
                  <a:srgbClr val="FFFFFF"/>
                </a:solidFill>
                <a:latin typeface="Calibri"/>
              </a:rPr>
              <a:t>indocin 50mg</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indocin 50 mg cap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sr</a:t>
            </a:r>
            <a:br/>
            <a:r>
              <a:rPr b="false" i="false" strike="noStrike" sz="1200" u="none">
                <a:solidFill>
                  <a:srgbClr val="FFFFFF"/>
                </a:solidFill>
                <a:latin typeface="Calibri"/>
              </a:rPr>
              <a:t>Het is belangrijk om milde producten te gebruiken, aanvullend zou je een exfoliant met salicylzuur kunnen gebruiken en/of benzoylperoxide</a:t>
            </a:r>
            <a:br/>
            <a:r>
              <a:rPr b="false" i="false" strike="noStrike" sz="1200" u="none">
                <a:solidFill>
                  <a:srgbClr val="FFFFFF"/>
                </a:solidFill>
                <a:latin typeface="Calibri"/>
              </a:rPr>
              <a:t>indocin 50 mg high</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how does indocin close pda</a:t>
            </a:r>
            <a:br/>
            <a:r>
              <a:rPr b="false" i="false" strike="noStrike" sz="1200" u="none">
                <a:solidFill>
                  <a:srgbClr val="FFFFFF"/>
                </a:solidFill>
                <a:latin typeface="Calibri"/>
              </a:rPr>
              <a:t>indocin suppository absorption time</a:t>
            </a:r>
            <a:br/>
            <a:r>
              <a:rPr b="false" i="false" strike="noStrike" sz="1200" u="none">
                <a:solidFill>
                  <a:srgbClr val="FFFFFF"/>
                </a:solidFill>
                <a:latin typeface="Calibri"/>
              </a:rPr>
              <a:t>indocin causes headaches</a:t>
            </a:r>
            <a:br/>
            <a:r>
              <a:rPr b="false" i="false" strike="noStrike" sz="1200" u="none">
                <a:solidFill>
                  <a:srgbClr val="FFFFFF"/>
                </a:solidFill>
                <a:latin typeface="Calibri"/>
              </a:rPr>
              <a:t>indocin 25 mg information</a:t>
            </a:r>
            <a:br/>
            <a:r>
              <a:rPr b="false" i="false" strike="noStrike" sz="1200" u="none">
                <a:solidFill>
                  <a:srgbClr val="FFFFFF"/>
                </a:solidFill>
                <a:latin typeface="Calibri"/>
              </a:rPr>
              <a:t>indocin iv package insert</a:t>
            </a:r>
            <a:br/>
            <a:r>
              <a:rPr b="false" i="false" strike="noStrike" sz="1200" u="none">
                <a:solidFill>
                  <a:srgbClr val="FFFFFF"/>
                </a:solidFill>
                <a:latin typeface="Calibri"/>
              </a:rPr>
              <a:t>Well, tamoxifen is apparently still quite potent in the liver</a:t>
            </a:r>
            <a:br/>
            <a:r>
              <a:rPr b="false" i="false" strike="noStrike" sz="1200" u="none">
                <a:solidFill>
                  <a:srgbClr val="FFFFFF"/>
                </a:solidFill>
                <a:latin typeface="Calibri"/>
              </a:rPr>
              <a:t>indocin for gout attack</a:t>
            </a:r>
            <a:br/>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indocin dosage gout attack</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indocin iv dosing</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indocin suppository storage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indocin get me high</a:t>
            </a:r>
            <a:br/>
            <a:r>
              <a:rPr b="false" i="false" strike="noStrike" sz="1200" u="none">
                <a:solidFill>
                  <a:srgbClr val="FFFFFF"/>
                </a:solidFill>
                <a:latin typeface="Calibri"/>
              </a:rPr>
              <a:t>indocin mg</a:t>
            </a:r>
            <a:br/>
            <a:r>
              <a:rPr b="false" i="false" strike="noStrike" sz="1200" u="none">
                <a:solidFill>
                  <a:srgbClr val="FFFFFF"/>
                </a:solidFill>
                <a:latin typeface="Calibri"/>
              </a:rPr>
              <a:t>buy indomethacin nz</a:t>
            </a:r>
            <a:br/>
            <a:r>
              <a:rPr b="false" i="false" strike="noStrike" sz="1200" u="none">
                <a:solidFill>
                  <a:srgbClr val="FFFFFF"/>
                </a:solidFill>
                <a:latin typeface="Calibri"/>
              </a:rPr>
              <a:t>indocin high</a:t>
            </a:r>
            <a:br/>
            <a:r>
              <a:rPr b="false" i="false" strike="noStrike" sz="1200" u="none">
                <a:solidFill>
                  <a:srgbClr val="FFFFFF"/>
                </a:solidFill>
                <a:latin typeface="Calibri"/>
              </a:rPr>
              <a:t>indocin headache treatment</a:t>
            </a:r>
            <a:br/>
            <a:r>
              <a:rPr b="false" i="false" strike="noStrike" sz="1200" u="none">
                <a:solidFill>
                  <a:srgbClr val="FFFFFF"/>
                </a:solidFill>
                <a:latin typeface="Calibri"/>
              </a:rPr>
              <a:t>So I&amp;#39;ve been put on another one, starting tomorrow</a:t>
            </a:r>
            <a:br/>
            <a:r>
              <a:rPr b="false" i="false" strike="noStrike" sz="1200" u="none">
                <a:solidFill>
                  <a:srgbClr val="FFFFFF"/>
                </a:solidFill>
                <a:latin typeface="Calibri"/>
              </a:rPr>
              <a:t>indomethacin online</a:t>
            </a:r>
            <a:br/>
            <a:r>
              <a:rPr b="false" i="false" strike="noStrike" sz="1200" u="none">
                <a:solidFill>
                  <a:srgbClr val="FFFFFF"/>
                </a:solidFill>
                <a:latin typeface="Calibri"/>
              </a:rPr>
              <a:t>indocin dosage for pda</a:t>
            </a:r>
            <a:br/>
            <a:r>
              <a:rPr b="false" i="false" strike="noStrike" sz="1200" u="none">
                <a:solidFill>
                  <a:srgbClr val="FFFFFF"/>
                </a:solidFill>
                <a:latin typeface="Calibri"/>
              </a:rPr>
              <a:t>My mom did it to me, she sang to me, so I sing to my babies.</a:t>
            </a:r>
            <a:br/>
            <a:r>
              <a:rPr b="false" i="false" strike="noStrike" sz="1200" u="none">
                <a:solidFill>
                  <a:srgbClr val="FFFFFF"/>
                </a:solidFill>
                <a:latin typeface="Calibri"/>
              </a:rPr>
              <a:t>indocin pda closure</a:t>
            </a:r>
            <a:br/>
            <a:r>
              <a:rPr b="false" i="false" strike="noStrike" sz="1200" u="none">
                <a:solidFill>
                  <a:srgbClr val="FFFFFF"/>
                </a:solidFill>
                <a:latin typeface="Calibri"/>
              </a:rPr>
              <a:t>indocin gout treatment</a:t>
            </a:r>
            <a:br/>
            <a:r>
              <a:rPr b="false" i="false" strike="noStrike" sz="1200" u="none">
                <a:solidFill>
                  <a:srgbClr val="FFFFFF"/>
                </a:solidFill>
                <a:latin typeface="Calibri"/>
              </a:rPr>
              <a:t>buy indomethacin cream</a:t>
            </a:r>
            <a:br/>
            <a:r>
              <a:rPr b="false" i="false" strike="noStrike" sz="1200" u="none">
                <a:solidFill>
                  <a:srgbClr val="FFFFFF"/>
                </a:solidFill>
                <a:latin typeface="Calibri"/>
              </a:rPr>
              <a:t>It cannot be mixed with many other migraine intervention treatments.</a:t>
            </a:r>
            <a:br/>
            <a:r>
              <a:rPr b="false" i="false" strike="noStrike" sz="1200" u="none">
                <a:solidFill>
                  <a:srgbClr val="FFFFFF"/>
                </a:solidFill>
                <a:latin typeface="Calibri"/>
              </a:rPr>
              <a:t>can you get high off indocin</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indocin suppository for preterm labor</a:t>
            </a:r>
            <a:br/>
            <a:r>
              <a:rPr b="false" i="false" strike="noStrike" sz="1200" u="none">
                <a:solidFill>
                  <a:srgbClr val="FFFFFF"/>
                </a:solidFill>
                <a:latin typeface="Calibri"/>
              </a:rPr>
              <a:t>indocin for gout dosage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indocin</a:t>
            </a:r>
            <a:br/>
            <a:r>
              <a:rPr b="false" i="false" strike="noStrike" sz="1200" u="none">
                <a:solidFill>
                  <a:srgbClr val="FFFFFF"/>
                </a:solidFill>
                <a:latin typeface="Calibri"/>
              </a:rPr>
              <a:t>The effect of renal impairment on metabolite elimination has not been studied.</a:t>
            </a:r>
            <a:br/>
            <a:r>
              <a:rPr b="false" i="false" strike="noStrike" sz="1200" u="none">
                <a:solidFill>
                  <a:srgbClr val="FFFFFF"/>
                </a:solidFill>
                <a:latin typeface="Calibri"/>
              </a:rPr>
              <a:t>generic indocin</a:t>
            </a:r>
            <a:br/>
            <a:r>
              <a:rPr b="false" i="false" strike="noStrike" sz="1200" u="none">
                <a:solidFill>
                  <a:srgbClr val="FFFFFF"/>
                </a:solidFill>
                <a:latin typeface="Calibri"/>
              </a:rPr>
              <a:t>I am now using Retrieve and it's awesome</a:t>
            </a:r>
            <a:br/>
            <a:r>
              <a:rPr b="false" i="false" strike="noStrike" sz="1200" u="none">
                <a:solidFill>
                  <a:srgbClr val="FFFFFF"/>
                </a:solidFill>
                <a:latin typeface="Calibri"/>
              </a:rPr>
              <a:t>what is indocin suppositories used for</a:t>
            </a:r>
            <a:br/>
            <a:r>
              <a:rPr b="false" i="false" strike="noStrike" sz="1200" u="none">
                <a:solidFill>
                  <a:srgbClr val="FFFFFF"/>
                </a:solidFill>
                <a:latin typeface="Calibri"/>
              </a:rPr>
              <a:t>indocin iv</a:t>
            </a:r>
            <a:br/>
            <a:r>
              <a:rPr b="false" i="false" strike="noStrike" sz="1200" u="none">
                <a:solidFill>
                  <a:srgbClr val="FFFFFF"/>
                </a:solidFill>
                <a:latin typeface="Calibri"/>
              </a:rPr>
              <a:t>Zachcam do zapozna skralias "najmniej"</a:t>
            </a:r>
            <a:br/>
            <a:r>
              <a:rPr b="false" i="false" strike="noStrike" sz="1200" u="none">
                <a:solidFill>
                  <a:srgbClr val="FFFFFF"/>
                </a:solidFill>
                <a:latin typeface="Calibri"/>
              </a:rPr>
              <a:t>indocin 50 mg</a:t>
            </a:r>
            <a:br/>
            <a:r>
              <a:rPr b="false" i="false" strike="noStrike" sz="1200" u="none">
                <a:solidFill>
                  <a:srgbClr val="FFFFFF"/>
                </a:solidFill>
                <a:latin typeface="Calibri"/>
              </a:rPr>
              <a:t>can indocin cause rebound headaches</a:t>
            </a:r>
            <a:br/>
            <a:r>
              <a:rPr b="false" i="false" strike="noStrike" sz="1200" u="none">
                <a:solidFill>
                  <a:srgbClr val="FFFFFF"/>
                </a:solidFill>
                <a:latin typeface="Calibri"/>
              </a:rPr>
              <a:t>buy indomethacin</a:t>
            </a:r>
            <a:br/>
            <a:r>
              <a:rPr b="false" i="false" strike="noStrike" sz="1200" u="none">
                <a:solidFill>
                  <a:srgbClr val="FFFFFF"/>
                </a:solidFill>
                <a:latin typeface="Calibri"/>
              </a:rPr>
              <a:t>indocin for gout treatment</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indocin suppository package insert</a:t>
            </a:r>
            <a:br/>
            <a:r>
              <a:rPr b="false" i="false" strike="noStrike" sz="1200" u="none">
                <a:solidFill>
                  <a:srgbClr val="FFFFFF"/>
                </a:solidFill>
                <a:latin typeface="Calibri"/>
              </a:rPr>
              <a:t>indocin dose for headaches</a:t>
            </a:r>
            <a:br/>
            <a:r>
              <a:rPr b="false" i="false" strike="noStrike" sz="1200" u="none">
                <a:solidFill>
                  <a:srgbClr val="FFFFFF"/>
                </a:solidFill>
                <a:latin typeface="Calibri"/>
              </a:rPr>
              <a:t>indocin cost</a:t>
            </a:r>
            <a:br/>
            <a:r>
              <a:rPr b="false" i="false" strike="noStrike" sz="1200" u="none">
                <a:solidFill>
                  <a:srgbClr val="FFFFFF"/>
                </a:solidFill>
                <a:latin typeface="Calibri"/>
              </a:rPr>
              <a:t>indocin suppository pregnancy</a:t>
            </a:r>
            <a:br/>
            <a:r>
              <a:rPr b="false" i="false" strike="noStrike" sz="1200" u="none">
                <a:solidFill>
                  <a:srgbClr val="FFFFFF"/>
                </a:solidFill>
                <a:latin typeface="Calibri"/>
              </a:rPr>
              <a:t>I hope your injection has eased your nerve pain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indomethacin online order</a:t>
            </a:r>
            <a:br/>
            <a:r>
              <a:rPr b="false" i="false" strike="noStrike" sz="1200" u="none">
                <a:solidFill>
                  <a:srgbClr val="FFFFFF"/>
                </a:solidFill>
                <a:latin typeface="Calibri"/>
              </a:rPr>
              <a:t>indocin purchase</a:t>
            </a:r>
            <a:br/>
            <a:r>
              <a:rPr b="false" i="false" strike="noStrike" sz="1200" u="none">
                <a:solidFill>
                  <a:srgbClr val="FFFFFF"/>
                </a:solidFill>
                <a:latin typeface="Calibri"/>
              </a:rPr>
              <a:t>indocin sr uses</a:t>
            </a:r>
            <a:br/>
            <a:r>
              <a:rPr b="false" i="false" strike="noStrike" sz="1200" u="none">
                <a:solidFill>
                  <a:srgbClr val="FFFFFF"/>
                </a:solidFill>
                <a:latin typeface="Calibri"/>
              </a:rPr>
              <a:t>Those individuals who are prescribed Effexor XR(venlafaxine) may be able to access prescription medication with Prescription Hope</a:t>
            </a:r>
            <a:br/>
            <a:r>
              <a:rPr b="false" i="false" strike="noStrike" sz="1200" u="none">
                <a:solidFill>
                  <a:srgbClr val="FFFFFF"/>
                </a:solidFill>
                <a:latin typeface="Calibri"/>
              </a:rPr>
              <a:t>indocin used for pda</a:t>
            </a:r>
            <a:br/>
            <a:r>
              <a:rPr b="false" i="false" strike="noStrike" sz="1200" u="none">
                <a:solidFill>
                  <a:srgbClr val="FFFFFF"/>
                </a:solidFill>
                <a:latin typeface="Calibri"/>
              </a:rPr>
              <a:t>Cymbalta Alcohol Craving Diabetes In Japan Study Group Orlistat Diet Advice Diabetes Phone Glucopack Daonil Glibenclamide Metformin No Prescription Diabetes Wein Off Prozac Tinea Selsun Medications</a:t>
            </a:r>
            <a:br/>
            <a:r>
              <a:rPr b="false" i="false" strike="noStrike" sz="1200" u="none">
                <a:solidFill>
                  <a:srgbClr val="FFFFFF"/>
                </a:solidFill>
                <a:latin typeface="Calibri"/>
              </a:rPr>
              <a:t>indocin for migraine headaches</a:t>
            </a:r>
            <a:br/>
            <a:r>
              <a:rPr b="false" i="false" strike="noStrike" sz="1200" u="none">
                <a:solidFill>
                  <a:srgbClr val="FFFFFF"/>
                </a:solidFill>
                <a:latin typeface="Calibri"/>
              </a:rPr>
              <a:t>indocin online</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indocin iv price</a:t>
            </a:r>
            <a:br/>
            <a:r>
              <a:rPr b="false" i="false" strike="noStrike" sz="1200" u="none">
                <a:solidFill>
                  <a:srgbClr val="FFFFFF"/>
                </a:solidFill>
                <a:latin typeface="Calibri"/>
              </a:rPr>
              <a:t>indocin suppositories for kidney stones</a:t>
            </a:r>
            <a:br/>
            <a:r>
              <a:rPr b="false" i="false" strike="noStrike" sz="1200" u="none">
                <a:solidFill>
                  <a:srgbClr val="FFFFFF"/>
                </a:solidFill>
                <a:latin typeface="Calibri"/>
              </a:rPr>
              <a:t>can indocin get you high</a:t>
            </a:r>
            <a:br/>
            <a:r>
              <a:rPr b="false" i="false" strike="noStrike" sz="1200" u="none">
                <a:solidFill>
                  <a:srgbClr val="FFFFFF"/>
                </a:solidFill>
                <a:latin typeface="Calibri"/>
              </a:rPr>
              <a:t>order indomethacin online</a:t>
            </a:r>
            <a:br/>
            <a:r>
              <a:rPr b="false" i="false" strike="noStrike" sz="1200" u="none">
                <a:solidFill>
                  <a:srgbClr val="FFFFFF"/>
                </a:solidFill>
                <a:latin typeface="Calibri"/>
              </a:rPr>
              <a:t>purchase indomethacin</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indocin therapy for pda</a:t>
            </a:r>
            <a:br/>
            <a:r>
              <a:rPr b="false" i="false" strike="noStrike" sz="1200" u="none">
                <a:solidFill>
                  <a:srgbClr val="FFFFFF"/>
                </a:solidFill>
                <a:latin typeface="Calibri"/>
              </a:rPr>
              <a:t>I have trouble sleeping as I have major clinical depression, panic/anxiety disorder, and OCD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indocin 25 mg</a:t>
            </a:r>
            <a:br/>
            <a:r>
              <a:rPr b="false" i="false" strike="noStrike" sz="1200" u="none">
                <a:solidFill>
                  <a:srgbClr val="FFFFFF"/>
                </a:solidFill>
                <a:latin typeface="Calibri"/>
              </a:rPr>
              <a:t>indocin 500mg</a:t>
            </a:r>
            <a:br/>
            <a:r>
              <a:rPr b="false" i="false" strike="noStrike" sz="1200" u="none">
                <a:solidFill>
                  <a:srgbClr val="FFFFFF"/>
                </a:solidFill>
                <a:latin typeface="Calibri"/>
              </a:rPr>
              <a:t>indocin gout medication</a:t>
            </a:r>
            <a:br/>
            <a:r>
              <a:rPr b="false" i="false" strike="noStrike" sz="1200" u="none">
                <a:solidFill>
                  <a:srgbClr val="FFFFFF"/>
                </a:solidFill>
                <a:latin typeface="Calibri"/>
              </a:rPr>
              <a:t>generic version of indocin</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buy indomethacin canada</a:t>
            </a:r>
            <a:br/>
            <a:r>
              <a:rPr b="false" i="false" strike="noStrike" sz="1200" u="none">
                <a:solidFill>
                  <a:srgbClr val="FFFFFF"/>
                </a:solidFill>
                <a:latin typeface="Calibri"/>
              </a:rPr>
              <a:t>indocin 25mg capsules</a:t>
            </a:r>
            <a:br/>
            <a:r>
              <a:rPr b="false" i="false" strike="noStrike" sz="1200" u="none">
                <a:solidFill>
                  <a:srgbClr val="FFFFFF"/>
                </a:solidFill>
                <a:latin typeface="Calibri"/>
              </a:rPr>
              <a:t>buy indomethacin capsules uk</a:t>
            </a:r>
            <a:br/>
            <a:r>
              <a:rPr b="false" i="false" strike="noStrike" sz="1200" u="none">
                <a:solidFill>
                  <a:srgbClr val="FFFFFF"/>
                </a:solidFill>
                <a:latin typeface="Calibri"/>
              </a:rPr>
              <a:t>indocin gout dosage</a:t>
            </a:r>
            <a:br/>
            <a:r>
              <a:rPr b="false" i="false" strike="noStrike" sz="1200" u="none">
                <a:solidFill>
                  <a:srgbClr val="FFFFFF"/>
                </a:solidFill>
                <a:latin typeface="Calibri"/>
              </a:rPr>
              <a:t>what is indocin 50 mg used for</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medications for gout indocin</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indocin 50 mg capsules</a:t>
            </a:r>
            <a:br/>
            <a:r>
              <a:rPr b="false" i="false" strike="noStrike" sz="1200" u="none">
                <a:solidFill>
                  <a:srgbClr val="FFFFFF"/>
                </a:solidFill>
                <a:latin typeface="Calibri"/>
              </a:rPr>
              <a:t>order indocin online</a:t>
            </a:r>
            <a:br/>
            <a:r>
              <a:rPr b="false" i="false" strike="noStrike" sz="1200" u="none">
                <a:solidFill>
                  <a:srgbClr val="FFFFFF"/>
                </a:solidFill>
                <a:latin typeface="Calibri"/>
              </a:rPr>
              <a:t>So I got her to lay down, took diluted oil of oregano and painted the back of her throat with it, with a long q-tip</a:t>
            </a:r>
            <a:br/>
            <a:r>
              <a:rPr b="false" i="false" strike="noStrike" sz="1200" u="none">
                <a:solidFill>
                  <a:srgbClr val="FFFFFF"/>
                </a:solidFill>
                <a:latin typeface="Calibri"/>
              </a:rPr>
              <a:t>indocin suppository ingredients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fractional excretion of sodium should be determined</a:t>
            </a:r>
            <a:br/>
            <a:r>
              <a:rPr b="false" i="false" strike="noStrike" sz="1200" u="none">
                <a:solidFill>
                  <a:srgbClr val="FFFFFF"/>
                </a:solidFill>
                <a:latin typeface="Calibri"/>
              </a:rPr>
              <a:t>indocin rebound headaches</a:t>
            </a:r>
            <a:br/>
            <a:r>
              <a:rPr b="false" i="false" strike="noStrike" sz="1200" u="none">
                <a:solidFill>
                  <a:srgbClr val="FFFFFF"/>
                </a:solidFill>
                <a:latin typeface="Calibri"/>
              </a:rPr>
              <a:t>indocin online pharmacy</a:t>
            </a:r>
            <a:br/>
            <a:r>
              <a:rPr b="false" i="false" strike="noStrike" sz="1200" u="none">
                <a:solidFill>
                  <a:srgbClr val="FFFFFF"/>
                </a:solidFill>
                <a:latin typeface="Calibri"/>
              </a:rPr>
              <a:t>medicine for gout indocin</a:t>
            </a:r>
            <a:br/>
            <a:r>
              <a:rPr b="false" i="false" strike="noStrike" sz="1200" u="none">
                <a:solidFill>
                  <a:srgbClr val="FFFFFF"/>
                </a:solidFill>
                <a:latin typeface="Calibri"/>
              </a:rPr>
              <a:t>I learned about the site from a fellow YouTuber Brianna Stanko who works with Dr</a:t>
            </a:r>
            <a:br/>
            <a:r>
              <a:rPr b="false" i="false" strike="noStrike" sz="1200" u="none">
                <a:solidFill>
                  <a:srgbClr val="FFFFFF"/>
                </a:solidFill>
                <a:latin typeface="Calibri"/>
              </a:rPr>
              <a:t>buy indocin 75 mg</a:t>
            </a:r>
            <a:br/>
            <a:r>
              <a:rPr b="false" i="false" strike="noStrike" sz="1200" u="none">
                <a:solidFill>
                  <a:srgbClr val="FFFFFF"/>
                </a:solidFill>
                <a:latin typeface="Calibri"/>
              </a:rPr>
              <a:t>indocin gout medicine</a:t>
            </a:r>
            <a:br/>
            <a:r>
              <a:rPr b="false" i="false" strike="noStrike" sz="1200" u="none">
                <a:solidFill>
                  <a:srgbClr val="FFFFFF"/>
                </a:solidFill>
                <a:latin typeface="Calibri"/>
              </a:rPr>
              <a:t>Is very bad information can help you may payment methods</a:t>
            </a:r>
            <a:br/>
            <a:r>
              <a:rPr b="false" i="false" strike="noStrike" sz="1200" u="none">
                <a:solidFill>
                  <a:srgbClr val="FFFFFF"/>
                </a:solidFill>
                <a:latin typeface="Calibri"/>
              </a:rPr>
              <a:t>indocin 50 mg price</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indocin sr 75</a:t>
            </a:r>
            <a:br/>
            <a:r>
              <a:rPr b="false" i="false" strike="noStrike" sz="1200" u="none">
                <a:solidFill>
                  <a:srgbClr val="FFFFFF"/>
                </a:solidFill>
                <a:latin typeface="Calibri"/>
              </a:rPr>
              <a:t>Formal testing indicated no adverse effects on infant development up to 30 months of age</a:t>
            </a:r>
            <a:br/>
            <a:r>
              <a:rPr b="false" i="false" strike="noStrike" sz="1200" u="none">
                <a:solidFill>
                  <a:srgbClr val="FFFFFF"/>
                </a:solidFill>
                <a:latin typeface="Calibri"/>
              </a:rPr>
              <a:t>indocin 25 mg</a:t>
            </a:r>
            <a:br/>
            <a:r>
              <a:rPr b="false" i="false" strike="noStrike" sz="1200" u="none">
                <a:solidFill>
                  <a:srgbClr val="FFFFFF"/>
                </a:solidFill>
                <a:latin typeface="Calibri"/>
              </a:rPr>
              <a:t>can indocin make you high</a:t>
            </a:r>
            <a:br/>
            <a:r>
              <a:rPr b="false" i="false" strike="noStrike" sz="1200" u="none">
                <a:solidFill>
                  <a:srgbClr val="FFFFFF"/>
                </a:solidFill>
                <a:latin typeface="Calibri"/>
              </a:rPr>
              <a:t>indocin sr 75 mg</a:t>
            </a:r>
            <a:br/>
            <a:r>
              <a:rPr b="false" i="false" strike="noStrike" sz="1200" u="none">
                <a:solidFill>
                  <a:srgbClr val="FFFFFF"/>
                </a:solidFill>
                <a:latin typeface="Calibri"/>
              </a:rPr>
              <a:t>indocin suppository</a:t>
            </a:r>
            <a:br/>
            <a:r>
              <a:rPr b="false" i="false" strike="noStrike" sz="1200" u="none">
                <a:solidFill>
                  <a:srgbClr val="FFFFFF"/>
                </a:solidFill>
                <a:latin typeface="Calibri"/>
              </a:rPr>
              <a:t>At 12 months, 58% of men in the placebo group had further hair loss (defined as any decrease in hair count from baseline), compared with 14% of men treated with PROPECIA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indomethacin mail order</a:t>
            </a:r>
            <a:br/>
            <a:r>
              <a:rPr b="false" i="false" strike="noStrike" sz="1200" u="none">
                <a:solidFill>
                  <a:srgbClr val="FFFFFF"/>
                </a:solidFill>
                <a:latin typeface="Calibri"/>
              </a:rPr>
              <a:t>purchase indomethacin online</a:t>
            </a:r>
            <a:br/>
            <a:r>
              <a:rPr b="false" i="false" strike="noStrike" sz="1200" u="none">
                <a:solidFill>
                  <a:srgbClr val="FFFFFF"/>
                </a:solidFill>
                <a:latin typeface="Calibri"/>
              </a:rPr>
              <a:t>indocin tablets used</a:t>
            </a:r>
            <a:br/>
            <a:r>
              <a:rPr b="false" i="false" strike="noStrike" sz="1200" u="none">
                <a:solidFill>
                  <a:srgbClr val="FFFFFF"/>
                </a:solidFill>
                <a:latin typeface="Calibri"/>
              </a:rPr>
              <a:t>purchase indocin</a:t>
            </a:r>
            <a:br/>
            <a:r>
              <a:rPr b="false" i="false" strike="noStrike" sz="1200" u="none">
                <a:solidFill>
                  <a:srgbClr val="FFFFFF"/>
                </a:solidFill>
                <a:latin typeface="Calibri"/>
              </a:rPr>
              <a:t>indocin costochondritis</a:t>
            </a:r>
            <a:br/>
            <a:r>
              <a:rPr b="false" i="false" strike="noStrike" sz="1200" u="none">
                <a:solidFill>
                  <a:srgbClr val="FFFFFF"/>
                </a:solidFill>
                <a:latin typeface="Calibri"/>
              </a:rPr>
              <a:t>indocin sr 75mg capsules</a:t>
            </a:r>
            <a:br/>
            <a:r>
              <a:rPr b="false" i="false" strike="noStrike" sz="1200" u="none">
                <a:solidFill>
                  <a:srgbClr val="FFFFFF"/>
                </a:solidFill>
                <a:latin typeface="Calibri"/>
              </a:rPr>
              <a:t>indocin 50 mg uses</a:t>
            </a:r>
            <a:br/>
            <a:r>
              <a:rPr b="false" i="false" strike="noStrike" sz="1200" u="none">
                <a:solidFill>
                  <a:srgbClr val="FFFFFF"/>
                </a:solidFill>
                <a:latin typeface="Calibri"/>
              </a:rPr>
              <a:t>can indocin cause headaches</a:t>
            </a:r>
            <a:br/>
            <a:r>
              <a:rPr b="false" i="false" strike="noStrike" sz="1200" u="none">
                <a:solidFill>
                  <a:srgbClr val="FFFFFF"/>
                </a:solidFill>
                <a:latin typeface="Calibri"/>
              </a:rPr>
              <a:t>Some of these medications have anticholinergic properties which may worsen cognition in patients with mild memory problems and antagonize the effects of cholinesterase inhibitors</a:t>
            </a:r>
            <a:br/>
            <a:r>
              <a:rPr b="false" i="false" strike="noStrike" sz="1200" u="none">
                <a:solidFill>
                  <a:srgbClr val="FFFFFF"/>
                </a:solidFill>
                <a:latin typeface="Calibri"/>
              </a:rPr>
              <a:t>generic indomethacin</a:t>
            </a:r>
            <a:br/>
            <a:r>
              <a:rPr b="false" i="false" strike="noStrike" sz="1200" u="none">
                <a:solidFill>
                  <a:srgbClr val="FFFFFF"/>
                </a:solidFill>
                <a:latin typeface="Calibri"/>
              </a:rPr>
              <a:t>indocin street price</a:t>
            </a:r>
            <a:br/>
            <a:r>
              <a:rPr b="false" i="false" strike="noStrike" sz="1200" u="none">
                <a:solidFill>
                  <a:srgbClr val="FFFFFF"/>
                </a:solidFill>
                <a:latin typeface="Calibri"/>
              </a:rPr>
              <a:t>indocin price</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buy indomethacin online</a:t>
            </a:r>
            <a:br/>
            <a:r>
              <a:rPr b="false" i="false" strike="noStrike" sz="1200" u="none">
                <a:solidFill>
                  <a:srgbClr val="FFFFFF"/>
                </a:solidFill>
                <a:latin typeface="Calibri"/>
              </a:rPr>
              <a:t>how much does indocin cost</a:t>
            </a:r>
            <a:br/>
            <a:r>
              <a:rPr b="false" i="false" strike="noStrike" sz="1200" u="none">
                <a:solidFill>
                  <a:srgbClr val="FFFFFF"/>
                </a:solidFill>
                <a:latin typeface="Calibri"/>
              </a:rPr>
              <a:t>order indomethacin</a:t>
            </a:r>
            <a:br/>
            <a:r>
              <a:rPr b="false" i="false" strike="noStrike" sz="1200" u="none">
                <a:solidFill>
                  <a:srgbClr val="FFFFFF"/>
                </a:solidFill>
                <a:latin typeface="Calibri"/>
              </a:rPr>
              <a:t>To treat genital herpes, you are normally prescribed 125 mg of the drug twice daily for 5 days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indomethacin suppositories</a:t>
            </a:r>
            <a:br/>
            <a:r>
              <a:rPr b="false" i="false" strike="noStrike" sz="1200" u="none">
                <a:solidFill>
                  <a:srgbClr val="FFFFFF"/>
                </a:solidFill>
                <a:latin typeface="Calibri"/>
              </a:rPr>
              <a:t>indocin for gout dose</a:t>
            </a:r>
            <a:br/>
            <a:r>
              <a:rPr b="false" i="false" strike="noStrike" sz="1200" u="none">
                <a:solidFill>
                  <a:srgbClr val="FFFFFF"/>
                </a:solidFill>
                <a:latin typeface="Calibri"/>
              </a:rPr>
              <a:t>indocin to prevent ivh</a:t>
            </a:r>
            <a:br/>
            <a:r>
              <a:rPr b="false" i="false" strike="noStrike" sz="1200" u="none">
                <a:solidFill>
                  <a:srgbClr val="FFFFFF"/>
                </a:solidFill>
                <a:latin typeface="Calibri"/>
              </a:rPr>
              <a:t>order indocin</a:t>
            </a:r>
            <a:br/>
            <a:r>
              <a:rPr b="false" i="false" strike="noStrike" sz="1200" u="none">
                <a:solidFill>
                  <a:srgbClr val="FFFFFF"/>
                </a:solidFill>
                <a:latin typeface="Calibri"/>
              </a:rPr>
              <a:t>indocin suppositories dosage</a:t>
            </a:r>
            <a:br/>
            <a:r>
              <a:rPr b="false" i="false" strike="noStrike" sz="1200" u="none">
                <a:solidFill>
                  <a:srgbClr val="FFFFFF"/>
                </a:solidFill>
                <a:latin typeface="Calibri"/>
              </a:rPr>
              <a:t>indocin suppositories migraine</a:t>
            </a:r>
            <a:br/>
            <a:r>
              <a:rPr b="false" i="false" strike="noStrike" sz="1200" u="none">
                <a:solidFill>
                  <a:srgbClr val="FFFFFF"/>
                </a:solidFill>
                <a:latin typeface="Calibri"/>
              </a:rPr>
              <a:t>He goes against what the guys who built up this forum recommend</a:t>
            </a:r>
            <a:br/>
            <a:r>
              <a:rPr b="false" i="false" strike="noStrike" sz="1200" u="none">
                <a:solidFill>
                  <a:srgbClr val="FFFFFF"/>
                </a:solidFill>
                <a:latin typeface="Calibri"/>
              </a:rPr>
              <a:t>indocin dose for acute gout</a:t>
            </a:r>
            <a:br/>
            <a:r>
              <a:rPr b="false" i="false" strike="noStrike" sz="1200" u="none">
                <a:solidFill>
                  <a:srgbClr val="FFFFFF"/>
                </a:solidFill>
                <a:latin typeface="Calibri"/>
              </a:rPr>
              <a:t>buy indomethacin 50 mg</a:t>
            </a:r>
            <a:br/>
            <a:r>
              <a:rPr b="false" i="false" strike="noStrike" sz="1200" u="none">
                <a:solidFill>
                  <a:srgbClr val="FFFFFF"/>
                </a:solidFill>
                <a:latin typeface="Calibri"/>
              </a:rPr>
              <a:t>generic version of indomethacin</a:t>
            </a:r>
            <a:br/>
            <a:r>
              <a:rPr b="false" i="false" strike="noStrike" sz="1200" u="none">
                <a:solidFill>
                  <a:srgbClr val="FFFFFF"/>
                </a:solidFill>
                <a:latin typeface="Calibri"/>
              </a:rPr>
              <a:t>indocin generic</a:t>
            </a:r>
            <a:br/>
            <a:r>
              <a:rPr b="false" i="false" strike="noStrike" sz="1200" u="none">
                <a:solidFill>
                  <a:srgbClr val="FFFFFF"/>
                </a:solidFill>
                <a:latin typeface="Calibri"/>
              </a:rPr>
              <a:t>indocin 25 mg dosage</a:t>
            </a:r>
            <a:br/>
            <a:r>
              <a:rPr b="false" i="false" strike="noStrike" sz="1200" u="none">
                <a:solidFill>
                  <a:srgbClr val="FFFFFF"/>
                </a:solidFill>
                <a:latin typeface="Calibri"/>
              </a:rPr>
              <a:t>Search wiki and get more information about Differin adapalene gel, side effects, results, pregnancy, ingredients, initial breakout, before and after</a:t>
            </a:r>
            <a:br/>
            <a:r>
              <a:rPr b="false" i="false" strike="noStrike" sz="1200" u="none">
                <a:solidFill>
                  <a:srgbClr val="FFFFFF"/>
                </a:solidFill>
                <a:latin typeface="Calibri"/>
              </a:rPr>
              <a:t>indomethacin (indocin) 25 mg capsule</a:t>
            </a:r>
            <a:br/>
            <a:r>
              <a:rPr b="false" i="false" strike="noStrike" sz="1200" u="none">
                <a:solidFill>
                  <a:srgbClr val="FFFFFF"/>
                </a:solidFill>
                <a:latin typeface="Calibri"/>
              </a:rPr>
              <a:t>buy indocin online</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indocin 50 mg generic</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tablets</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medicamentos indocin indomethacin 75 mg</a:t>
            </a:r>
            <a:br/>
            <a:r>
              <a:rPr b="false" i="false" strike="noStrike" sz="1200" u="none">
                <a:solidFill>
                  <a:srgbClr val="FFFFFF"/>
                </a:solidFill>
                <a:latin typeface="Calibri"/>
              </a:rPr>
              <a:t>I couldn&amp;rsquo;t make out anything like the hand, or human figure that everyone is talking about</a:t>
            </a:r>
            <a:br/>
            <a:r>
              <a:rPr b="false" i="false" strike="noStrike" sz="1200" u="none">
                <a:solidFill>
                  <a:srgbClr val="FFFFFF"/>
                </a:solidFill>
                <a:latin typeface="Calibri"/>
              </a:rPr>
              <a:t>indocin for pda in neonates</a:t>
            </a:r>
            <a:br/>
            <a:r>
              <a:rPr b="false" i="false" strike="noStrike" sz="1200" u="none">
                <a:solidFill>
                  <a:srgbClr val="FFFFFF"/>
                </a:solidFill>
                <a:latin typeface="Calibri"/>
              </a:rPr>
              <a:t>For example interviewers might soybeans and wheat grown shutters of the two.</a:t>
            </a:r>
            <a:br/>
            <a:r>
              <a:rPr b="false" i="false" strike="noStrike" sz="1200" u="none">
                <a:solidFill>
                  <a:srgbClr val="FFFFFF"/>
                </a:solidFill>
                <a:latin typeface="Calibri"/>
              </a:rPr>
              <a:t>indocin suppositories</a:t>
            </a:r>
            <a:br/>
            <a:r>
              <a:rPr b="false" i="false" strike="noStrike" sz="1200" u="none">
                <a:solidFill>
                  <a:srgbClr val="FFFFFF"/>
                </a:solidFill>
                <a:latin typeface="Calibri"/>
              </a:rPr>
              <a:t>indocin iv manufacturer</a:t>
            </a:r>
            <a:br/>
            <a:r>
              <a:rPr b="false" i="false" strike="noStrike" sz="1200" u="none">
                <a:solidFill>
                  <a:srgbClr val="FFFFFF"/>
                </a:solidFill>
                <a:latin typeface="Calibri"/>
              </a:rPr>
              <a:t>indocin sr dosage</a:t>
            </a:r>
            <a:br/>
            <a:r>
              <a:rPr b="false" i="false" strike="noStrike" sz="1200" u="none">
                <a:solidFill>
                  <a:srgbClr val="FFFFFF"/>
                </a:solidFill>
                <a:latin typeface="Calibri"/>
              </a:rPr>
              <a:t>indocin suppository post ercp</a:t>
            </a:r>
            <a:br/>
            <a:r>
              <a:rPr b="false" i="false" strike="noStrike" sz="1200" u="none">
                <a:solidFill>
                  <a:srgbClr val="FFFFFF"/>
                </a:solidFill>
                <a:latin typeface="Calibri"/>
              </a:rPr>
              <a:t>indocin 50 mg para que sirve</a:t>
            </a:r>
            <a:br/>
            <a:r>
              <a:rPr b="false" i="false" strike="noStrike" sz="1200" u="none">
                <a:solidFill>
                  <a:srgbClr val="FFFFFF"/>
                </a:solidFill>
                <a:latin typeface="Calibri"/>
              </a:rPr>
              <a:t>indocin 25 mg en el embarazo</a:t>
            </a:r>
            <a:br/>
            <a:r>
              <a:rPr b="false" i="false" strike="noStrike" sz="1200" u="none">
                <a:solidFill>
                  <a:srgbClr val="FFFFFF"/>
                </a:solidFill>
                <a:latin typeface="Calibri"/>
              </a:rPr>
              <a:t>generic indocin sr 75mg</a:t>
            </a:r>
            <a:br/>
            <a:r>
              <a:rPr b="false" i="false" strike="noStrike" sz="1200" u="none">
                <a:solidFill>
                  <a:srgbClr val="FFFFFF"/>
                </a:solidFill>
                <a:latin typeface="Calibri"/>
              </a:rPr>
              <a:t>buy indomethacin capsules</a:t>
            </a:r>
            <a:br/>
            <a:r>
              <a:rPr b="false" i="false" strike="noStrike" sz="1200" u="none">
                <a:solidFill>
                  <a:srgbClr val="FFFFFF"/>
                </a:solidFill>
                <a:latin typeface="Calibri"/>
              </a:rPr>
              <a:t>indocin not working gout</a:t>
            </a:r>
            <a:br/>
            <a:r>
              <a:rPr b="false" i="false" strike="noStrike" sz="1200" u="none">
                <a:solidFill>
                  <a:srgbClr val="FFFFFF"/>
                </a:solidFill>
                <a:latin typeface="Calibri"/>
              </a:rPr>
              <a:t>indocin suppository dosage</a:t>
            </a:r>
            <a:br/>
            <a:r>
              <a:rPr b="false" i="false" strike="noStrike" sz="1200" u="none">
                <a:solidFill>
                  <a:srgbClr val="FFFFFF"/>
                </a:solidFill>
                <a:latin typeface="Calibri"/>
              </a:rPr>
              <a:t>Upon my searches through the internet I stumbled across what I think is the original to the picture above, before it was photoshopped.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sensitive headaches</a:t>
            </a:r>
            <a:br/>
            <a:r>
              <a:rPr b="false" i="false" strike="noStrike" sz="1200" u="none">
                <a:solidFill>
                  <a:srgbClr val="FFFFFF"/>
                </a:solidFill>
                <a:latin typeface="Calibri"/>
              </a:rPr>
              <a:t>indocin suppositories 100mg</a:t>
            </a:r>
            <a:br/>
            <a:r>
              <a:rPr b="false" i="false" strike="noStrike" sz="1200" u="none">
                <a:solidFill>
                  <a:srgbClr val="FFFFFF"/>
                </a:solidFill>
                <a:latin typeface="Calibri"/>
              </a:rPr>
              <a:t>indocin injection</a:t>
            </a:r>
            <a:br/>
            <a:r>
              <a:rPr b="false" i="false" strike="noStrike" sz="1200" u="none">
                <a:solidFill>
                  <a:srgbClr val="FFFFFF"/>
                </a:solidFill>
                <a:latin typeface="Calibri"/>
              </a:rPr>
              <a:t>indocin gout</a:t>
            </a:r>
            <a:br/>
            <a:r>
              <a:rPr b="false" i="false" strike="noStrike" sz="1200" u="none">
                <a:solidFill>
                  <a:srgbClr val="FFFFFF"/>
                </a:solidFill>
                <a:latin typeface="Calibri"/>
              </a:rPr>
              <a:t>With the Smarter Solutions for Students Act (H.R</a:t>
            </a:r>
            <a:br/>
            <a:r>
              <a:rPr b="false" i="false" strike="noStrike" sz="1200" u="none">
                <a:solidFill>
                  <a:srgbClr val="FFFFFF"/>
                </a:solidFill>
                <a:latin typeface="Calibri"/>
              </a:rPr>
              <a:t>indocin headache</a:t>
            </a:r>
            <a:br/>
            <a:r>
              <a:rPr b="false" i="false" strike="noStrike" sz="1200" u="none">
                <a:solidFill>
                  <a:srgbClr val="FFFFFF"/>
                </a:solidFill>
                <a:latin typeface="Calibri"/>
              </a:rPr>
              <a:t>does indocin cause rebound headaches</a:t>
            </a:r>
            <a:br/>
            <a:r>
              <a:rPr b="false" i="false" strike="noStrike" sz="1200" u="none">
                <a:solidFill>
                  <a:srgbClr val="FFFFFF"/>
                </a:solidFill>
                <a:latin typeface="Calibri"/>
              </a:rPr>
              <a:t>how long does it take indocin to work for gout</a:t>
            </a:r>
            <a:br/>
            <a:r>
              <a:rPr b="false" i="false" strike="noStrike" sz="1200" u="none">
                <a:solidFill>
                  <a:srgbClr val="FFFFFF"/>
                </a:solidFill>
                <a:latin typeface="Calibri"/>
              </a:rPr>
              <a:t>high off indocin</a:t>
            </a:r>
            <a:br/>
            <a:r>
              <a:rPr b="false" i="false" strike="noStrike" sz="1200" u="none">
                <a:solidFill>
                  <a:srgbClr val="FFFFFF"/>
                </a:solidFill>
                <a:latin typeface="Calibri"/>
              </a:rPr>
              <a:t>medicamento indocin 25 mg</a:t>
            </a:r>
            <a:br/>
            <a:r>
              <a:rPr b="false" i="false" strike="noStrike" sz="1200" u="none">
                <a:solidFill>
                  <a:srgbClr val="FFFFFF"/>
                </a:solidFill>
                <a:latin typeface="Calibri"/>
              </a:rPr>
              <a:t>Buyer can also buy adapalene from online pharmacy and the price is cheaper</a:t>
            </a:r>
            <a:br/>
            <a:r>
              <a:rPr b="false" i="false" strike="noStrike" sz="1200" u="none">
                <a:solidFill>
                  <a:srgbClr val="FFFFFF"/>
                </a:solidFill>
                <a:latin typeface="Calibri"/>
              </a:rPr>
              <a:t>indocin pda mechanism action</a:t>
            </a:r>
            <a:br/>
            <a:r>
              <a:rPr b="false" i="false" strike="noStrike" sz="1200" u="none">
                <a:solidFill>
                  <a:srgbClr val="FFFFFF"/>
                </a:solidFill>
                <a:latin typeface="Calibri"/>
              </a:rPr>
              <a:t>indocin sr 75mg</a:t>
            </a:r>
            <a:br/>
            <a:r>
              <a:rPr b="false" i="false" strike="noStrike" sz="1200" u="none">
                <a:solidFill>
                  <a:srgbClr val="FFFFFF"/>
                </a:solidFill>
                <a:latin typeface="Calibri"/>
              </a:rPr>
              <a:t>When reinfection does occur, azoles are the most frequently used therapy.</a:t>
            </a:r>
            <a:br/>
            <a:r>
              <a:rPr b="false" i="false" strike="noStrike" sz="1200" u="none">
                <a:solidFill>
                  <a:srgbClr val="FFFFFF"/>
                </a:solidFill>
                <a:latin typeface="Calibri"/>
              </a:rPr>
              <a:t>indocin generic name</a:t>
            </a:r>
            <a:br/>
            <a:r>
              <a:rPr b="false" i="false" strike="noStrike" sz="1200" u="none">
                <a:solidFill>
                  <a:srgbClr val="FFFFFF"/>
                </a:solidFill>
                <a:latin typeface="Calibri"/>
              </a:rPr>
              <a:t>indocin indomethacin 25 mg</a:t>
            </a:r>
            <a:br/>
            <a:r>
              <a:rPr b="false" i="false" strike="noStrike" sz="1200" u="none">
                <a:solidFill>
                  <a:srgbClr val="FFFFFF"/>
                </a:solidFill>
                <a:latin typeface="Calibri"/>
              </a:rPr>
              <a:t>Not even that she&amp;rsquo;s the &amp;ldquo;new&amp;rdquo; GG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dosage acute gout</a:t>
            </a:r>
            <a:br/>
            <a:r>
              <a:rPr b="false" i="false" strike="noStrike" sz="1200" u="none">
                <a:solidFill>
                  <a:srgbClr val="FFFFFF"/>
                </a:solidFill>
                <a:latin typeface="Calibri"/>
              </a:rPr>
              <a:t>indocin ivh</a:t>
            </a:r>
            <a:br/>
            <a:r>
              <a:rPr b="false" i="false" strike="noStrike" sz="1200" u="none">
                <a:solidFill>
                  <a:srgbClr val="FFFFFF"/>
                </a:solidFill>
                <a:latin typeface="Calibri"/>
              </a:rPr>
              <a:t>indocin sr 75 mg dosage</a:t>
            </a:r>
            <a:br/>
            <a:r>
              <a:rPr b="false" i="false" strike="noStrike" sz="1200" u="none">
                <a:solidFill>
                  <a:srgbClr val="FFFFFF"/>
                </a:solidFill>
                <a:latin typeface="Calibri"/>
              </a:rPr>
              <a:t>indomethacin generic name</a:t>
            </a:r>
            <a:br/>
            <a:r>
              <a:rPr b="false" i="false" strike="noStrike" sz="1200" u="none">
                <a:solidFill>
                  <a:srgbClr val="FFFFFF"/>
                </a:solidFill>
                <a:latin typeface="Calibri"/>
              </a:rPr>
              <a:t>buy generic indocin</a:t>
            </a:r>
            <a:br/>
            <a:r>
              <a:rPr b="false" i="false" strike="noStrike" sz="1200" u="none">
                <a:solidFill>
                  <a:srgbClr val="FFFFFF"/>
                </a:solidFill>
                <a:latin typeface="Calibri"/>
              </a:rPr>
              <a:t>indocin suppositories storage</a:t>
            </a:r>
            <a:br/>
            <a:r>
              <a:rPr b="false" i="false" strike="noStrike" sz="1200" u="none">
                <a:solidFill>
                  <a:srgbClr val="FFFFFF"/>
                </a:solidFill>
                <a:latin typeface="Calibri"/>
              </a:rPr>
              <a:t>indomethacin online uk</a:t>
            </a:r>
            <a:br/>
            <a:r>
              <a:rPr b="false" i="false" strike="noStrike" sz="1200" u="none">
                <a:solidFill>
                  <a:srgbClr val="FFFFFF"/>
                </a:solidFill>
                <a:latin typeface="Calibri"/>
              </a:rPr>
              <a:t>indocin sr generic name</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how long to take indocin for gout</a:t>
            </a:r>
            <a:br/>
            <a:r>
              <a:rPr b="false" i="false" strike="noStrike" sz="1200" u="none">
                <a:solidFill>
                  <a:srgbClr val="FFFFFF"/>
                </a:solidFill>
                <a:latin typeface="Calibri"/>
              </a:rPr>
              <a:t>Similarly, going off these medications, particularly if done in a hurry, can cause rebound symptoms</a:t>
            </a:r>
            <a:br/>
            <a:r>
              <a:rPr b="false" i="false" strike="noStrike" sz="1200" u="none">
                <a:solidFill>
                  <a:srgbClr val="FFFFFF"/>
                </a:solidFill>
                <a:latin typeface="Calibri"/>
              </a:rPr>
              <a:t>buy indocin</a:t>
            </a:r>
            <a:br/>
            <a:r>
              <a:rPr b="false" i="false" strike="noStrike" sz="1200" u="none">
                <a:solidFill>
                  <a:srgbClr val="FFFFFF"/>
                </a:solidFill>
                <a:latin typeface="Calibri"/>
              </a:rPr>
              <a:t>indocin 75 mg drug</a:t>
            </a:r>
            <a:br/>
            <a:r>
              <a:rPr b="false" i="false" strike="noStrike" sz="1200" u="none">
                <a:solidFill>
                  <a:srgbClr val="FFFFFF"/>
                </a:solidFill>
                <a:latin typeface="Calibri"/>
              </a:rPr>
              <a:t>indocin injection package insert</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indocin 50 mg suppository</a:t>
            </a:r>
            <a:br/>
            <a:r>
              <a:rPr b="false" i="false" strike="noStrike" sz="1200" u="none">
                <a:solidFill>
                  <a:srgbClr val="FFFFFF"/>
                </a:solidFill>
                <a:latin typeface="Calibri"/>
              </a:rPr>
              <a:t>indocin for pda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indocin tablets for gout</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chrono indocin 75 mg</a:t>
            </a:r>
            <a:br/>
            <a:r>
              <a:rPr b="false" i="false" strike="noStrike" sz="1200" u="none">
                <a:solidFill>
                  <a:srgbClr val="FFFFFF"/>
                </a:solidFill>
                <a:latin typeface="Calibri"/>
              </a:rPr>
              <a:t>Indeed, he has taken drastic moves to preserve his power and discredit his critics in recent months</a:t>
            </a:r>
            <a:br/>
            <a:r>
              <a:rPr b="false" i="false" strike="noStrike" sz="1200" u="none">
                <a:solidFill>
                  <a:srgbClr val="FFFFFF"/>
                </a:solidFill>
                <a:latin typeface="Calibri"/>
              </a:rPr>
              <a:t>meko indocin 25mg</a:t>
            </a:r>
            <a:br/>
            <a:r>
              <a:rPr b="false" i="false" strike="noStrike" sz="1200" u="none">
                <a:solidFill>
                  <a:srgbClr val="FFFFFF"/>
                </a:solidFill>
                <a:latin typeface="Calibri"/>
              </a:rPr>
              <a:t>Bbrek yetmezlii olan diyaliz hastalarnda dk plazma konsantrasyonlar gzlenmitir</a:t>
            </a:r>
            <a:br/>
            <a:r>
              <a:rPr b="false" i="false" strike="noStrike" sz="1200" u="none">
                <a:solidFill>
                  <a:srgbClr val="FFFFFF"/>
                </a:solidFill>
                <a:latin typeface="Calibri"/>
              </a:rPr>
              <a:t>indocin 50 mg gout</a:t>
            </a:r>
            <a:br/>
            <a:r>
              <a:rPr b="false" i="false" strike="noStrike" sz="1200" u="none">
                <a:solidFill>
                  <a:srgbClr val="FFFFFF"/>
                </a:solidFill>
                <a:latin typeface="Calibri"/>
              </a:rPr>
              <a:t>indocin ivh prophylaxis</a:t>
            </a:r>
            <a:br/>
            <a:r>
              <a:rPr b="false" i="false" strike="noStrike" sz="1200" u="none">
                <a:solidFill>
                  <a:srgbClr val="FFFFFF"/>
                </a:solidFill>
                <a:latin typeface="Calibri"/>
              </a:rPr>
              <a:t>indocin 75 mg</a:t>
            </a:r>
            <a:br/>
            <a:r>
              <a:rPr b="false" i="false" strike="noStrike" sz="1200" u="none">
                <a:solidFill>
                  <a:srgbClr val="FFFFFF"/>
                </a:solidFill>
                <a:latin typeface="Calibri"/>
              </a:rPr>
              <a:t>can indocin cause high blood pressure</a:t>
            </a:r>
            <a:br/>
            <a:r>
              <a:rPr b="false" i="false" strike="noStrike" sz="1200" u="none">
                <a:solidFill>
                  <a:srgbClr val="FFFFFF"/>
                </a:solidFill>
                <a:latin typeface="Calibri"/>
              </a:rPr>
              <a:t>indocin headache cluster</a:t>
            </a:r>
            <a:br/>
            <a:r>
              <a:rPr b="false" i="false" strike="noStrike" sz="1200" u="none">
                <a:solidFill>
                  <a:srgbClr val="FFFFFF"/>
                </a:solidFill>
                <a:latin typeface="Calibri"/>
              </a:rPr>
              <a:t>I felt everyone was watching me</a:t>
            </a:r>
            <a:br/>
            <a:r>
              <a:rPr b="false" i="false" strike="noStrike" sz="1200" u="none">
                <a:solidFill>
                  <a:srgbClr val="FFFFFF"/>
                </a:solidFill>
                <a:latin typeface="Calibri"/>
              </a:rPr>
              <a:t>indocin (indomethacin) suppositories</a:t>
            </a:r>
            <a:br/>
            <a:r>
              <a:rPr b="false" i="false" strike="noStrike" sz="1200" u="none">
                <a:solidFill>
                  <a:srgbClr val="FFFFFF"/>
                </a:solidFill>
                <a:latin typeface="Calibri"/>
              </a:rPr>
              <a:t>indocin gout dose</a:t>
            </a:r>
            <a:br/>
            <a:r>
              <a:rPr b="false" i="false" strike="noStrike" sz="1200" u="none">
                <a:solidFill>
                  <a:srgbClr val="FFFFFF"/>
                </a:solidFill>
                <a:latin typeface="Calibri"/>
              </a:rPr>
              <a:t>Ventolin (Albuterol) is only recommended for use during pregnancy when there are no alternatives and benefit outweighs risk.</a:t>
            </a:r>
            <a:br/>
            <a:r>
              <a:rPr b="false" i="false" strike="noStrike" sz="1200" u="none">
                <a:solidFill>
                  <a:srgbClr val="FFFFFF"/>
                </a:solidFill>
                <a:latin typeface="Calibri"/>
              </a:rPr>
              <a:t>indocin sr dosage for gout</a:t>
            </a:r>
            <a:br/>
            <a:r>
              <a:rPr b="false" i="false" strike="noStrike" sz="1200" u="none">
                <a:solidFill>
                  <a:srgbClr val="FFFFFF"/>
                </a:solidFill>
                <a:latin typeface="Calibri"/>
              </a:rPr>
              <a:t>indocin er 75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Facultado defensor, les proporciona opciones</a:t>
            </a:r>
            <a:br/>
            <a:r>
              <a:rPr b="false" i="false" strike="noStrike" sz="1200" u="none">
                <a:solidFill>
                  <a:srgbClr val="FFFFFF"/>
                </a:solidFill>
                <a:latin typeface="Calibri"/>
              </a:rPr>
              <a:t>will indocin get me high</a:t>
            </a:r>
            <a:br/>
            <a:r>
              <a:rPr b="false" i="false" strike="noStrike" sz="1200" u="none">
                <a:solidFill>
                  <a:srgbClr val="FFFFFF"/>
                </a:solidFill>
                <a:latin typeface="Calibri"/>
              </a:rPr>
              <a:t>The antibiotic acts on the anaerobic bacteria which causes the bacterial vaginosis</a:t>
            </a:r>
            <a:br/>
            <a:r>
              <a:rPr b="false" i="false" strike="noStrike" sz="1200" u="none">
                <a:solidFill>
                  <a:srgbClr val="FFFFFF"/>
                </a:solidFill>
                <a:latin typeface="Calibri"/>
              </a:rPr>
              <a:t>indocin 75 mg er</a:t>
            </a:r>
            <a:br/>
            <a:r>
              <a:rPr b="false" i="false" strike="noStrike" sz="1200" u="none">
                <a:solidFill>
                  <a:srgbClr val="FFFFFF"/>
                </a:solidFill>
                <a:latin typeface="Calibri"/>
              </a:rPr>
              <a:t>indocin 25 mg used for</a:t>
            </a:r>
            <a:br/>
            <a:r>
              <a:rPr b="false" i="false" strike="noStrike" sz="1200" u="none">
                <a:solidFill>
                  <a:srgbClr val="FFFFFF"/>
                </a:solidFill>
                <a:latin typeface="Calibri"/>
              </a:rPr>
              <a:t>indocin pda</a:t>
            </a:r>
            <a:br/>
            <a:r>
              <a:rPr b="false" i="false" strike="noStrike" sz="1200" u="none">
                <a:solidFill>
                  <a:srgbClr val="FFFFFF"/>
                </a:solidFill>
                <a:latin typeface="Calibri"/>
              </a:rPr>
              <a:t>indocin injection product information</a:t>
            </a:r>
            <a:br/>
            <a:r>
              <a:rPr b="false" i="false" strike="noStrike" sz="1200" u="none">
                <a:solidFill>
                  <a:srgbClr val="FFFFFF"/>
                </a:solidFill>
                <a:latin typeface="Calibri"/>
              </a:rPr>
              <a:t>indocin 25mg</a:t>
            </a:r>
            <a:br/>
            <a:r>
              <a:rPr b="false" i="false" strike="noStrike" sz="1200" u="none">
                <a:solidFill>
                  <a:srgbClr val="FFFFFF"/>
                </a:solidFill>
                <a:latin typeface="Calibri"/>
              </a:rPr>
              <a:t>gout indocin dosage</a:t>
            </a:r>
            <a:br/>
            <a:r>
              <a:rPr b="false" i="false" strike="noStrike" sz="1200" u="none">
                <a:solidFill>
                  <a:srgbClr val="FFFFFF"/>
                </a:solidFill>
                <a:latin typeface="Calibri"/>
              </a:rPr>
              <a:t>According to the latest studies, Motrin can also be used as a deterrent to Alzheimer&amp;rsquo;s Disease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Indocin Sr Capsules - Indocin Gout Dosage</dc:title>
  <dc:description>Indocin sr, indomethacin mail order, can indocin cause headaches, buy indomethacin online, indocin gout, indocin headache cluster, indocin gout dose</dc:description>
  <dc:subject>Indocin Sr Capsules - Indocin Gout Dosage</dc:subject>
  <cp:keywords>is there a generic for indomethacin, can indocin get me high, indocin mg, indocin 50 mg, buy indomethacin canada, indocin 25 mg, indocin for gout dose, indocin headache, indocin dosage acute gout, indomethacin generic name</cp:keywords>
  <cp:category/>
</cp:coreProperties>
</file>