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8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99.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0.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0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Generic Imitrex Injection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Information will also come from women who have been accidentally exposed to a medicine during pregnancy and from animal studies.</a:t>
            </a:r>
            <a:br/>
            <a:r>
              <a:rPr b="false" i="false" strike="noStrike" sz="1200" u="none">
                <a:solidFill>
                  <a:srgbClr val="FFFFFF"/>
                </a:solidFill>
                <a:latin typeface="Calibri"/>
              </a:rPr>
              <a:t>imitrex online canada</a:t>
            </a:r>
            <a:br/>
            <a:r>
              <a:rPr b="false" i="false" strike="noStrike" sz="1200" u="none">
                <a:solidFill>
                  <a:srgbClr val="FFFFFF"/>
                </a:solidFill>
                <a:latin typeface="Calibri"/>
              </a:rPr>
              <a:t>do you need prescription imitrex</a:t>
            </a:r>
            <a:br/>
            <a:r>
              <a:rPr b="false" i="false" strike="noStrike" sz="1200" u="none">
                <a:solidFill>
                  <a:srgbClr val="FFFFFF"/>
                </a:solidFill>
                <a:latin typeface="Calibri"/>
              </a:rPr>
              <a:t>imitrex prescription information</a:t>
            </a:r>
            <a:br/>
            <a:r>
              <a:rPr b="false" i="false" strike="noStrike" sz="1200" u="none">
                <a:solidFill>
                  <a:srgbClr val="FFFFFF"/>
                </a:solidFill>
                <a:latin typeface="Calibri"/>
              </a:rPr>
              <a:t>imitrex no prescription</a:t>
            </a:r>
            <a:br/>
            <a:r>
              <a:rPr b="false" i="false" strike="noStrike" sz="1200" u="none">
                <a:solidFill>
                  <a:srgbClr val="FFFFFF"/>
                </a:solidFill>
                <a:latin typeface="Calibri"/>
              </a:rPr>
              <a:t>cost for generic imitrex</a:t>
            </a:r>
            <a:br/>
            <a:r>
              <a:rPr b="false" i="false" strike="noStrike" sz="1200" u="none">
                <a:solidFill>
                  <a:srgbClr val="FFFFFF"/>
                </a:solidFill>
                <a:latin typeface="Calibri"/>
              </a:rPr>
              <a:t>I don't know, i just think now my pimples take FOREVER to go away</a:t>
            </a:r>
            <a:br/>
            <a:r>
              <a:rPr b="false" i="false" strike="noStrike" sz="1200" u="none">
                <a:solidFill>
                  <a:srgbClr val="FFFFFF"/>
                </a:solidFill>
                <a:latin typeface="Calibri"/>
              </a:rPr>
              <a:t>cost of imitrex in canada</a:t>
            </a:r>
            <a:br/>
            <a:r>
              <a:rPr b="false" i="false" strike="noStrike" sz="1200" u="none">
                <a:solidFill>
                  <a:srgbClr val="FFFFFF"/>
                </a:solidFill>
                <a:latin typeface="Calibri"/>
              </a:rPr>
              <a:t>If they do occur, the side effects of Generic for Crestor* are most likely to be minor and temporary</a:t>
            </a:r>
            <a:br/>
            <a:r>
              <a:rPr b="false" i="false" strike="noStrike" sz="1200" u="none">
                <a:solidFill>
                  <a:srgbClr val="FFFFFF"/>
                </a:solidFill>
                <a:latin typeface="Calibri"/>
              </a:rPr>
              <a:t>imitrex nasal spray price</a:t>
            </a:r>
            <a:br/>
            <a:r>
              <a:rPr b="false" i="false" strike="noStrike" sz="1200" u="none">
                <a:solidFill>
                  <a:srgbClr val="FFFFFF"/>
                </a:solidFill>
                <a:latin typeface="Calibri"/>
              </a:rPr>
              <a:t>is imitrex over the counter in europe</a:t>
            </a:r>
            <a:br/>
            <a:r>
              <a:rPr b="false" i="false" strike="noStrike" sz="1200" u="none">
                <a:solidFill>
                  <a:srgbClr val="FFFFFF"/>
                </a:solidFill>
                <a:latin typeface="Calibri"/>
              </a:rPr>
              <a:t>imitrex official website</a:t>
            </a:r>
            <a:br/>
            <a:r>
              <a:rPr b="false" i="false" strike="noStrike" sz="1200" u="none">
                <a:solidFill>
                  <a:srgbClr val="FFFFFF"/>
                </a:solidFill>
                <a:latin typeface="Calibri"/>
              </a:rPr>
              <a:t>I also stopped taking birth control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imitrex injection cost</a:t>
            </a:r>
            <a:br/>
            <a:r>
              <a:rPr b="false" i="false" strike="noStrike" sz="1200" u="none">
                <a:solidFill>
                  <a:srgbClr val="FFFFFF"/>
                </a:solidFill>
                <a:latin typeface="Calibri"/>
              </a:rPr>
              <a:t>sumatriptan 100 mg is it a narcotic</a:t>
            </a:r>
            <a:br/>
            <a:r>
              <a:rPr b="false" i="false" strike="noStrike" sz="1200" u="none">
                <a:solidFill>
                  <a:srgbClr val="FFFFFF"/>
                </a:solidFill>
                <a:latin typeface="Calibri"/>
              </a:rPr>
              <a:t>imitrex available generic form</a:t>
            </a:r>
            <a:br/>
            <a:r>
              <a:rPr b="false" i="false" strike="noStrike" sz="1200" u="none">
                <a:solidFill>
                  <a:srgbClr val="FFFFFF"/>
                </a:solidFill>
                <a:latin typeface="Calibri"/>
              </a:rPr>
              <a:t>sumatriptan cheaper than imitrex</a:t>
            </a:r>
            <a:br/>
            <a:r>
              <a:rPr b="false" i="false" strike="noStrike" sz="1200" u="none">
                <a:solidFill>
                  <a:srgbClr val="FFFFFF"/>
                </a:solidFill>
                <a:latin typeface="Calibri"/>
              </a:rPr>
              <a:t>imitrex online</a:t>
            </a:r>
            <a:br/>
            <a:r>
              <a:rPr b="false" i="false" strike="noStrike" sz="1200" u="none">
                <a:solidFill>
                  <a:srgbClr val="FFFFFF"/>
                </a:solidFill>
                <a:latin typeface="Calibri"/>
              </a:rPr>
              <a:t>If, like me, you are 5 foot tall and 110 pounds, you may tolerate it far less than if you are 6 foot 4 and wejgh 325 pounds</a:t>
            </a:r>
            <a:br/>
            <a:r>
              <a:rPr b="false" i="false" strike="noStrike" sz="1200" u="none">
                <a:solidFill>
                  <a:srgbClr val="FFFFFF"/>
                </a:solidFill>
                <a:latin typeface="Calibri"/>
              </a:rPr>
              <a:t>buy generic imitrex</a:t>
            </a:r>
            <a:br/>
            <a:r>
              <a:rPr b="false" i="false" strike="noStrike" sz="1200" u="none">
                <a:solidFill>
                  <a:srgbClr val="FFFFFF"/>
                </a:solidFill>
                <a:latin typeface="Calibri"/>
              </a:rPr>
              <a:t>buy cheap sumatriptan</a:t>
            </a:r>
            <a:br/>
            <a:r>
              <a:rPr b="false" i="false" strike="noStrike" sz="1200" u="none">
                <a:solidFill>
                  <a:srgbClr val="FFFFFF"/>
                </a:solidFill>
                <a:latin typeface="Calibri"/>
              </a:rPr>
              <a:t>sumatriptan 50mg dose</a:t>
            </a:r>
            <a:br/>
            <a:r>
              <a:rPr b="false" i="false" strike="noStrike" sz="1200" u="none">
                <a:solidFill>
                  <a:srgbClr val="FFFFFF"/>
                </a:solidFill>
                <a:latin typeface="Calibri"/>
              </a:rPr>
              <a:t>I won&amp;#39;t come off my tablets because I know I need them but I do wonder if we should have our bloods checked more often than once a year ??</a:t>
            </a:r>
            <a:br/>
            <a:r>
              <a:rPr b="false" i="false" strike="noStrike" sz="1200" u="none">
                <a:solidFill>
                  <a:srgbClr val="FFFFFF"/>
                </a:solidFill>
                <a:latin typeface="Calibri"/>
              </a:rPr>
              <a:t>generic sumatriptan</a:t>
            </a:r>
            <a:br/>
            <a:r>
              <a:rPr b="false" i="false" strike="noStrike" sz="1200" u="none">
                <a:solidFill>
                  <a:srgbClr val="FFFFFF"/>
                </a:solidFill>
                <a:latin typeface="Calibri"/>
              </a:rPr>
              <a:t>And who blame their lack of satisfaction on someone else not giving them what they want instead of taking responsibility of getting it themselves</a:t>
            </a:r>
            <a:br/>
            <a:r>
              <a:rPr b="false" i="false" strike="noStrike" sz="1200" u="none">
                <a:solidFill>
                  <a:srgbClr val="FFFFFF"/>
                </a:solidFill>
                <a:latin typeface="Calibri"/>
              </a:rPr>
              <a:t>how to write imitrex prescription</a:t>
            </a:r>
            <a:br/>
            <a:r>
              <a:rPr b="false" i="false" strike="noStrike" sz="1200" u="none">
                <a:solidFill>
                  <a:srgbClr val="FFFFFF"/>
                </a:solidFill>
                <a:latin typeface="Calibri"/>
              </a:rPr>
              <a:t>sumatriptan succinate 100 mg dosage</a:t>
            </a:r>
            <a:br/>
            <a:r>
              <a:rPr b="false" i="false" strike="noStrike" sz="1200" u="none">
                <a:solidFill>
                  <a:srgbClr val="FFFFFF"/>
                </a:solidFill>
                <a:latin typeface="Calibri"/>
              </a:rPr>
              <a:t>sumatriptan nasal spray cost uk</a:t>
            </a:r>
            <a:br/>
            <a:r>
              <a:rPr b="false" i="false" strike="noStrike" sz="1200" u="none">
                <a:solidFill>
                  <a:srgbClr val="FFFFFF"/>
                </a:solidFill>
                <a:latin typeface="Calibri"/>
              </a:rPr>
              <a:t>Thuc c o thi nguyn vn qua ng tiu trong 24 gi</a:t>
            </a:r>
            <a:br/>
            <a:r>
              <a:rPr b="false" i="false" strike="noStrike" sz="1200" u="none">
                <a:solidFill>
                  <a:srgbClr val="FFFFFF"/>
                </a:solidFill>
                <a:latin typeface="Calibri"/>
              </a:rPr>
              <a:t>imitrex 100mg df</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sumatriptan injection</a:t>
            </a:r>
            <a:br/>
            <a:r>
              <a:rPr b="false" i="false" strike="noStrike" sz="1200" u="none">
                <a:solidFill>
                  <a:srgbClr val="FFFFFF"/>
                </a:solidFill>
                <a:latin typeface="Calibri"/>
              </a:rPr>
              <a:t>buy sumatriptan succinate</a:t>
            </a:r>
            <a:br/>
            <a:r>
              <a:rPr b="false" i="false" strike="noStrike" sz="1200" u="none">
                <a:solidFill>
                  <a:srgbClr val="FFFFFF"/>
                </a:solidFill>
                <a:latin typeface="Calibri"/>
              </a:rPr>
              <a:t>Se observ toxicidad materna en ambas especies y se desconoce la relevancia clnica de la reduccin del tamao de la camada de los conejos y del peso de las cras de rata.</a:t>
            </a:r>
            <a:br/>
            <a:r>
              <a:rPr b="false" i="false" strike="noStrike" sz="1200" u="none">
                <a:solidFill>
                  <a:srgbClr val="FFFFFF"/>
                </a:solidFill>
                <a:latin typeface="Calibri"/>
              </a:rPr>
              <a:t>imitrex injection discount card</a:t>
            </a:r>
            <a:br/>
            <a:r>
              <a:rPr b="false" i="false" strike="noStrike" sz="1200" u="none">
                <a:solidFill>
                  <a:srgbClr val="FFFFFF"/>
                </a:solidFill>
                <a:latin typeface="Calibri"/>
              </a:rPr>
              <a:t>what is the drug sumatriptan used for</a:t>
            </a:r>
            <a:br/>
            <a:r>
              <a:rPr b="false" i="false" strike="noStrike" sz="1200" u="none">
                <a:solidFill>
                  <a:srgbClr val="FFFFFF"/>
                </a:solidFill>
                <a:latin typeface="Calibri"/>
              </a:rPr>
              <a:t>25 mg imitrex</a:t>
            </a:r>
            <a:br/>
            <a:r>
              <a:rPr b="false" i="false" strike="noStrike" sz="1200" u="none">
                <a:solidFill>
                  <a:srgbClr val="FFFFFF"/>
                </a:solidFill>
                <a:latin typeface="Calibri"/>
              </a:rPr>
              <a:t>imitrex xr</a:t>
            </a:r>
            <a:br/>
            <a:r>
              <a:rPr b="false" i="false" strike="noStrike" sz="1200" u="none">
                <a:solidFill>
                  <a:srgbClr val="FFFFFF"/>
                </a:solidFill>
                <a:latin typeface="Calibri"/>
              </a:rPr>
              <a:t>imitrex recall canada</a:t>
            </a:r>
            <a:br/>
            <a:r>
              <a:rPr b="false" i="false" strike="noStrike" sz="1200" u="none">
                <a:solidFill>
                  <a:srgbClr val="FFFFFF"/>
                </a:solidFill>
                <a:latin typeface="Calibri"/>
              </a:rPr>
              <a:t>imitrex discount coupons</a:t>
            </a:r>
            <a:br/>
            <a:r>
              <a:rPr b="false" i="false" strike="noStrike" sz="1200" u="none">
                <a:solidFill>
                  <a:srgbClr val="FFFFFF"/>
                </a:solidFill>
                <a:latin typeface="Calibri"/>
              </a:rPr>
              <a:t>The generic manufacturer doesn't have to prove all over again that the drug works</a:t>
            </a:r>
            <a:br/>
            <a:r>
              <a:rPr b="false" i="false" strike="noStrike" sz="1200" u="none">
                <a:solidFill>
                  <a:srgbClr val="FFFFFF"/>
                </a:solidFill>
                <a:latin typeface="Calibri"/>
              </a:rPr>
              <a:t>generic imitrex injection</a:t>
            </a:r>
            <a:br/>
            <a:r>
              <a:rPr b="false" i="false" strike="noStrike" sz="1200" u="none">
                <a:solidFill>
                  <a:srgbClr val="FFFFFF"/>
                </a:solidFill>
                <a:latin typeface="Calibri"/>
              </a:rPr>
              <a:t>imitrex generic form</a:t>
            </a:r>
            <a:br/>
            <a:r>
              <a:rPr b="false" i="false" strike="noStrike" sz="1200" u="none">
                <a:solidFill>
                  <a:srgbClr val="FFFFFF"/>
                </a:solidFill>
                <a:latin typeface="Calibri"/>
              </a:rPr>
              <a:t>chest pain after taking imitrex</a:t>
            </a:r>
            <a:br/>
            <a:r>
              <a:rPr b="false" i="false" strike="noStrike" sz="1200" u="none">
                <a:solidFill>
                  <a:srgbClr val="FFFFFF"/>
                </a:solidFill>
                <a:latin typeface="Calibri"/>
              </a:rPr>
              <a:t>imitrex generic available</a:t>
            </a:r>
            <a:br/>
            <a:r>
              <a:rPr b="false" i="false" strike="noStrike" sz="1200" u="none">
                <a:solidFill>
                  <a:srgbClr val="FFFFFF"/>
                </a:solidFill>
                <a:latin typeface="Calibri"/>
              </a:rPr>
              <a:t>sumatriptan 50 mg price uk</a:t>
            </a:r>
            <a:br/>
            <a:r>
              <a:rPr b="false" i="false" strike="noStrike" sz="1200" u="none">
                <a:solidFill>
                  <a:srgbClr val="FFFFFF"/>
                </a:solidFill>
                <a:latin typeface="Calibri"/>
              </a:rPr>
              <a:t>sumatriptan mail order</a:t>
            </a:r>
            <a:br/>
            <a:r>
              <a:rPr b="false" i="false" strike="noStrike" sz="1200" u="none">
                <a:solidFill>
                  <a:srgbClr val="FFFFFF"/>
                </a:solidFill>
                <a:latin typeface="Calibri"/>
              </a:rPr>
              <a:t>what is sumatriptan succinate 100 mg used for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imitrex 50mg</a:t>
            </a:r>
            <a:br/>
            <a:r>
              <a:rPr b="false" i="false" strike="noStrike" sz="1200" u="none">
                <a:solidFill>
                  <a:srgbClr val="FFFFFF"/>
                </a:solidFill>
                <a:latin typeface="Calibri"/>
              </a:rPr>
              <a:t>Patients should be advised ofthe following issues and asked to alert their prescriber if these occur whiletaking PROZAC as monotherapy or in combination with olanzapine</a:t>
            </a:r>
            <a:br/>
            <a:r>
              <a:rPr b="false" i="false" strike="noStrike" sz="1200" u="none">
                <a:solidFill>
                  <a:srgbClr val="FFFFFF"/>
                </a:solidFill>
                <a:latin typeface="Calibri"/>
              </a:rPr>
              <a:t>buy imitrex nasal spray online</a:t>
            </a:r>
            <a:br/>
            <a:r>
              <a:rPr b="false" i="false" strike="noStrike" sz="1200" u="none">
                <a:solidFill>
                  <a:srgbClr val="FFFFFF"/>
                </a:solidFill>
                <a:latin typeface="Calibri"/>
              </a:rPr>
              <a:t>how much does imitrex cost</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imitrex injection cheap</a:t>
            </a:r>
            <a:br/>
            <a:r>
              <a:rPr b="false" i="false" strike="noStrike" sz="1200" u="none">
                <a:solidFill>
                  <a:srgbClr val="FFFFFF"/>
                </a:solidFill>
                <a:latin typeface="Calibri"/>
              </a:rPr>
              <a:t>The effects also wear off pretty quickly too</a:t>
            </a:r>
            <a:br/>
            <a:r>
              <a:rPr b="false" i="false" strike="noStrike" sz="1200" u="none">
                <a:solidFill>
                  <a:srgbClr val="FFFFFF"/>
                </a:solidFill>
                <a:latin typeface="Calibri"/>
              </a:rPr>
              <a:t>buy imitrex online canada</a:t>
            </a:r>
            <a:br/>
            <a:r>
              <a:rPr b="false" i="false" strike="noStrike" sz="1200" u="none">
                <a:solidFill>
                  <a:srgbClr val="FFFFFF"/>
                </a:solidFill>
                <a:latin typeface="Calibri"/>
              </a:rPr>
              <a:t>I have been on Pristiq for about four weeks now</a:t>
            </a:r>
            <a:br/>
            <a:r>
              <a:rPr b="false" i="false" strike="noStrike" sz="1200" u="none">
                <a:solidFill>
                  <a:srgbClr val="FFFFFF"/>
                </a:solidFill>
                <a:latin typeface="Calibri"/>
              </a:rPr>
              <a:t>imitrex heart rate</a:t>
            </a:r>
            <a:br/>
            <a:r>
              <a:rPr b="false" i="false" strike="noStrike" sz="1200" u="none">
                <a:solidFill>
                  <a:srgbClr val="FFFFFF"/>
                </a:solidFill>
                <a:latin typeface="Calibri"/>
              </a:rPr>
              <a:t>The woman I took my classes from an older woman who has spent her entire professional and personal life steeped in essential oil knowledge for about 40 years now</a:t>
            </a:r>
            <a:br/>
            <a:r>
              <a:rPr b="false" i="false" strike="noStrike" sz="1200" u="none">
                <a:solidFill>
                  <a:srgbClr val="FFFFFF"/>
                </a:solidFill>
                <a:latin typeface="Calibri"/>
              </a:rPr>
              <a:t>imitrex coupons printable</a:t>
            </a:r>
            <a:br/>
            <a:r>
              <a:rPr b="false" i="false" strike="noStrike" sz="1200" u="none">
                <a:solidFill>
                  <a:srgbClr val="FFFFFF"/>
                </a:solidFill>
                <a:latin typeface="Calibri"/>
              </a:rPr>
              <a:t>Clomipramine may increase sensitivity to sunlight</a:t>
            </a:r>
            <a:br/>
            <a:r>
              <a:rPr b="false" i="false" strike="noStrike" sz="1200" u="none">
                <a:solidFill>
                  <a:srgbClr val="FFFFFF"/>
                </a:solidFill>
                <a:latin typeface="Calibri"/>
              </a:rPr>
              <a:t>imitrex oral classification</a:t>
            </a:r>
            <a:br/>
            <a:r>
              <a:rPr b="false" i="false" strike="noStrike" sz="1200" u="none">
                <a:solidFill>
                  <a:srgbClr val="FFFFFF"/>
                </a:solidFill>
                <a:latin typeface="Calibri"/>
              </a:rPr>
              <a:t>cheap imitrex 100mg</a:t>
            </a:r>
            <a:br/>
            <a:r>
              <a:rPr b="false" i="false" strike="noStrike" sz="1200" u="none">
                <a:solidFill>
                  <a:srgbClr val="FFFFFF"/>
                </a:solidFill>
                <a:latin typeface="Calibri"/>
              </a:rPr>
              <a:t>sumatriptan buy online uk</a:t>
            </a:r>
            <a:br/>
            <a:r>
              <a:rPr b="false" i="false" strike="noStrike" sz="1200" u="none">
                <a:solidFill>
                  <a:srgbClr val="FFFFFF"/>
                </a:solidFill>
                <a:latin typeface="Calibri"/>
              </a:rPr>
              <a:t>coupons for imitrex generic</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sumatriptan succinate tablets used for</a:t>
            </a:r>
            <a:br/>
            <a:r>
              <a:rPr b="false" i="false" strike="noStrike" sz="1200" u="none">
                <a:solidFill>
                  <a:srgbClr val="FFFFFF"/>
                </a:solidFill>
                <a:latin typeface="Calibri"/>
              </a:rPr>
              <a:t>buying imitrex online</a:t>
            </a:r>
            <a:br/>
            <a:r>
              <a:rPr b="false" i="false" strike="noStrike" sz="1200" u="none">
                <a:solidFill>
                  <a:srgbClr val="FFFFFF"/>
                </a:solidFill>
                <a:latin typeface="Calibri"/>
              </a:rPr>
              <a:t>sumatriptan tablets 25 mg</a:t>
            </a:r>
            <a:br/>
            <a:r>
              <a:rPr b="false" i="false" strike="noStrike" sz="1200" u="none">
                <a:solidFill>
                  <a:srgbClr val="FFFFFF"/>
                </a:solidFill>
                <a:latin typeface="Calibri"/>
              </a:rPr>
              <a:t>The latter condition affects the gums, making eating painful</a:t>
            </a:r>
            <a:br/>
            <a:r>
              <a:rPr b="false" i="false" strike="noStrike" sz="1200" u="none">
                <a:solidFill>
                  <a:srgbClr val="FFFFFF"/>
                </a:solidFill>
                <a:latin typeface="Calibri"/>
              </a:rPr>
              <a:t>sumatriptan spray uk</a:t>
            </a:r>
            <a:br/>
            <a:r>
              <a:rPr b="false" i="false" strike="noStrike" sz="1200" u="none">
                <a:solidFill>
                  <a:srgbClr val="FFFFFF"/>
                </a:solidFill>
                <a:latin typeface="Calibri"/>
              </a:rPr>
              <a:t>imitrex price walgreens</a:t>
            </a:r>
            <a:br/>
            <a:r>
              <a:rPr b="false" i="false" strike="noStrike" sz="1200" u="none">
                <a:solidFill>
                  <a:srgbClr val="FFFFFF"/>
                </a:solidFill>
                <a:latin typeface="Calibri"/>
              </a:rPr>
              <a:t>I went &amp;rdquo;cold turkey&amp;rsquo; and its over now</a:t>
            </a:r>
            <a:br/>
            <a:r>
              <a:rPr b="false" i="false" strike="noStrike" sz="1200" u="none">
                <a:solidFill>
                  <a:srgbClr val="FFFFFF"/>
                </a:solidFill>
                <a:latin typeface="Calibri"/>
              </a:rPr>
              <a:t>imitrex 50 mg</a:t>
            </a:r>
            <a:br/>
            <a:r>
              <a:rPr b="false" i="false" strike="noStrike" sz="1200" u="none">
                <a:solidFill>
                  <a:srgbClr val="FFFFFF"/>
                </a:solidFill>
                <a:latin typeface="Calibri"/>
              </a:rPr>
              <a:t>An alternative confirmatory method should be considered to verify positive results.</a:t>
            </a:r>
            <a:br/>
            <a:r>
              <a:rPr b="false" i="false" strike="noStrike" sz="1200" u="none">
                <a:solidFill>
                  <a:srgbClr val="FFFFFF"/>
                </a:solidFill>
                <a:latin typeface="Calibri"/>
              </a:rPr>
              <a:t>imitrex manufacturer coupons</a:t>
            </a:r>
            <a:br/>
            <a:r>
              <a:rPr b="false" i="false" strike="noStrike" sz="1200" u="none">
                <a:solidFill>
                  <a:srgbClr val="FFFFFF"/>
                </a:solidFill>
                <a:latin typeface="Calibri"/>
              </a:rPr>
              <a:t>all my levels are at a dangerous stage</a:t>
            </a:r>
            <a:br/>
            <a:r>
              <a:rPr b="false" i="false" strike="noStrike" sz="1200" u="none">
                <a:solidFill>
                  <a:srgbClr val="FFFFFF"/>
                </a:solidFill>
                <a:latin typeface="Calibri"/>
              </a:rPr>
              <a:t>imitrex erowid</a:t>
            </a:r>
            <a:br/>
            <a:r>
              <a:rPr b="false" i="false" strike="noStrike" sz="1200" u="none">
                <a:solidFill>
                  <a:srgbClr val="FFFFFF"/>
                </a:solidFill>
                <a:latin typeface="Calibri"/>
              </a:rPr>
              <a:t>This manifests clinically as explosive high frequency bursts of paroxysmal pain.</a:t>
            </a:r>
            <a:br/>
            <a:r>
              <a:rPr b="false" i="false" strike="noStrike" sz="1200" u="none">
                <a:solidFill>
                  <a:srgbClr val="FFFFFF"/>
                </a:solidFill>
                <a:latin typeface="Calibri"/>
              </a:rPr>
              <a:t>can imitrex cause heart palpitations</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imitrex 50 mg dosage</a:t>
            </a:r>
            <a:br/>
            <a:r>
              <a:rPr b="false" i="false" strike="noStrike" sz="1200" u="none">
                <a:solidFill>
                  <a:srgbClr val="FFFFFF"/>
                </a:solidFill>
                <a:latin typeface="Calibri"/>
              </a:rPr>
              <a:t>generic imitrex injections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both Europe and the US, Exforge has been approved for patients whose blood pressure is not adequately controlled by through angiotensin receptor blockers or calcium channel blockers</a:t>
            </a:r>
            <a:br/>
            <a:r>
              <a:rPr b="false" i="false" strike="noStrike" sz="1200" u="none">
                <a:solidFill>
                  <a:srgbClr val="FFFFFF"/>
                </a:solidFill>
                <a:latin typeface="Calibri"/>
              </a:rPr>
              <a:t>can you get imitrex over the counter</a:t>
            </a:r>
            <a:br/>
            <a:r>
              <a:rPr b="false" i="false" strike="noStrike" sz="1200" u="none">
                <a:solidFill>
                  <a:srgbClr val="FFFFFF"/>
                </a:solidFill>
                <a:latin typeface="Calibri"/>
              </a:rPr>
              <a:t>imitrex generic name</a:t>
            </a:r>
            <a:br/>
            <a:r>
              <a:rPr b="false" i="false" strike="noStrike" sz="1200" u="none">
                <a:solidFill>
                  <a:srgbClr val="FFFFFF"/>
                </a:solidFill>
                <a:latin typeface="Calibri"/>
              </a:rPr>
              <a:t>Older adults with dementia may also have a greater chance of having a stroke or mini-stroke during treatment</a:t>
            </a:r>
            <a:br/>
            <a:r>
              <a:rPr b="false" i="false" strike="noStrike" sz="1200" u="none">
                <a:solidFill>
                  <a:srgbClr val="FFFFFF"/>
                </a:solidFill>
                <a:latin typeface="Calibri"/>
              </a:rPr>
              <a:t>low cost imitrex</a:t>
            </a:r>
            <a:br/>
            <a:r>
              <a:rPr b="false" i="false" strike="noStrike" sz="1200" u="none">
                <a:solidFill>
                  <a:srgbClr val="FFFFFF"/>
                </a:solidFill>
                <a:latin typeface="Calibri"/>
              </a:rPr>
              <a:t>generic imitrex manufacturers</a:t>
            </a:r>
            <a:br/>
            <a:r>
              <a:rPr b="false" i="false" strike="noStrike" sz="1200" u="none">
                <a:solidFill>
                  <a:srgbClr val="FFFFFF"/>
                </a:solidFill>
                <a:latin typeface="Calibri"/>
              </a:rPr>
              <a:t>Alcohol, I find, sometimes brings a moment of clarity; and this time, the clarity heralded a desire for revenge.</a:t>
            </a:r>
            <a:br/>
            <a:r>
              <a:rPr b="false" i="false" strike="noStrike" sz="1200" u="none">
                <a:solidFill>
                  <a:srgbClr val="FFFFFF"/>
                </a:solidFill>
                <a:latin typeface="Calibri"/>
              </a:rPr>
              <a:t>buy imitrex online uk</a:t>
            </a:r>
            <a:br/>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imitrex injection canada</a:t>
            </a:r>
            <a:br/>
            <a:r>
              <a:rPr b="false" i="false" strike="noStrike" sz="1200" u="none">
                <a:solidFill>
                  <a:srgbClr val="FFFFFF"/>
                </a:solidFill>
                <a:latin typeface="Calibri"/>
              </a:rPr>
              <a:t>imitrex price canada</a:t>
            </a:r>
            <a:br/>
            <a:r>
              <a:rPr b="false" i="false" strike="noStrike" sz="1200" u="none">
                <a:solidFill>
                  <a:srgbClr val="FFFFFF"/>
                </a:solidFill>
                <a:latin typeface="Calibri"/>
              </a:rPr>
              <a:t>Oh my I been using this nasty drug for about 2 years</a:t>
            </a:r>
            <a:br/>
            <a:r>
              <a:rPr b="false" i="false" strike="noStrike" sz="1200" u="none">
                <a:solidFill>
                  <a:srgbClr val="FFFFFF"/>
                </a:solidFill>
                <a:latin typeface="Calibri"/>
              </a:rPr>
              <a:t>imitrex nasal spray coupon</a:t>
            </a:r>
            <a:br/>
            <a:r>
              <a:rPr b="false" i="false" strike="noStrike" sz="1200" u="none">
                <a:solidFill>
                  <a:srgbClr val="FFFFFF"/>
                </a:solidFill>
                <a:latin typeface="Calibri"/>
              </a:rPr>
              <a:t>Penile candidiasis is treated with saline washes or application of antifungal cream</a:t>
            </a:r>
            <a:br/>
            <a:r>
              <a:rPr b="false" i="false" strike="noStrike" sz="1200" u="none">
                <a:solidFill>
                  <a:srgbClr val="FFFFFF"/>
                </a:solidFill>
                <a:latin typeface="Calibri"/>
              </a:rPr>
              <a:t>imitrex 100mg prices</a:t>
            </a:r>
            <a:br/>
            <a:r>
              <a:rPr b="false" i="false" strike="noStrike" sz="1200" u="none">
                <a:solidFill>
                  <a:srgbClr val="FFFFFF"/>
                </a:solidFill>
                <a:latin typeface="Calibri"/>
              </a:rPr>
              <a:t>Had to take sleeping pills everynight I was on it to fall asleep</a:t>
            </a:r>
            <a:br/>
            <a:r>
              <a:rPr b="false" i="false" strike="noStrike" sz="1200" u="none">
                <a:solidFill>
                  <a:srgbClr val="FFFFFF"/>
                </a:solidFill>
                <a:latin typeface="Calibri"/>
              </a:rPr>
              <a:t>order sumatriptan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imitrex generic</a:t>
            </a:r>
            <a:br/>
            <a:r>
              <a:rPr b="false" i="false" strike="noStrike" sz="1200" u="none">
                <a:solidFill>
                  <a:srgbClr val="FFFFFF"/>
                </a:solidFill>
                <a:latin typeface="Calibri"/>
              </a:rPr>
              <a:t>generic imitrex ingredients</a:t>
            </a:r>
            <a:br/>
            <a:r>
              <a:rPr b="false" i="false" strike="noStrike" sz="1200" u="none">
                <a:solidFill>
                  <a:srgbClr val="FFFFFF"/>
                </a:solidFill>
                <a:latin typeface="Calibri"/>
              </a:rPr>
              <a:t>imitrex prescription help</a:t>
            </a:r>
            <a:br/>
            <a:r>
              <a:rPr b="false" i="false" strike="noStrike" sz="1200" u="none">
                <a:solidFill>
                  <a:srgbClr val="FFFFFF"/>
                </a:solidFill>
                <a:latin typeface="Calibri"/>
              </a:rPr>
              <a:t>imitrex off label</a:t>
            </a:r>
            <a:br/>
            <a:r>
              <a:rPr b="false" i="false" strike="noStrike" sz="1200" u="none">
                <a:solidFill>
                  <a:srgbClr val="FFFFFF"/>
                </a:solidFill>
                <a:latin typeface="Calibri"/>
              </a:rPr>
              <a:t>what is sumatriptan succ used for</a:t>
            </a:r>
            <a:br/>
            <a:r>
              <a:rPr b="false" i="false" strike="noStrike" sz="1200" u="none">
                <a:solidFill>
                  <a:srgbClr val="FFFFFF"/>
                </a:solidFill>
                <a:latin typeface="Calibri"/>
              </a:rPr>
              <a:t>imitrex 100mg high</a:t>
            </a:r>
            <a:br/>
            <a:r>
              <a:rPr b="false" i="false" strike="noStrike" sz="1200" u="none">
                <a:solidFill>
                  <a:srgbClr val="FFFFFF"/>
                </a:solidFill>
                <a:latin typeface="Calibri"/>
              </a:rPr>
              <a:t>Paroxetine No Dentist Metoclopramide What Is It Nausea And Vomiting</a:t>
            </a:r>
            <a:br/>
            <a:r>
              <a:rPr b="false" i="false" strike="noStrike" sz="1200" u="none">
                <a:solidFill>
                  <a:srgbClr val="FFFFFF"/>
                </a:solidFill>
                <a:latin typeface="Calibri"/>
              </a:rPr>
              <a:t>cheap imitrex 100 mg</a:t>
            </a:r>
            <a:br/>
            <a:r>
              <a:rPr b="false" i="false" strike="noStrike" sz="1200" u="none">
                <a:solidFill>
                  <a:srgbClr val="FFFFFF"/>
                </a:solidFill>
                <a:latin typeface="Calibri"/>
              </a:rPr>
              <a:t>sumatriptan bluefish 50mg tabletten</a:t>
            </a:r>
            <a:br/>
            <a:r>
              <a:rPr b="false" i="false" strike="noStrike" sz="1200" u="none">
                <a:solidFill>
                  <a:srgbClr val="FFFFFF"/>
                </a:solidFill>
                <a:latin typeface="Calibri"/>
              </a:rPr>
              <a:t>injectable imitrex cost</a:t>
            </a:r>
            <a:br/>
            <a:r>
              <a:rPr b="false" i="false" strike="noStrike" sz="1200" u="none">
                <a:solidFill>
                  <a:srgbClr val="FFFFFF"/>
                </a:solidFill>
                <a:latin typeface="Calibri"/>
              </a:rPr>
              <a:t>Has anyone been in a similar position.</a:t>
            </a:r>
            <a:br/>
            <a:r>
              <a:rPr b="false" i="false" strike="noStrike" sz="1200" u="none">
                <a:solidFill>
                  <a:srgbClr val="FFFFFF"/>
                </a:solidFill>
                <a:latin typeface="Calibri"/>
              </a:rPr>
              <a:t>imitrex tabs</a:t>
            </a:r>
            <a:br/>
            <a:r>
              <a:rPr b="false" i="false" strike="noStrike" sz="1200" u="none">
                <a:solidFill>
                  <a:srgbClr val="FFFFFF"/>
                </a:solidFill>
                <a:latin typeface="Calibri"/>
              </a:rPr>
              <a:t>imitrex dosing epocrates</a:t>
            </a:r>
            <a:br/>
            <a:r>
              <a:rPr b="false" i="false" strike="noStrike" sz="1200" u="none">
                <a:solidFill>
                  <a:srgbClr val="FFFFFF"/>
                </a:solidFill>
                <a:latin typeface="Calibri"/>
              </a:rPr>
              <a:t>Thrush generic cipro ciprofloxacin viagra uk cost pill nexium</a:t>
            </a:r>
            <a:br/>
            <a:r>
              <a:rPr b="false" i="false" strike="noStrike" sz="1200" u="none">
                <a:solidFill>
                  <a:srgbClr val="FFFFFF"/>
                </a:solidFill>
                <a:latin typeface="Calibri"/>
              </a:rPr>
              <a:t>imitrex 6 mg/0.5 ml sub-q</a:t>
            </a:r>
            <a:br/>
            <a:r>
              <a:rPr b="false" i="false" strike="noStrike" sz="1200" u="none">
                <a:solidFill>
                  <a:srgbClr val="FFFFFF"/>
                </a:solidFill>
                <a:latin typeface="Calibri"/>
              </a:rPr>
              <a:t>sumatriptan tablets usp 100mg</a:t>
            </a:r>
            <a:br/>
            <a:r>
              <a:rPr b="false" i="false" strike="noStrike" sz="1200" u="none">
                <a:solidFill>
                  <a:srgbClr val="FFFFFF"/>
                </a:solidFill>
                <a:latin typeface="Calibri"/>
              </a:rPr>
              <a:t>imitrex cheap</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generic imitrex</a:t>
            </a:r>
            <a:br/>
            <a:r>
              <a:rPr b="false" i="false" strike="noStrike" sz="1200" u="none">
                <a:solidFill>
                  <a:srgbClr val="FFFFFF"/>
                </a:solidFill>
                <a:latin typeface="Calibri"/>
              </a:rPr>
              <a:t>All in all I have worked with 12 Dr&amp;rsquo;s in 3 states</a:t>
            </a:r>
            <a:br/>
            <a:r>
              <a:rPr b="false" i="false" strike="noStrike" sz="1200" u="none">
                <a:solidFill>
                  <a:srgbClr val="FFFFFF"/>
                </a:solidFill>
                <a:latin typeface="Calibri"/>
              </a:rPr>
              <a:t>over the counter medicine like imitrex</a:t>
            </a:r>
            <a:br/>
            <a:r>
              <a:rPr b="false" i="false" strike="noStrike" sz="1200" u="none">
                <a:solidFill>
                  <a:srgbClr val="FFFFFF"/>
                </a:solidFill>
                <a:latin typeface="Calibri"/>
              </a:rPr>
              <a:t>B -PANGASTRITE CRNICA(ANTRALR ANTRO-CORPORAL)LEVE QUIECENTE,COM REAS DE FIBROSE DO CRION(METAPLASIA INTESTINALE E HELICOBACTER PYLORI AUSENTES</a:t>
            </a:r>
            <a:br/>
            <a:r>
              <a:rPr b="false" i="false" strike="noStrike" sz="1200" u="none">
                <a:solidFill>
                  <a:srgbClr val="FFFFFF"/>
                </a:solidFill>
                <a:latin typeface="Calibri"/>
              </a:rPr>
              <a:t>cheapest imitrex</a:t>
            </a:r>
            <a:br/>
            <a:r>
              <a:rPr b="false" i="false" strike="noStrike" sz="1200" u="none">
                <a:solidFill>
                  <a:srgbClr val="FFFFFF"/>
                </a:solidFill>
                <a:latin typeface="Calibri"/>
              </a:rPr>
              <a:t>order imitrex injection</a:t>
            </a:r>
            <a:br/>
            <a:r>
              <a:rPr b="false" i="false" strike="noStrike" sz="1200" u="none">
                <a:solidFill>
                  <a:srgbClr val="FFFFFF"/>
                </a:solidFill>
                <a:latin typeface="Calibri"/>
              </a:rPr>
              <a:t>cost of generic imitrex</a:t>
            </a:r>
            <a:br/>
            <a:r>
              <a:rPr b="false" i="false" strike="noStrike" sz="1200" u="none">
                <a:solidFill>
                  <a:srgbClr val="FFFFFF"/>
                </a:solidFill>
                <a:latin typeface="Calibri"/>
              </a:rPr>
              <a:t>imitrex injections for cluster headaches</a:t>
            </a:r>
            <a:br/>
            <a:r>
              <a:rPr b="false" i="false" strike="noStrike" sz="1200" u="none">
                <a:solidFill>
                  <a:srgbClr val="FFFFFF"/>
                </a:solidFill>
                <a:latin typeface="Calibri"/>
              </a:rPr>
              <a:t>sumatriptan spray</a:t>
            </a:r>
            <a:br/>
            <a:r>
              <a:rPr b="false" i="false" strike="noStrike" sz="1200" u="none">
                <a:solidFill>
                  <a:srgbClr val="FFFFFF"/>
                </a:solidFill>
                <a:latin typeface="Calibri"/>
              </a:rPr>
              <a:t>sumatriptan 100 mg tab</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sumatriptan 50mg boots</a:t>
            </a:r>
            <a:br/>
            <a:r>
              <a:rPr b="false" i="false" strike="noStrike" sz="1200" u="none">
                <a:solidFill>
                  <a:srgbClr val="FFFFFF"/>
                </a:solidFill>
                <a:latin typeface="Calibri"/>
              </a:rPr>
              <a:t>sumatriptan succinate injection generic</a:t>
            </a:r>
            <a:br/>
            <a:r>
              <a:rPr b="false" i="false" strike="noStrike" sz="1200" u="none">
                <a:solidFill>
                  <a:srgbClr val="FFFFFF"/>
                </a:solidFill>
                <a:latin typeface="Calibri"/>
              </a:rPr>
              <a:t>imitrex 25 mg espanol</a:t>
            </a:r>
            <a:br/>
            <a:r>
              <a:rPr b="false" i="false" strike="noStrike" sz="1200" u="none">
                <a:solidFill>
                  <a:srgbClr val="FFFFFF"/>
                </a:solidFill>
                <a:latin typeface="Calibri"/>
              </a:rPr>
              <a:t>imitrex generic walmart</a:t>
            </a:r>
            <a:br/>
            <a:r>
              <a:rPr b="false" i="false" strike="noStrike" sz="1200" u="none">
                <a:solidFill>
                  <a:srgbClr val="FFFFFF"/>
                </a:solidFill>
                <a:latin typeface="Calibri"/>
              </a:rPr>
              <a:t>Do not start a new medicine without talking with your healthcare provider.</a:t>
            </a:r>
            <a:br/>
            <a:r>
              <a:rPr b="false" i="false" strike="noStrike" sz="1200" u="none">
                <a:solidFill>
                  <a:srgbClr val="FFFFFF"/>
                </a:solidFill>
                <a:latin typeface="Calibri"/>
              </a:rPr>
              <a:t>sumatriptan 50mg tablets used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 at Liverpool University buy cheap amoxicillin / clavulanate The Ogio may be brimming with thoughtful features, but it pales in comparison to the R25 from Kriega</a:t>
            </a:r>
            <a:br/>
            <a:r>
              <a:rPr b="false" i="false" strike="noStrike" sz="1200" u="none">
                <a:solidFill>
                  <a:srgbClr val="FFFFFF"/>
                </a:solidFill>
                <a:latin typeface="Calibri"/>
              </a:rPr>
              <a:t>sumatriptan 50 mg cost</a:t>
            </a:r>
            <a:br/>
            <a:r>
              <a:rPr b="false" i="false" strike="noStrike" sz="1200" u="none">
                <a:solidFill>
                  <a:srgbClr val="FFFFFF"/>
                </a:solidFill>
                <a:latin typeface="Calibri"/>
              </a:rPr>
              <a:t>sumatriptan succinate tablets 50mg</a:t>
            </a:r>
            <a:br/>
            <a:r>
              <a:rPr b="false" i="false" strike="noStrike" sz="1200" u="none">
                <a:solidFill>
                  <a:srgbClr val="FFFFFF"/>
                </a:solidFill>
                <a:latin typeface="Calibri"/>
              </a:rPr>
              <a:t>The risk for such a reaction can be minimized by avoiding prolonged, direct exposure to the sun and by using sunscreen</a:t>
            </a:r>
            <a:br/>
            <a:r>
              <a:rPr b="false" i="false" strike="noStrike" sz="1200" u="none">
                <a:solidFill>
                  <a:srgbClr val="FFFFFF"/>
                </a:solidFill>
                <a:latin typeface="Calibri"/>
              </a:rPr>
              <a:t>generic imitrex 100 mg</a:t>
            </a:r>
            <a:br/>
            <a:r>
              <a:rPr b="false" i="false" strike="noStrike" sz="1200" u="none">
                <a:solidFill>
                  <a:srgbClr val="FFFFFF"/>
                </a:solidFill>
                <a:latin typeface="Calibri"/>
              </a:rPr>
              <a:t>generic sumatriptan uk</a:t>
            </a:r>
            <a:br/>
            <a:r>
              <a:rPr b="false" i="false" strike="noStrike" sz="1200" u="none">
                <a:solidFill>
                  <a:srgbClr val="FFFFFF"/>
                </a:solidFill>
                <a:latin typeface="Calibri"/>
              </a:rPr>
              <a:t>imitrex 100mg tab</a:t>
            </a:r>
            <a:br/>
            <a:r>
              <a:rPr b="false" i="false" strike="noStrike" sz="1200" u="none">
                <a:solidFill>
                  <a:srgbClr val="FFFFFF"/>
                </a:solidFill>
                <a:latin typeface="Calibri"/>
              </a:rPr>
              <a:t>imitrex online no prescription</a:t>
            </a:r>
            <a:br/>
            <a:r>
              <a:rPr b="false" i="false" strike="noStrike" sz="1200" u="none">
                <a:solidFill>
                  <a:srgbClr val="FFFFFF"/>
                </a:solidFill>
                <a:latin typeface="Calibri"/>
              </a:rPr>
              <a:t>I think the people who are happy with the way it works probably aren't as motivated to write about it</a:t>
            </a:r>
            <a:br/>
            <a:r>
              <a:rPr b="false" i="false" strike="noStrike" sz="1200" u="none">
                <a:solidFill>
                  <a:srgbClr val="FFFFFF"/>
                </a:solidFill>
                <a:latin typeface="Calibri"/>
              </a:rPr>
              <a:t>imitrex 6 mg 0.5 ml</a:t>
            </a:r>
            <a:br/>
            <a:r>
              <a:rPr b="false" i="false" strike="noStrike" sz="1200" u="none">
                <a:solidFill>
                  <a:srgbClr val="FFFFFF"/>
                </a:solidFill>
                <a:latin typeface="Calibri"/>
              </a:rPr>
              <a:t>what is sumatriptan 100 mg used for</a:t>
            </a:r>
            <a:br/>
            <a:r>
              <a:rPr b="false" i="false" strike="noStrike" sz="1200" u="none">
                <a:solidFill>
                  <a:srgbClr val="FFFFFF"/>
                </a:solidFill>
                <a:latin typeface="Calibri"/>
              </a:rPr>
              <a:t>Yet in 2006, people filled more than 3.3 billion brand-name and generic prescriptions.</a:t>
            </a:r>
            <a:br/>
            <a:r>
              <a:rPr b="false" i="false" strike="noStrike" sz="1200" u="none">
                <a:solidFill>
                  <a:srgbClr val="FFFFFF"/>
                </a:solidFill>
                <a:latin typeface="Calibri"/>
              </a:rPr>
              <a:t>how many imitrex injections can i take</a:t>
            </a:r>
            <a:br/>
            <a:r>
              <a:rPr b="false" i="false" strike="noStrike" sz="1200" u="none">
                <a:solidFill>
                  <a:srgbClr val="FFFFFF"/>
                </a:solidFill>
                <a:latin typeface="Calibri"/>
              </a:rPr>
              <a:t>sumatriptan 50mg</a:t>
            </a:r>
            <a:br/>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sumatriptan online</a:t>
            </a:r>
            <a:br/>
            <a:r>
              <a:rPr b="false" i="false" strike="noStrike" sz="1200" u="none">
                <a:solidFill>
                  <a:srgbClr val="FFFFFF"/>
                </a:solidFill>
                <a:latin typeface="Calibri"/>
              </a:rPr>
              <a:t>Data for frequency and severity for the 8-week treatment period are presented in Table 17 and in Figures 1 and 2:</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imitrex canada</a:t>
            </a:r>
            <a:br/>
            <a:r>
              <a:rPr b="false" i="false" strike="noStrike" sz="1200" u="none">
                <a:solidFill>
                  <a:srgbClr val="FFFFFF"/>
                </a:solidFill>
                <a:latin typeface="Calibri"/>
              </a:rPr>
              <a:t>imitrex nasal spray generic</a:t>
            </a:r>
            <a:br/>
            <a:r>
              <a:rPr b="false" i="false" strike="noStrike" sz="1200" u="none">
                <a:solidFill>
                  <a:srgbClr val="FFFFFF"/>
                </a:solidFill>
                <a:latin typeface="Calibri"/>
              </a:rPr>
              <a:t>imitrex oral dose</a:t>
            </a:r>
            <a:br/>
            <a:r>
              <a:rPr b="false" i="false" strike="noStrike" sz="1200" u="none">
                <a:solidFill>
                  <a:srgbClr val="FFFFFF"/>
                </a:solidFill>
                <a:latin typeface="Calibri"/>
              </a:rPr>
              <a:t>100 mg imitrex</a:t>
            </a:r>
            <a:br/>
            <a:r>
              <a:rPr b="false" i="false" strike="noStrike" sz="1200" u="none">
                <a:solidFill>
                  <a:srgbClr val="FFFFFF"/>
                </a:solidFill>
                <a:latin typeface="Calibri"/>
              </a:rPr>
              <a:t>cheaper than imitrex</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ic sumatriptan succ 50 mg tablet</a:t>
            </a:r>
            <a:br/>
            <a:r>
              <a:rPr b="false" i="false" strike="noStrike" sz="1200" u="none">
                <a:solidFill>
                  <a:srgbClr val="FFFFFF"/>
                </a:solidFill>
                <a:latin typeface="Calibri"/>
              </a:rPr>
              <a:t>can imitrex cause chest pain</a:t>
            </a:r>
            <a:br/>
            <a:r>
              <a:rPr b="false" i="false" strike="noStrike" sz="1200" u="none">
                <a:solidFill>
                  <a:srgbClr val="FFFFFF"/>
                </a:solidFill>
                <a:latin typeface="Calibri"/>
              </a:rPr>
              <a:t>imitrex price india</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imitrex 50 mg tab</a:t>
            </a:r>
            <a:br/>
            <a:r>
              <a:rPr b="false" i="false" strike="noStrike" sz="1200" u="none">
                <a:solidFill>
                  <a:srgbClr val="FFFFFF"/>
                </a:solidFill>
                <a:latin typeface="Calibri"/>
              </a:rPr>
              <a:t>We make things that aren&amp;#39;t sold in regular pharmacies</a:t>
            </a:r>
            <a:br/>
            <a:r>
              <a:rPr b="false" i="false" strike="noStrike" sz="1200" u="none">
                <a:solidFill>
                  <a:srgbClr val="FFFFFF"/>
                </a:solidFill>
                <a:latin typeface="Calibri"/>
              </a:rPr>
              <a:t>imitrex price generic</a:t>
            </a:r>
            <a:br/>
            <a:r>
              <a:rPr b="false" i="false" strike="noStrike" sz="1200" u="none">
                <a:solidFill>
                  <a:srgbClr val="FFFFFF"/>
                </a:solidFill>
                <a:latin typeface="Calibri"/>
              </a:rPr>
              <a:t>imitrex 100 mg dosing</a:t>
            </a:r>
            <a:br/>
            <a:r>
              <a:rPr b="false" i="false" strike="noStrike" sz="1200" u="none">
                <a:solidFill>
                  <a:srgbClr val="FFFFFF"/>
                </a:solidFill>
                <a:latin typeface="Calibri"/>
              </a:rPr>
              <a:t>Why is this so important? First and most obviously, because the pope did not follow verbatim what Our Lady requested</a:t>
            </a:r>
            <a:br/>
            <a:r>
              <a:rPr b="false" i="false" strike="noStrike" sz="1200" u="none">
                <a:solidFill>
                  <a:srgbClr val="FFFFFF"/>
                </a:solidFill>
                <a:latin typeface="Calibri"/>
              </a:rPr>
              <a:t>imitrex canada pharmacy</a:t>
            </a:r>
            <a:br/>
            <a:r>
              <a:rPr b="false" i="false" strike="noStrike" sz="1200" u="none">
                <a:solidFill>
                  <a:srgbClr val="FFFFFF"/>
                </a:solidFill>
                <a:latin typeface="Calibri"/>
              </a:rPr>
              <a:t>imitrex 50 mg recommended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imitrex pills</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sumatriptan nasal spray price</a:t>
            </a:r>
            <a:br/>
            <a:r>
              <a:rPr b="false" i="false" strike="noStrike" sz="1200" u="none">
                <a:solidFill>
                  <a:srgbClr val="FFFFFF"/>
                </a:solidFill>
                <a:latin typeface="Calibri"/>
              </a:rPr>
              <a:t>buy generic imitrex no rx</a:t>
            </a:r>
            <a:br/>
            <a:r>
              <a:rPr b="false" i="false" strike="noStrike" sz="1200" u="none">
                <a:solidFill>
                  <a:srgbClr val="FFFFFF"/>
                </a:solidFill>
                <a:latin typeface="Calibri"/>
              </a:rPr>
              <a:t>The fact that our nation has depression at record numbers is not because there is a shortage of depression drugs</a:t>
            </a:r>
            <a:br/>
            <a:r>
              <a:rPr b="false" i="false" strike="noStrike" sz="1200" u="none">
                <a:solidFill>
                  <a:srgbClr val="FFFFFF"/>
                </a:solidFill>
                <a:latin typeface="Calibri"/>
              </a:rPr>
              <a:t>imitrex 25 mg tablets</a:t>
            </a:r>
            <a:br/>
            <a:r>
              <a:rPr b="false" i="false" strike="noStrike" sz="1200" u="none">
                <a:solidFill>
                  <a:srgbClr val="FFFFFF"/>
                </a:solidFill>
                <a:latin typeface="Calibri"/>
              </a:rPr>
              <a:t>imitrex from canada</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imitrex shot directions</a:t>
            </a:r>
            <a:br/>
            <a:r>
              <a:rPr b="false" i="false" strike="noStrike" sz="1200" u="none">
                <a:solidFill>
                  <a:srgbClr val="FFFFFF"/>
                </a:solidFill>
                <a:latin typeface="Calibri"/>
              </a:rPr>
              <a:t>imitrex tabs 100mg</a:t>
            </a:r>
            <a:br/>
            <a:r>
              <a:rPr b="false" i="false" strike="noStrike" sz="1200" u="none">
                <a:solidFill>
                  <a:srgbClr val="FFFFFF"/>
                </a:solidFill>
                <a:latin typeface="Calibri"/>
              </a:rPr>
              <a:t>order imitrex india</a:t>
            </a:r>
            <a:br/>
            <a:r>
              <a:rPr b="false" i="false" strike="noStrike" sz="1200" u="none">
                <a:solidFill>
                  <a:srgbClr val="FFFFFF"/>
                </a:solidFill>
                <a:latin typeface="Calibri"/>
              </a:rPr>
              <a:t>imitrex 50 mg tablets price</a:t>
            </a:r>
            <a:br/>
            <a:r>
              <a:rPr b="false" i="false" strike="noStrike" sz="1200" u="none">
                <a:solidFill>
                  <a:srgbClr val="FFFFFF"/>
                </a:solidFill>
                <a:latin typeface="Calibri"/>
              </a:rPr>
              <a:t>buy sumatriptan injection online</a:t>
            </a:r>
            <a:br/>
            <a:r>
              <a:rPr b="false" i="false" strike="noStrike" sz="1200" u="none">
                <a:solidFill>
                  <a:srgbClr val="FFFFFF"/>
                </a:solidFill>
                <a:latin typeface="Calibri"/>
              </a:rPr>
              <a:t>200 mg imitrex</a:t>
            </a:r>
            <a:br/>
            <a:r>
              <a:rPr b="false" i="false" strike="noStrike" sz="1200" u="none">
                <a:solidFill>
                  <a:srgbClr val="FFFFFF"/>
                </a:solidFill>
                <a:latin typeface="Calibri"/>
              </a:rPr>
              <a:t>how much does imitrex cost in canada</a:t>
            </a:r>
            <a:br/>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how many imitrex can i take in a day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nasal how supplied</a:t>
            </a:r>
            <a:br/>
            <a:r>
              <a:rPr b="false" i="false" strike="noStrike" sz="1200" u="none">
                <a:solidFill>
                  <a:srgbClr val="FFFFFF"/>
                </a:solidFill>
                <a:latin typeface="Calibri"/>
              </a:rPr>
              <a:t>cheapest place to buy imitrex</a:t>
            </a:r>
            <a:br/>
            <a:r>
              <a:rPr b="false" i="false" strike="noStrike" sz="1200" u="none">
                <a:solidFill>
                  <a:srgbClr val="FFFFFF"/>
                </a:solidFill>
                <a:latin typeface="Calibri"/>
              </a:rPr>
              <a:t>I'm taking a look ahead on your next post, I will attempt to get the hold of it ninja 1500</a:t>
            </a:r>
            <a:br/>
            <a:r>
              <a:rPr b="false" i="false" strike="noStrike" sz="1200" u="none">
                <a:solidFill>
                  <a:srgbClr val="FFFFFF"/>
                </a:solidFill>
                <a:latin typeface="Calibri"/>
              </a:rPr>
              <a:t>imitrex oral tablets</a:t>
            </a:r>
            <a:br/>
            <a:r>
              <a:rPr b="false" i="false" strike="noStrike" sz="1200" u="none">
                <a:solidFill>
                  <a:srgbClr val="FFFFFF"/>
                </a:solidFill>
                <a:latin typeface="Calibri"/>
              </a:rPr>
              <a:t>buy cheap imitrex online</a:t>
            </a:r>
            <a:br/>
            <a:r>
              <a:rPr b="false" i="false" strike="noStrike" sz="1200" u="none">
                <a:solidFill>
                  <a:srgbClr val="FFFFFF"/>
                </a:solidFill>
                <a:latin typeface="Calibri"/>
              </a:rPr>
              <a:t>Missing one of your daily doses of Topamax can be remedied by taking it as soon as you remember, provided that you are not within 6 hours of the next scheduled dosage</a:t>
            </a:r>
            <a:br/>
            <a:r>
              <a:rPr b="false" i="false" strike="noStrike" sz="1200" u="none">
                <a:solidFill>
                  <a:srgbClr val="FFFFFF"/>
                </a:solidFill>
                <a:latin typeface="Calibri"/>
              </a:rPr>
              <a:t>sumatriptan succinate tablets 25 mg</a:t>
            </a:r>
            <a:br/>
            <a:r>
              <a:rPr b="false" i="false" strike="noStrike" sz="1200" u="none">
                <a:solidFill>
                  <a:srgbClr val="FFFFFF"/>
                </a:solidFill>
                <a:latin typeface="Calibri"/>
              </a:rPr>
              <a:t>imitrex cost us</a:t>
            </a:r>
            <a:br/>
            <a:r>
              <a:rPr b="false" i="false" strike="noStrike" sz="1200" u="none">
                <a:solidFill>
                  <a:srgbClr val="FFFFFF"/>
                </a:solidFill>
                <a:latin typeface="Calibri"/>
              </a:rPr>
              <a:t>Sorry, een erg lang verhaal - in mineur- maar meer kan ik er momenteel niet van maken.</a:t>
            </a:r>
            <a:br/>
            <a:r>
              <a:rPr b="false" i="false" strike="noStrike" sz="1200" u="none">
                <a:solidFill>
                  <a:srgbClr val="FFFFFF"/>
                </a:solidFill>
                <a:latin typeface="Calibri"/>
              </a:rPr>
              <a:t>how many doses of imitrex can i take</a:t>
            </a:r>
            <a:br/>
            <a:r>
              <a:rPr b="false" i="false" strike="noStrike" sz="1200" u="none">
                <a:solidFill>
                  <a:srgbClr val="FFFFFF"/>
                </a:solidFill>
                <a:latin typeface="Calibri"/>
              </a:rPr>
              <a:t>how much does imitrex cost at walmart</a:t>
            </a:r>
            <a:br/>
            <a:r>
              <a:rPr b="false" i="false" strike="noStrike" sz="1200" u="none">
                <a:solidFill>
                  <a:srgbClr val="FFFFFF"/>
                </a:solidFill>
                <a:latin typeface="Calibri"/>
              </a:rPr>
              <a:t>They've gotten thinner, faster and much more affordable, yet the way we navigate them has stayed virtually the same since 1983 when Apple released the Lisa, one of the first computers with a mouse</a:t>
            </a:r>
            <a:br/>
            <a:r>
              <a:rPr b="false" i="false" strike="noStrike" sz="1200" u="none">
                <a:solidFill>
                  <a:srgbClr val="FFFFFF"/>
                </a:solidFill>
                <a:latin typeface="Calibri"/>
              </a:rPr>
              <a:t>is there a generic for imitrex nasal spray</a:t>
            </a:r>
            <a:br/>
            <a:r>
              <a:rPr b="false" i="false" strike="noStrike" sz="1200" u="none">
                <a:solidFill>
                  <a:srgbClr val="FFFFFF"/>
                </a:solidFill>
                <a:latin typeface="Calibri"/>
              </a:rPr>
              <a:t>300 mg imitrex 24 hours</a:t>
            </a:r>
            <a:br/>
            <a:r>
              <a:rPr b="false" i="false" strike="noStrike" sz="1200" u="none">
                <a:solidFill>
                  <a:srgbClr val="FFFFFF"/>
                </a:solidFill>
                <a:latin typeface="Calibri"/>
              </a:rPr>
              <a:t>how much does imitrex nasal spray cost</a:t>
            </a:r>
            <a:br/>
            <a:r>
              <a:rPr b="false" i="false" strike="noStrike" sz="1200" u="none">
                <a:solidFill>
                  <a:srgbClr val="FFFFFF"/>
                </a:solidFill>
                <a:latin typeface="Calibri"/>
              </a:rPr>
              <a:t>imitrex 100mg tablets</a:t>
            </a:r>
            <a:br/>
            <a:r>
              <a:rPr b="false" i="false" strike="noStrike" sz="1200" u="none">
                <a:solidFill>
                  <a:srgbClr val="FFFFFF"/>
                </a:solidFill>
                <a:latin typeface="Calibri"/>
              </a:rPr>
              <a:t>imitrex price usa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imitrex oral generic name</a:t>
            </a:r>
            <a:br/>
            <a:r>
              <a:rPr b="false" i="false" strike="noStrike" sz="1200" u="none">
                <a:solidFill>
                  <a:srgbClr val="FFFFFF"/>
                </a:solidFill>
                <a:latin typeface="Calibri"/>
              </a:rPr>
              <a:t>sumatriptan 100 mg</a:t>
            </a:r>
            <a:br/>
            <a:r>
              <a:rPr b="false" i="false" strike="noStrike" sz="1200" u="none">
                <a:solidFill>
                  <a:srgbClr val="FFFFFF"/>
                </a:solidFill>
                <a:latin typeface="Calibri"/>
              </a:rPr>
              <a:t>imitrex injection price</a:t>
            </a:r>
            <a:br/>
            <a:r>
              <a:rPr b="false" i="false" strike="noStrike" sz="1200" u="none">
                <a:solidFill>
                  <a:srgbClr val="FFFFFF"/>
                </a:solidFill>
                <a:latin typeface="Calibri"/>
              </a:rPr>
              <a:t>sumatriptan 100mg preis</a:t>
            </a:r>
            <a:br/>
            <a:r>
              <a:rPr b="false" i="false" strike="noStrike" sz="1200" u="none">
                <a:solidFill>
                  <a:srgbClr val="FFFFFF"/>
                </a:solidFill>
                <a:latin typeface="Calibri"/>
              </a:rPr>
              <a:t>how much do imitrex shots cost</a:t>
            </a:r>
            <a:br/>
            <a:r>
              <a:rPr b="false" i="false" strike="noStrike" sz="1200" u="none">
                <a:solidFill>
                  <a:srgbClr val="FFFFFF"/>
                </a:solidFill>
                <a:latin typeface="Calibri"/>
              </a:rPr>
              <a:t>imitrex manufacturer</a:t>
            </a:r>
            <a:br/>
            <a:r>
              <a:rPr b="false" i="false" strike="noStrike" sz="1200" u="none">
                <a:solidFill>
                  <a:srgbClr val="FFFFFF"/>
                </a:solidFill>
                <a:latin typeface="Calibri"/>
              </a:rPr>
              <a:t>how many days in a row can i take imitrex</a:t>
            </a:r>
            <a:br/>
            <a:r>
              <a:rPr b="false" i="false" strike="noStrike" sz="1200" u="none">
                <a:solidFill>
                  <a:srgbClr val="FFFFFF"/>
                </a:solidFill>
                <a:latin typeface="Calibri"/>
              </a:rPr>
              <a:t>400 mg imitrex</a:t>
            </a:r>
            <a:br/>
            <a:r>
              <a:rPr b="false" i="false" strike="noStrike" sz="1200" u="none">
                <a:solidFill>
                  <a:srgbClr val="FFFFFF"/>
                </a:solidFill>
                <a:latin typeface="Calibri"/>
              </a:rPr>
              <a:t>buy imitrex generic online no prescription</a:t>
            </a:r>
            <a:br/>
            <a:r>
              <a:rPr b="false" i="false" strike="noStrike" sz="1200" u="none">
                <a:solidFill>
                  <a:srgbClr val="FFFFFF"/>
                </a:solidFill>
                <a:latin typeface="Calibri"/>
              </a:rPr>
              <a:t>imitrex nasal rxlist</a:t>
            </a:r>
            <a:br/>
            <a:r>
              <a:rPr b="false" i="false" strike="noStrike" sz="1200" u="none">
                <a:solidFill>
                  <a:srgbClr val="FFFFFF"/>
                </a:solidFill>
                <a:latin typeface="Calibri"/>
              </a:rPr>
              <a:t>sumatriptan 50mg tablets buy</a:t>
            </a:r>
            <a:br/>
            <a:r>
              <a:rPr b="false" i="false" strike="noStrike" sz="1200" u="none">
                <a:solidFill>
                  <a:srgbClr val="FFFFFF"/>
                </a:solidFill>
                <a:latin typeface="Calibri"/>
              </a:rPr>
              <a:t>order imitrex online</a:t>
            </a:r>
            <a:br/>
            <a:r>
              <a:rPr b="false" i="false" strike="noStrike" sz="1200" u="none">
                <a:solidFill>
                  <a:srgbClr val="FFFFFF"/>
                </a:solidFill>
                <a:latin typeface="Calibri"/>
              </a:rPr>
              <a:t>what is sumatriptan succinate tablets 50mg</a:t>
            </a:r>
            <a:br/>
            <a:r>
              <a:rPr b="false" i="false" strike="noStrike" sz="1200" u="none">
                <a:solidFill>
                  <a:srgbClr val="FFFFFF"/>
                </a:solidFill>
                <a:latin typeface="Calibri"/>
              </a:rPr>
              <a:t>Diclofenac topical liquid (Pennsaid) is used to relieve osteoarthritis pain in the knees</a:t>
            </a:r>
            <a:br/>
            <a:r>
              <a:rPr b="false" i="false" strike="noStrike" sz="1200" u="none">
                <a:solidFill>
                  <a:srgbClr val="FFFFFF"/>
                </a:solidFill>
                <a:latin typeface="Calibri"/>
              </a:rPr>
              <a:t>why does imitrex cause chest pain</a:t>
            </a:r>
            <a:br/>
            <a:r>
              <a:rPr b="false" i="false" strike="noStrike" sz="1200" u="none">
                <a:solidFill>
                  <a:srgbClr val="FFFFFF"/>
                </a:solidFill>
                <a:latin typeface="Calibri"/>
              </a:rPr>
              <a:t>imitrex tablets</a:t>
            </a:r>
            <a:br/>
            <a:r>
              <a:rPr b="false" i="false" strike="noStrike" sz="1200" u="none">
                <a:solidFill>
                  <a:srgbClr val="FFFFFF"/>
                </a:solidFill>
                <a:latin typeface="Calibri"/>
              </a:rPr>
              <a:t>Clotrimazole 500-mg vaginal tablets were formerly marketed by Bayer Corporation as Mycelex-G 500</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sumatriptan 1a pharma 50 mg tabletten</a:t>
            </a:r>
            <a:br/>
            <a:r>
              <a:rPr b="false" i="false" strike="noStrike" sz="1200" u="none">
                <a:solidFill>
                  <a:srgbClr val="FFFFFF"/>
                </a:solidFill>
                <a:latin typeface="Calibri"/>
              </a:rPr>
              <a:t>For three days prior to this attack I&amp;#39;d suffered migraine &amp;#39;pressure&amp;#39; type headache on one side yet on day of vertigo attack I&amp;#39;d felt fine</a:t>
            </a:r>
            <a:br/>
            <a:r>
              <a:rPr b="false" i="false" strike="noStrike" sz="1200" u="none">
                <a:solidFill>
                  <a:srgbClr val="FFFFFF"/>
                </a:solidFill>
                <a:latin typeface="Calibri"/>
              </a:rPr>
              <a:t>imitrex rx coupon</a:t>
            </a:r>
            <a:br/>
            <a:r>
              <a:rPr b="false" i="false" strike="noStrike" sz="1200" u="none">
                <a:solidFill>
                  <a:srgbClr val="FFFFFF"/>
                </a:solidFill>
                <a:latin typeface="Calibri"/>
              </a:rPr>
              <a:t>Hair strands that fall off are usually from one portion of the head, leaving moon crater-like hair</a:t>
            </a:r>
            <a:br/>
            <a:r>
              <a:rPr b="false" i="false" strike="noStrike" sz="1200" u="none">
                <a:solidFill>
                  <a:srgbClr val="FFFFFF"/>
                </a:solidFill>
                <a:latin typeface="Calibri"/>
              </a:rPr>
              <a:t>can you take imitrex for back pain</a:t>
            </a:r>
            <a:br/>
            <a:r>
              <a:rPr b="false" i="false" strike="noStrike" sz="1200" u="none">
                <a:solidFill>
                  <a:srgbClr val="FFFFFF"/>
                </a:solidFill>
                <a:latin typeface="Calibri"/>
              </a:rPr>
              <a:t>De behandeling van acne is er een van lange adem dus verwacht niet te snel effect</a:t>
            </a:r>
            <a:br/>
            <a:r>
              <a:rPr b="false" i="false" strike="noStrike" sz="1200" u="none">
                <a:solidFill>
                  <a:srgbClr val="FFFFFF"/>
                </a:solidFill>
                <a:latin typeface="Calibri"/>
              </a:rPr>
              <a:t>imitrex over the counter</a:t>
            </a:r>
            <a:br/>
            <a:r>
              <a:rPr b="false" i="false" strike="noStrike" sz="1200" u="none">
                <a:solidFill>
                  <a:srgbClr val="FFFFFF"/>
                </a:solidFill>
                <a:latin typeface="Calibri"/>
              </a:rPr>
              <a:t>sumatriptan tablets</a:t>
            </a:r>
            <a:br/>
            <a:r>
              <a:rPr b="false" i="false" strike="noStrike" sz="1200" u="none">
                <a:solidFill>
                  <a:srgbClr val="FFFFFF"/>
                </a:solidFill>
                <a:latin typeface="Calibri"/>
              </a:rPr>
              <a:t>what is sumatriptan succ</a:t>
            </a:r>
            <a:br/>
            <a:r>
              <a:rPr b="false" i="false" strike="noStrike" sz="1200" u="none">
                <a:solidFill>
                  <a:srgbClr val="FFFFFF"/>
                </a:solidFill>
                <a:latin typeface="Calibri"/>
              </a:rPr>
              <a:t>cost imitrex nasal spray</a:t>
            </a:r>
            <a:br/>
            <a:r>
              <a:rPr b="false" i="false" strike="noStrike" sz="1200" u="none">
                <a:solidFill>
                  <a:srgbClr val="FFFFFF"/>
                </a:solidFill>
                <a:latin typeface="Calibri"/>
              </a:rPr>
              <a:t>imitrex tablets price</a:t>
            </a:r>
            <a:br/>
            <a:r>
              <a:rPr b="false" i="false" strike="noStrike" sz="1200" u="none">
                <a:solidFill>
                  <a:srgbClr val="FFFFFF"/>
                </a:solidFill>
                <a:latin typeface="Calibri"/>
              </a:rPr>
              <a:t>300 mg imitrex</a:t>
            </a:r>
            <a:br/>
            <a:r>
              <a:rPr b="false" i="false" strike="noStrike" sz="1200" u="none">
                <a:solidFill>
                  <a:srgbClr val="FFFFFF"/>
                </a:solidFill>
                <a:latin typeface="Calibri"/>
              </a:rPr>
              <a:t>buying imitrex in mexico</a:t>
            </a:r>
            <a:br/>
            <a:r>
              <a:rPr b="false" i="false" strike="noStrike" sz="1200" u="none">
                <a:solidFill>
                  <a:srgbClr val="FFFFFF"/>
                </a:solidFill>
                <a:latin typeface="Calibri"/>
              </a:rPr>
              <a:t>sumatriptan nasal spray cost</a:t>
            </a:r>
            <a:br/>
            <a:r>
              <a:rPr b="false" i="false" strike="noStrike" sz="1200" u="none">
                <a:solidFill>
                  <a:srgbClr val="FFFFFF"/>
                </a:solidFill>
                <a:latin typeface="Calibri"/>
              </a:rPr>
              <a:t>generic sumatriptan price</a:t>
            </a:r>
            <a:br/>
            <a:r>
              <a:rPr b="false" i="false" strike="noStrike" sz="1200" u="none">
                <a:solidFill>
                  <a:srgbClr val="FFFFFF"/>
                </a:solidFill>
                <a:latin typeface="Calibri"/>
              </a:rPr>
              <a:t>Drug Ciprofloxacin Urinary Tract Infection Protonix Generic Buy</a:t>
            </a:r>
            <a:br/>
            <a:r>
              <a:rPr b="false" i="false" strike="noStrike" sz="1200" u="none">
                <a:solidFill>
                  <a:srgbClr val="FFFFFF"/>
                </a:solidFill>
                <a:latin typeface="Calibri"/>
              </a:rPr>
              <a:t>imitrex nasal spray 20mg price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Andriol is buy cutivate cream a synthetic steroid used in testosterone replacement therapy.</a:t>
            </a:r>
            <a:br/>
            <a:r>
              <a:rPr b="false" i="false" strike="noStrike" sz="1200" u="none">
                <a:solidFill>
                  <a:srgbClr val="FFFFFF"/>
                </a:solidFill>
                <a:latin typeface="Calibri"/>
              </a:rPr>
              <a:t>imitrex heart palpitations</a:t>
            </a:r>
            <a:br/>
            <a:r>
              <a:rPr b="false" i="false" strike="noStrike" sz="1200" u="none">
                <a:solidFill>
                  <a:srgbClr val="FFFFFF"/>
                </a:solidFill>
                <a:latin typeface="Calibri"/>
              </a:rPr>
              <a:t>Prozac was covered and only $5.00.</a:t>
            </a:r>
            <a:br/>
            <a:r>
              <a:rPr b="false" i="false" strike="noStrike" sz="1200" u="none">
                <a:solidFill>
                  <a:srgbClr val="FFFFFF"/>
                </a:solidFill>
                <a:latin typeface="Calibri"/>
              </a:rPr>
              <a:t>purchase imitrex online</a:t>
            </a:r>
            <a:br/>
            <a:r>
              <a:rPr b="false" i="false" strike="noStrike" sz="1200" u="none">
                <a:solidFill>
                  <a:srgbClr val="FFFFFF"/>
                </a:solidFill>
                <a:latin typeface="Calibri"/>
              </a:rPr>
              <a:t>Coreg can help your blood vessels relax so your blood pressure is lower</a:t>
            </a:r>
            <a:br/>
            <a:r>
              <a:rPr b="false" i="false" strike="noStrike" sz="1200" u="none">
                <a:solidFill>
                  <a:srgbClr val="FFFFFF"/>
                </a:solidFill>
                <a:latin typeface="Calibri"/>
              </a:rPr>
              <a:t>cheapest generic imitrex</a:t>
            </a:r>
            <a:br/>
            <a:r>
              <a:rPr b="false" i="false" strike="noStrike" sz="1200" u="none">
                <a:solidFill>
                  <a:srgbClr val="FFFFFF"/>
                </a:solidFill>
                <a:latin typeface="Calibri"/>
              </a:rPr>
              <a:t>imitrex 25 mg</a:t>
            </a:r>
            <a:br/>
            <a:r>
              <a:rPr b="false" i="false" strike="noStrike" sz="1200" u="none">
                <a:solidFill>
                  <a:srgbClr val="FFFFFF"/>
                </a:solidFill>
                <a:latin typeface="Calibri"/>
              </a:rPr>
              <a:t>imitrex tablets 100mg</a:t>
            </a:r>
            <a:br/>
            <a:r>
              <a:rPr b="false" i="false" strike="noStrike" sz="1200" u="none">
                <a:solidFill>
                  <a:srgbClr val="FFFFFF"/>
                </a:solidFill>
                <a:latin typeface="Calibri"/>
              </a:rPr>
              <a:t>Therefore, do not puncture or burn it</a:t>
            </a:r>
            <a:br/>
            <a:r>
              <a:rPr b="false" i="false" strike="noStrike" sz="1200" u="none">
                <a:solidFill>
                  <a:srgbClr val="FFFFFF"/>
                </a:solidFill>
                <a:latin typeface="Calibri"/>
              </a:rPr>
              <a:t>erowid sumatriptan imitrex vault</a:t>
            </a:r>
            <a:br/>
            <a:r>
              <a:rPr b="false" i="false" strike="noStrike" sz="1200" u="none">
                <a:solidFill>
                  <a:srgbClr val="FFFFFF"/>
                </a:solidFill>
                <a:latin typeface="Calibri"/>
              </a:rPr>
              <a:t>sumatriptan aurobindo 100 mg tabletten</a:t>
            </a:r>
            <a:br/>
            <a:r>
              <a:rPr b="false" i="false" strike="noStrike" sz="1200" u="none">
                <a:solidFill>
                  <a:srgbClr val="FFFFFF"/>
                </a:solidFill>
                <a:latin typeface="Calibri"/>
              </a:rPr>
              <a:t>sumatriptan 100 mg tablet price</a:t>
            </a:r>
            <a:br/>
            <a:r>
              <a:rPr b="false" i="false" strike="noStrike" sz="1200" u="none">
                <a:solidFill>
                  <a:srgbClr val="FFFFFF"/>
                </a:solidFill>
                <a:latin typeface="Calibri"/>
              </a:rPr>
              <a:t>imitrex tablets supplied</a:t>
            </a:r>
            <a:br/>
            <a:r>
              <a:rPr b="false" i="false" strike="noStrike" sz="1200" u="none">
                <a:solidFill>
                  <a:srgbClr val="FFFFFF"/>
                </a:solidFill>
                <a:latin typeface="Calibri"/>
              </a:rPr>
              <a:t>sumatriptan succinate 50mg tablets</a:t>
            </a:r>
            <a:br/>
            <a:r>
              <a:rPr b="false" i="false" strike="noStrike" sz="1200" u="none">
                <a:solidFill>
                  <a:srgbClr val="FFFFFF"/>
                </a:solidFill>
                <a:latin typeface="Calibri"/>
              </a:rPr>
              <a:t>I dont think Paxil is for everyone, really think it is whats going on in your head, whether you really have depression or not</a:t>
            </a:r>
            <a:br/>
            <a:r>
              <a:rPr b="false" i="false" strike="noStrike" sz="1200" u="none">
                <a:solidFill>
                  <a:srgbClr val="FFFFFF"/>
                </a:solidFill>
                <a:latin typeface="Calibri"/>
              </a:rPr>
              <a:t>imitrex website</a:t>
            </a:r>
            <a:br/>
            <a:r>
              <a:rPr b="false" i="false" strike="noStrike" sz="1200" u="none">
                <a:solidFill>
                  <a:srgbClr val="FFFFFF"/>
                </a:solidFill>
                <a:latin typeface="Calibri"/>
              </a:rPr>
              <a:t>Otherwise, withdrawal symptoms can occur, including irritability, nausea, dizziness, vomiting, nightmares and headache.</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Imitrex Coupons Printable - Imitrex Injection Canada</dc:title>
  <dc:description>Buy cheap sumatriptan, imitrex manufacturer coupons, imitrex erowid, imitrex dosing epocrates, imitrex nasal rxlist, imitrex tablets, imitrex rx coupon</dc:description>
  <dc:subject>Imitrex Coupons Printable - Imitrex Injection Canada</dc:subject>
  <cp:keywords>sumatriptan cheaper than imitrex, imitrex online, imitrex 100mg df, purchase sumatriptan injection, imitrex recall canada, best price generic imitrex, sumatriptan 50mg boots, how many imitrex injections can i take, imitrex 25 mg tablets, how much does imitrex cost at walmart</cp:keywords>
  <cp:category/>
</cp:coreProperties>
</file>