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1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1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2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2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2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2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2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2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26.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27.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28.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29.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30.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31.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32.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3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Imitrex How Many Can I Take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Although I was hungry food had limited appeal, however I made myself eat something but didn&amp;#39;t get the usual enjoyment that I do from food</a:t>
            </a:r>
            <a:br/>
            <a:r>
              <a:rPr b="false" i="false" strike="noStrike" sz="1200" u="none">
                <a:solidFill>
                  <a:srgbClr val="FFFFFF"/>
                </a:solidFill>
                <a:latin typeface="Calibri"/>
              </a:rPr>
              <a:t>sumatriptan 100 mg cost</a:t>
            </a:r>
            <a:br/>
            <a:r>
              <a:rPr b="false" i="false" strike="noStrike" sz="1200" u="none">
                <a:solidFill>
                  <a:srgbClr val="FFFFFF"/>
                </a:solidFill>
                <a:latin typeface="Calibri"/>
              </a:rPr>
              <a:t>imitrex cost per pill</a:t>
            </a:r>
            <a:br/>
            <a:r>
              <a:rPr b="false" i="false" strike="noStrike" sz="1200" u="none">
                <a:solidFill>
                  <a:srgbClr val="FFFFFF"/>
                </a:solidFill>
                <a:latin typeface="Calibri"/>
              </a:rPr>
              <a:t>$100,000  what a dinky little fine</a:t>
            </a:r>
            <a:br/>
            <a:r>
              <a:rPr b="false" i="false" strike="noStrike" sz="1200" u="none">
                <a:solidFill>
                  <a:srgbClr val="FFFFFF"/>
                </a:solidFill>
                <a:latin typeface="Calibri"/>
              </a:rPr>
              <a:t>imitrex 100mg reviews</a:t>
            </a:r>
            <a:br/>
            <a:r>
              <a:rPr b="false" i="false" strike="noStrike" sz="1200" u="none">
                <a:solidFill>
                  <a:srgbClr val="FFFFFF"/>
                </a:solidFill>
                <a:latin typeface="Calibri"/>
              </a:rPr>
              <a:t>imitrex discount program</a:t>
            </a:r>
            <a:br/>
            <a:r>
              <a:rPr b="false" i="false" strike="noStrike" sz="1200" u="none">
                <a:solidFill>
                  <a:srgbClr val="FFFFFF"/>
                </a:solidFill>
                <a:latin typeface="Calibri"/>
              </a:rPr>
              <a:t>Orlistat is only part of a complete program of treatment that also includes diet, exercise, and weight control</a:t>
            </a:r>
            <a:br/>
            <a:r>
              <a:rPr b="false" i="false" strike="noStrike" sz="1200" u="none">
                <a:solidFill>
                  <a:srgbClr val="FFFFFF"/>
                </a:solidFill>
                <a:latin typeface="Calibri"/>
              </a:rPr>
              <a:t>sumatriptan online uk</a:t>
            </a:r>
            <a:br/>
            <a:r>
              <a:rPr b="false" i="false" strike="noStrike" sz="1200" u="none">
                <a:solidFill>
                  <a:srgbClr val="FFFFFF"/>
                </a:solidFill>
                <a:latin typeface="Calibri"/>
              </a:rPr>
              <a:t>sumatriptan 50mg dosage</a:t>
            </a:r>
            <a:br/>
            <a:r>
              <a:rPr b="false" i="false" strike="noStrike" sz="1200" u="none">
                <a:solidFill>
                  <a:srgbClr val="FFFFFF"/>
                </a:solidFill>
                <a:latin typeface="Calibri"/>
              </a:rPr>
              <a:t>Pfizer agreed to pay a fine of $430 million for its Neurontin marketing   tactics</a:t>
            </a:r>
            <a:br/>
            <a:r>
              <a:rPr b="false" i="false" strike="noStrike" sz="1200" u="none">
                <a:solidFill>
                  <a:srgbClr val="FFFFFF"/>
                </a:solidFill>
                <a:latin typeface="Calibri"/>
              </a:rPr>
              <a:t>what is sumatriptan 50mg</a:t>
            </a:r>
            <a:br/>
            <a:r>
              <a:rPr b="false" i="false" strike="noStrike" sz="1200" u="none">
                <a:solidFill>
                  <a:srgbClr val="FFFFFF"/>
                </a:solidFill>
                <a:latin typeface="Calibri"/>
              </a:rPr>
              <a:t>sumatriptan buy online</a:t>
            </a:r>
            <a:br/>
            <a:r>
              <a:rPr b="false" i="false" strike="noStrike" sz="1200" u="none">
                <a:solidFill>
                  <a:srgbClr val="FFFFFF"/>
                </a:solidFill>
                <a:latin typeface="Calibri"/>
              </a:rPr>
              <a:t>generic imitrex buy online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sumatriptan succinate tablet</a:t>
            </a:r>
            <a:br/>
            <a:r>
              <a:rPr b="false" i="false" strike="noStrike" sz="1200" u="none">
                <a:solidFill>
                  <a:srgbClr val="FFFFFF"/>
                </a:solidFill>
                <a:latin typeface="Calibri"/>
              </a:rPr>
              <a:t>In the CAPRICORN trial of survivors of an acute myocardial infarction, hypotension or postural hypotension occurred in 20.2% of subjects receiving Coreg compared with 12.6% of placebo subjects</a:t>
            </a:r>
            <a:br/>
            <a:r>
              <a:rPr b="false" i="false" strike="noStrike" sz="1200" u="none">
                <a:solidFill>
                  <a:srgbClr val="FFFFFF"/>
                </a:solidFill>
                <a:latin typeface="Calibri"/>
              </a:rPr>
              <a:t>sumatriptan online india</a:t>
            </a:r>
            <a:br/>
            <a:r>
              <a:rPr b="false" i="false" strike="noStrike" sz="1200" u="none">
                <a:solidFill>
                  <a:srgbClr val="FFFFFF"/>
                </a:solidFill>
                <a:latin typeface="Calibri"/>
              </a:rPr>
              <a:t>migraine prescription imitrex</a:t>
            </a:r>
            <a:br/>
            <a:r>
              <a:rPr b="false" i="false" strike="noStrike" sz="1200" u="none">
                <a:solidFill>
                  <a:srgbClr val="FFFFFF"/>
                </a:solidFill>
                <a:latin typeface="Calibri"/>
              </a:rPr>
              <a:t>imitrex over the counter canada</a:t>
            </a:r>
            <a:br/>
            <a:r>
              <a:rPr b="false" i="false" strike="noStrike" sz="1200" u="none">
                <a:solidFill>
                  <a:srgbClr val="FFFFFF"/>
                </a:solidFill>
                <a:latin typeface="Calibri"/>
              </a:rPr>
              <a:t>prescription name sumatriptan succinate 50mg tab</a:t>
            </a:r>
            <a:br/>
            <a:r>
              <a:rPr b="false" i="false" strike="noStrike" sz="1200" u="none">
                <a:solidFill>
                  <a:srgbClr val="FFFFFF"/>
                </a:solidFill>
                <a:latin typeface="Calibri"/>
              </a:rPr>
              <a:t>sumatriptan tablets usp 25 mg</a:t>
            </a:r>
            <a:br/>
            <a:r>
              <a:rPr b="false" i="false" strike="noStrike" sz="1200" u="none">
                <a:solidFill>
                  <a:srgbClr val="FFFFFF"/>
                </a:solidFill>
                <a:latin typeface="Calibri"/>
              </a:rPr>
              <a:t>imitrex nasal spray how supplied</a:t>
            </a:r>
            <a:br/>
            <a:r>
              <a:rPr b="false" i="false" strike="noStrike" sz="1200" u="none">
                <a:solidFill>
                  <a:srgbClr val="FFFFFF"/>
                </a:solidFill>
                <a:latin typeface="Calibri"/>
              </a:rPr>
              <a:t>cheap sumatriptan injection</a:t>
            </a:r>
            <a:br/>
            <a:r>
              <a:rPr b="false" i="false" strike="noStrike" sz="1200" u="none">
                <a:solidFill>
                  <a:srgbClr val="FFFFFF"/>
                </a:solidFill>
                <a:latin typeface="Calibri"/>
              </a:rPr>
              <a:t>The manufacturer of this drug says that people with low sodium disorders and delayed stomach emptying should not take it.[xxiv]</a:t>
            </a:r>
            <a:br/>
            <a:r>
              <a:rPr b="false" i="false" strike="noStrike" sz="1200" u="none">
                <a:solidFill>
                  <a:srgbClr val="FFFFFF"/>
                </a:solidFill>
                <a:latin typeface="Calibri"/>
              </a:rPr>
              <a:t>generic imitrex from canada</a:t>
            </a:r>
            <a:br/>
            <a:r>
              <a:rPr b="false" i="false" strike="noStrike" sz="1200" u="none">
                <a:solidFill>
                  <a:srgbClr val="FFFFFF"/>
                </a:solidFill>
                <a:latin typeface="Calibri"/>
              </a:rPr>
              <a:t>imitrex 25 mg dosage</a:t>
            </a:r>
            <a:br/>
            <a:r>
              <a:rPr b="false" i="false" strike="noStrike" sz="1200" u="none">
                <a:solidFill>
                  <a:srgbClr val="FFFFFF"/>
                </a:solidFill>
                <a:latin typeface="Calibri"/>
              </a:rPr>
              <a:t>If the headache returns, the dose may be repeated once after 2 hours, not to exceed a total daily dose of 40 mg</a:t>
            </a:r>
            <a:br/>
            <a:r>
              <a:rPr b="false" i="false" strike="noStrike" sz="1200" u="none">
                <a:solidFill>
                  <a:srgbClr val="FFFFFF"/>
                </a:solidFill>
                <a:latin typeface="Calibri"/>
              </a:rPr>
              <a:t>imitrex prescription cost</a:t>
            </a:r>
            <a:br/>
            <a:r>
              <a:rPr b="false" i="false" strike="noStrike" sz="1200" u="none">
                <a:solidFill>
                  <a:srgbClr val="FFFFFF"/>
                </a:solidFill>
                <a:latin typeface="Calibri"/>
              </a:rPr>
              <a:t>buy generic imitrex canada</a:t>
            </a:r>
            <a:br/>
            <a:r>
              <a:rPr b="false" i="false" strike="noStrike" sz="1200" u="none">
                <a:solidFill>
                  <a:srgbClr val="FFFFFF"/>
                </a:solidFill>
                <a:latin typeface="Calibri"/>
              </a:rPr>
              <a:t>imitrex price 50 mg</a:t>
            </a:r>
            <a:br/>
            <a:r>
              <a:rPr b="false" i="false" strike="noStrike" sz="1200" u="none">
                <a:solidFill>
                  <a:srgbClr val="FFFFFF"/>
                </a:solidFill>
                <a:latin typeface="Calibri"/>
              </a:rPr>
              <a:t>glaxosmithkline imitrex coupons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imitrex over the counter</a:t>
            </a:r>
            <a:br/>
            <a:r>
              <a:rPr b="false" i="false" strike="noStrike" sz="1200" u="none">
                <a:solidFill>
                  <a:srgbClr val="FFFFFF"/>
                </a:solidFill>
                <a:latin typeface="Calibri"/>
              </a:rPr>
              <a:t>imitrex nasal spray authorized generic</a:t>
            </a:r>
            <a:br/>
            <a:r>
              <a:rPr b="false" i="false" strike="noStrike" sz="1200" u="none">
                <a:solidFill>
                  <a:srgbClr val="FFFFFF"/>
                </a:solidFill>
                <a:latin typeface="Calibri"/>
              </a:rPr>
              <a:t>imitrex discounts</a:t>
            </a:r>
            <a:br/>
            <a:r>
              <a:rPr b="false" i="false" strike="noStrike" sz="1200" u="none">
                <a:solidFill>
                  <a:srgbClr val="FFFFFF"/>
                </a:solidFill>
                <a:latin typeface="Calibri"/>
              </a:rPr>
              <a:t>If you need a prescription NSAID to fight pain, ask your doctor if you are at high risk for stomach trouble</a:t>
            </a:r>
            <a:br/>
            <a:r>
              <a:rPr b="false" i="false" strike="noStrike" sz="1200" u="none">
                <a:solidFill>
                  <a:srgbClr val="FFFFFF"/>
                </a:solidFill>
                <a:latin typeface="Calibri"/>
              </a:rPr>
              <a:t>imitrex buy online</a:t>
            </a:r>
            <a:br/>
            <a:r>
              <a:rPr b="false" i="false" strike="noStrike" sz="1200" u="none">
                <a:solidFill>
                  <a:srgbClr val="FFFFFF"/>
                </a:solidFill>
                <a:latin typeface="Calibri"/>
              </a:rPr>
              <a:t>Below, you will find answers to the most common questions about our Zyban coupon:</a:t>
            </a:r>
            <a:br/>
            <a:r>
              <a:rPr b="false" i="false" strike="noStrike" sz="1200" u="none">
                <a:solidFill>
                  <a:srgbClr val="FFFFFF"/>
                </a:solidFill>
                <a:latin typeface="Calibri"/>
              </a:rPr>
              <a:t>sumatriptan 100 mg ingredients</a:t>
            </a:r>
            <a:br/>
            <a:r>
              <a:rPr b="false" i="false" strike="noStrike" sz="1200" u="none">
                <a:solidFill>
                  <a:srgbClr val="FFFFFF"/>
                </a:solidFill>
                <a:latin typeface="Calibri"/>
              </a:rPr>
              <a:t>Fundamental to its deliberation is the balance of patient choice against benevolent paternalism</a:t>
            </a:r>
            <a:br/>
            <a:r>
              <a:rPr b="false" i="false" strike="noStrike" sz="1200" u="none">
                <a:solidFill>
                  <a:srgbClr val="FFFFFF"/>
                </a:solidFill>
                <a:latin typeface="Calibri"/>
              </a:rPr>
              <a:t>do i need a prescription for imitrex</a:t>
            </a:r>
            <a:br/>
            <a:r>
              <a:rPr b="false" i="false" strike="noStrike" sz="1200" u="none">
                <a:solidFill>
                  <a:srgbClr val="FFFFFF"/>
                </a:solidFill>
                <a:latin typeface="Calibri"/>
              </a:rPr>
              <a:t>imitrex injection discount</a:t>
            </a:r>
            <a:br/>
            <a:r>
              <a:rPr b="false" i="false" strike="noStrike" sz="1200" u="none">
                <a:solidFill>
                  <a:srgbClr val="FFFFFF"/>
                </a:solidFill>
                <a:latin typeface="Calibri"/>
              </a:rPr>
              <a:t>You must tell your doctor if you have these thoughts, and be sure to keep regular appointments with your physician, particularly for the first 3 months of treatment.</a:t>
            </a:r>
            <a:br/>
            <a:r>
              <a:rPr b="false" i="false" strike="noStrike" sz="1200" u="none">
                <a:solidFill>
                  <a:srgbClr val="FFFFFF"/>
                </a:solidFill>
                <a:latin typeface="Calibri"/>
              </a:rPr>
              <a:t>order imitrex online no prescription</a:t>
            </a:r>
            <a:br/>
            <a:r>
              <a:rPr b="false" i="false" strike="noStrike" sz="1200" u="none">
                <a:solidFill>
                  <a:srgbClr val="FFFFFF"/>
                </a:solidFill>
                <a:latin typeface="Calibri"/>
              </a:rPr>
              <a:t>because of the particular 1996 violencia explosive device in which damaged muchof the location centre, ݿ www.designmester.com/ݿ ,Gatwick also offers a number of modern structures, way too.</a:t>
            </a:r>
            <a:br/>
            <a:r>
              <a:rPr b="false" i="false" strike="noStrike" sz="1200" u="none">
                <a:solidFill>
                  <a:srgbClr val="FFFFFF"/>
                </a:solidFill>
                <a:latin typeface="Calibri"/>
              </a:rPr>
              <a:t>imitrex prescription</a:t>
            </a:r>
            <a:br/>
            <a:r>
              <a:rPr b="false" i="false" strike="noStrike" sz="1200" u="none">
                <a:solidFill>
                  <a:srgbClr val="FFFFFF"/>
                </a:solidFill>
                <a:latin typeface="Calibri"/>
              </a:rPr>
              <a:t>cost of imitrex injection generic</a:t>
            </a:r>
            <a:br/>
            <a:r>
              <a:rPr b="false" i="false" strike="noStrike" sz="1200" u="none">
                <a:solidFill>
                  <a:srgbClr val="FFFFFF"/>
                </a:solidFill>
                <a:latin typeface="Calibri"/>
              </a:rPr>
              <a:t>Study cheapest alesse (ovral l) online leader Dr</a:t>
            </a:r>
            <a:br/>
            <a:r>
              <a:rPr b="false" i="false" strike="noStrike" sz="1200" u="none">
                <a:solidFill>
                  <a:srgbClr val="FFFFFF"/>
                </a:solidFill>
                <a:latin typeface="Calibri"/>
              </a:rPr>
              <a:t>imitrex 100mg dosage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sumatriptan 50 mg</a:t>
            </a:r>
            <a:br/>
            <a:r>
              <a:rPr b="false" i="false" strike="noStrike" sz="1200" u="none">
                <a:solidFill>
                  <a:srgbClr val="FFFFFF"/>
                </a:solidFill>
                <a:latin typeface="Calibri"/>
              </a:rPr>
              <a:t>sumatriptan succinate 50 mg price</a:t>
            </a:r>
            <a:br/>
            <a:r>
              <a:rPr b="false" i="false" strike="noStrike" sz="1200" u="none">
                <a:solidFill>
                  <a:srgbClr val="FFFFFF"/>
                </a:solidFill>
                <a:latin typeface="Calibri"/>
              </a:rPr>
              <a:t>Diseases of the limbs, especially soft tissue injuries (contusions) and joint disorders (sprains and luxations) of less than 2 weeks duration were the most frequently diagnosed.</a:t>
            </a:r>
            <a:br/>
            <a:r>
              <a:rPr b="false" i="false" strike="noStrike" sz="1200" u="none">
                <a:solidFill>
                  <a:srgbClr val="FFFFFF"/>
                </a:solidFill>
                <a:latin typeface="Calibri"/>
              </a:rPr>
              <a:t>imitrex injection rxlist</a:t>
            </a:r>
            <a:br/>
            <a:r>
              <a:rPr b="false" i="false" strike="noStrike" sz="1200" u="none">
                <a:solidFill>
                  <a:srgbClr val="FFFFFF"/>
                </a:solidFill>
                <a:latin typeface="Calibri"/>
              </a:rPr>
              <a:t>cheap imitrex no prescription needed</a:t>
            </a:r>
            <a:br/>
            <a:r>
              <a:rPr b="false" i="false" strike="noStrike" sz="1200" u="none">
                <a:solidFill>
                  <a:srgbClr val="FFFFFF"/>
                </a:solidFill>
                <a:latin typeface="Calibri"/>
              </a:rPr>
              <a:t>�� ,    ���������� ��:  �������������������</a:t>
            </a:r>
            <a:br/>
            <a:r>
              <a:rPr b="false" i="false" strike="noStrike" sz="1200" u="none">
                <a:solidFill>
                  <a:srgbClr val="FFFFFF"/>
                </a:solidFill>
                <a:latin typeface="Calibri"/>
              </a:rPr>
              <a:t>imitrex 6 mg injection</a:t>
            </a:r>
            <a:br/>
            <a:r>
              <a:rPr b="false" i="false" strike="noStrike" sz="1200" u="none">
                <a:solidFill>
                  <a:srgbClr val="FFFFFF"/>
                </a:solidFill>
                <a:latin typeface="Calibri"/>
              </a:rPr>
              <a:t>"CDC began working with the World Health Organization (WHO) in late February 2003 to investigate and confirm outbreaks of an unusual pneumonia in Southeast Asia</a:t>
            </a:r>
            <a:br/>
            <a:r>
              <a:rPr b="false" i="false" strike="noStrike" sz="1200" u="none">
                <a:solidFill>
                  <a:srgbClr val="FFFFFF"/>
                </a:solidFill>
                <a:latin typeface="Calibri"/>
              </a:rPr>
              <a:t>what is sumatriptan succinate 50 mg tablets</a:t>
            </a:r>
            <a:br/>
            <a:r>
              <a:rPr b="false" i="false" strike="noStrike" sz="1200" u="none">
                <a:solidFill>
                  <a:srgbClr val="FFFFFF"/>
                </a:solidFill>
                <a:latin typeface="Calibri"/>
              </a:rPr>
              <a:t>My Dad died, we lost our jobs, and we had to sell our condo</a:t>
            </a:r>
            <a:br/>
            <a:r>
              <a:rPr b="false" i="false" strike="noStrike" sz="1200" u="none">
                <a:solidFill>
                  <a:srgbClr val="FFFFFF"/>
                </a:solidFill>
                <a:latin typeface="Calibri"/>
              </a:rPr>
              <a:t>imitrex 6 mg</a:t>
            </a:r>
            <a:br/>
            <a:r>
              <a:rPr b="false" i="false" strike="noStrike" sz="1200" u="none">
                <a:solidFill>
                  <a:srgbClr val="FFFFFF"/>
                </a:solidFill>
                <a:latin typeface="Calibri"/>
              </a:rPr>
              <a:t>cheap generic imitrex</a:t>
            </a:r>
            <a:br/>
            <a:r>
              <a:rPr b="false" i="false" strike="noStrike" sz="1200" u="none">
                <a:solidFill>
                  <a:srgbClr val="FFFFFF"/>
                </a:solidFill>
                <a:latin typeface="Calibri"/>
              </a:rPr>
              <a:t>imitrex subcutaneous injection directions</a:t>
            </a:r>
            <a:br/>
            <a:r>
              <a:rPr b="false" i="false" strike="noStrike" sz="1200" u="none">
                <a:solidFill>
                  <a:srgbClr val="FFFFFF"/>
                </a:solidFill>
                <a:latin typeface="Calibri"/>
              </a:rPr>
              <a:t>imitrex online pharmacy</a:t>
            </a:r>
            <a:br/>
            <a:r>
              <a:rPr b="false" i="false" strike="noStrike" sz="1200" u="none">
                <a:solidFill>
                  <a:srgbClr val="FFFFFF"/>
                </a:solidFill>
                <a:latin typeface="Calibri"/>
              </a:rPr>
              <a:t>sumatriptan succinate 100 mg oral tab</a:t>
            </a:r>
            <a:br/>
            <a:r>
              <a:rPr b="false" i="false" strike="noStrike" sz="1200" u="none">
                <a:solidFill>
                  <a:srgbClr val="FFFFFF"/>
                </a:solidFill>
                <a:latin typeface="Calibri"/>
              </a:rPr>
              <a:t>what is sumatriptan nasal spray used for</a:t>
            </a:r>
            <a:br/>
            <a:r>
              <a:rPr b="false" i="false" strike="noStrike" sz="1200" u="none">
                <a:solidFill>
                  <a:srgbClr val="FFFFFF"/>
                </a:solidFill>
                <a:latin typeface="Calibri"/>
              </a:rPr>
              <a:t>PCR tests are also available for detecting malaria parasites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sumatriptan spray 20mg/act</a:t>
            </a:r>
            <a:br/>
            <a:r>
              <a:rPr b="false" i="false" strike="noStrike" sz="1200" u="none">
                <a:solidFill>
                  <a:srgbClr val="FFFFFF"/>
                </a:solidFill>
                <a:latin typeface="Calibri"/>
              </a:rPr>
              <a:t>imitrex cost for generic</a:t>
            </a:r>
            <a:br/>
            <a:r>
              <a:rPr b="false" i="false" strike="noStrike" sz="1200" u="none">
                <a:solidFill>
                  <a:srgbClr val="FFFFFF"/>
                </a:solidFill>
                <a:latin typeface="Calibri"/>
              </a:rPr>
              <a:t>imitrex generic cost</a:t>
            </a:r>
            <a:br/>
            <a:r>
              <a:rPr b="false" i="false" strike="noStrike" sz="1200" u="none">
                <a:solidFill>
                  <a:srgbClr val="FFFFFF"/>
                </a:solidFill>
                <a:latin typeface="Calibri"/>
              </a:rPr>
              <a:t>Tell that to everyone LIVING with a transplanted organ, who must take anti-rejection meds for the rest of their lives</a:t>
            </a:r>
            <a:br/>
            <a:r>
              <a:rPr b="false" i="false" strike="noStrike" sz="1200" u="none">
                <a:solidFill>
                  <a:srgbClr val="FFFFFF"/>
                </a:solidFill>
                <a:latin typeface="Calibri"/>
              </a:rPr>
              <a:t>sumatriptan 100 mg tab ran</a:t>
            </a:r>
            <a:br/>
            <a:r>
              <a:rPr b="false" i="false" strike="noStrike" sz="1200" u="none">
                <a:solidFill>
                  <a:srgbClr val="FFFFFF"/>
                </a:solidFill>
                <a:latin typeface="Calibri"/>
              </a:rPr>
              <a:t>imitrex prescription assistance</a:t>
            </a:r>
            <a:br/>
            <a:r>
              <a:rPr b="false" i="false" strike="noStrike" sz="1200" u="none">
                <a:solidFill>
                  <a:srgbClr val="FFFFFF"/>
                </a:solidFill>
                <a:latin typeface="Calibri"/>
              </a:rPr>
              <a:t>Patients in these studies were permitted a maximum of twoantiepileptic drugs (AEDs) in addition to TOPAMAX tablets orplacebo</a:t>
            </a:r>
            <a:br/>
            <a:r>
              <a:rPr b="false" i="false" strike="noStrike" sz="1200" u="none">
                <a:solidFill>
                  <a:srgbClr val="FFFFFF"/>
                </a:solidFill>
                <a:latin typeface="Calibri"/>
              </a:rPr>
              <a:t>how many imitrex injections can i take in a day</a:t>
            </a:r>
            <a:br/>
            <a:r>
              <a:rPr b="false" i="false" strike="noStrike" sz="1200" u="none">
                <a:solidFill>
                  <a:srgbClr val="FFFFFF"/>
                </a:solidFill>
                <a:latin typeface="Calibri"/>
              </a:rPr>
              <a:t>can imitrex cause heart damage</a:t>
            </a:r>
            <a:br/>
            <a:r>
              <a:rPr b="false" i="false" strike="noStrike" sz="1200" u="none">
                <a:solidFill>
                  <a:srgbClr val="FFFFFF"/>
                </a:solidFill>
                <a:latin typeface="Calibri"/>
              </a:rPr>
              <a:t>0 ݿݿ ��ݿ ,Hepburn's commission foreshadowed bespoke denim selections introduced in 2006 by Timothy Everest in addition to Evisu.</a:t>
            </a:r>
            <a:br/>
            <a:r>
              <a:rPr b="false" i="false" strike="noStrike" sz="1200" u="none">
                <a:solidFill>
                  <a:srgbClr val="FFFFFF"/>
                </a:solidFill>
                <a:latin typeface="Calibri"/>
              </a:rPr>
              <a:t>retail price imitrex</a:t>
            </a:r>
            <a:br/>
            <a:r>
              <a:rPr b="false" i="false" strike="noStrike" sz="1200" u="none">
                <a:solidFill>
                  <a:srgbClr val="FFFFFF"/>
                </a:solidFill>
                <a:latin typeface="Calibri"/>
              </a:rPr>
              <a:t>sumatriptan 50mg or 100mg</a:t>
            </a:r>
            <a:br/>
            <a:r>
              <a:rPr b="false" i="false" strike="noStrike" sz="1200" u="none">
                <a:solidFill>
                  <a:srgbClr val="FFFFFF"/>
                </a:solidFill>
                <a:latin typeface="Calibri"/>
              </a:rPr>
              <a:t>Ask your health care provider any questions you may have about how to use Fluoxetine.</a:t>
            </a:r>
            <a:br/>
            <a:r>
              <a:rPr b="false" i="false" strike="noStrike" sz="1200" u="none">
                <a:solidFill>
                  <a:srgbClr val="FFFFFF"/>
                </a:solidFill>
                <a:latin typeface="Calibri"/>
              </a:rPr>
              <a:t>sumatriptan 50 mg para que sirve</a:t>
            </a:r>
            <a:br/>
            <a:r>
              <a:rPr b="false" i="false" strike="noStrike" sz="1200" u="none">
                <a:solidFill>
                  <a:srgbClr val="FFFFFF"/>
                </a:solidFill>
                <a:latin typeface="Calibri"/>
              </a:rPr>
              <a:t>Review of 0.3 gel allow users to know expected efficacy, results and benefits from taking adapalene gel 0.3</a:t>
            </a:r>
            <a:br/>
            <a:r>
              <a:rPr b="false" i="false" strike="noStrike" sz="1200" u="none">
                <a:solidFill>
                  <a:srgbClr val="FFFFFF"/>
                </a:solidFill>
                <a:latin typeface="Calibri"/>
              </a:rPr>
              <a:t>what is sumatriptan tablets used for</a:t>
            </a:r>
            <a:br/>
            <a:r>
              <a:rPr b="false" i="false" strike="noStrike" sz="1200" u="none">
                <a:solidFill>
                  <a:srgbClr val="FFFFFF"/>
                </a:solidFill>
                <a:latin typeface="Calibri"/>
              </a:rPr>
              <a:t>sumatriptan 100 mg cheap</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much does imitrex injection cost</a:t>
            </a:r>
            <a:br/>
            <a:r>
              <a:rPr b="false" i="false" strike="noStrike" sz="1200" u="none">
                <a:solidFill>
                  <a:srgbClr val="FFFFFF"/>
                </a:solidFill>
                <a:latin typeface="Calibri"/>
              </a:rPr>
              <a:t>50 mg imitrex</a:t>
            </a:r>
            <a:br/>
            <a:r>
              <a:rPr b="false" i="false" strike="noStrike" sz="1200" u="none">
                <a:solidFill>
                  <a:srgbClr val="FFFFFF"/>
                </a:solidFill>
                <a:latin typeface="Calibri"/>
              </a:rPr>
              <a:t>how often can you take imitrex 100mg</a:t>
            </a:r>
            <a:br/>
            <a:r>
              <a:rPr b="false" i="false" strike="noStrike" sz="1200" u="none">
                <a:solidFill>
                  <a:srgbClr val="FFFFFF"/>
                </a:solidFill>
                <a:latin typeface="Calibri"/>
              </a:rPr>
              <a:t>It hasbecome much less frequent in recent years (now&lt;10%)</a:t>
            </a:r>
            <a:br/>
            <a:r>
              <a:rPr b="false" i="false" strike="noStrike" sz="1200" u="none">
                <a:solidFill>
                  <a:srgbClr val="FFFFFF"/>
                </a:solidFill>
                <a:latin typeface="Calibri"/>
              </a:rPr>
              <a:t>imitrex df 100 mg</a:t>
            </a:r>
            <a:br/>
            <a:r>
              <a:rPr b="false" i="false" strike="noStrike" sz="1200" u="none">
                <a:solidFill>
                  <a:srgbClr val="FFFFFF"/>
                </a:solidFill>
                <a:latin typeface="Calibri"/>
              </a:rPr>
              <a:t>imitrex over the counter in us</a:t>
            </a:r>
            <a:br/>
            <a:r>
              <a:rPr b="false" i="false" strike="noStrike" sz="1200" u="none">
                <a:solidFill>
                  <a:srgbClr val="FFFFFF"/>
                </a:solidFill>
                <a:latin typeface="Calibri"/>
              </a:rPr>
              <a:t>buy imitrex from canada</a:t>
            </a:r>
            <a:br/>
            <a:r>
              <a:rPr b="false" i="false" strike="noStrike" sz="1200" u="none">
                <a:solidFill>
                  <a:srgbClr val="FFFFFF"/>
                </a:solidFill>
                <a:latin typeface="Calibri"/>
              </a:rPr>
              <a:t>imitrex cheap meds</a:t>
            </a:r>
            <a:br/>
            <a:r>
              <a:rPr b="false" i="false" strike="noStrike" sz="1200" u="none">
                <a:solidFill>
                  <a:srgbClr val="FFFFFF"/>
                </a:solidFill>
                <a:latin typeface="Calibri"/>
              </a:rPr>
              <a:t>or Canada, others in internationally-renowned Mexican universities.</a:t>
            </a:r>
            <a:br/>
            <a:r>
              <a:rPr b="false" i="false" strike="noStrike" sz="1200" u="none">
                <a:solidFill>
                  <a:srgbClr val="FFFFFF"/>
                </a:solidFill>
                <a:latin typeface="Calibri"/>
              </a:rPr>
              <a:t>purchase generic imitrex</a:t>
            </a:r>
            <a:br/>
            <a:r>
              <a:rPr b="false" i="false" strike="noStrike" sz="1200" u="none">
                <a:solidFill>
                  <a:srgbClr val="FFFFFF"/>
                </a:solidFill>
                <a:latin typeface="Calibri"/>
              </a:rPr>
              <a:t>sumatriptan succinate 100 mg reviews</a:t>
            </a:r>
            <a:br/>
            <a:r>
              <a:rPr b="false" i="false" strike="noStrike" sz="1200" u="none">
                <a:solidFill>
                  <a:srgbClr val="FFFFFF"/>
                </a:solidFill>
                <a:latin typeface="Calibri"/>
              </a:rPr>
              <a:t>imitrex causing chest pain</a:t>
            </a:r>
            <a:br/>
            <a:r>
              <a:rPr b="false" i="false" strike="noStrike" sz="1200" u="none">
                <a:solidFill>
                  <a:srgbClr val="FFFFFF"/>
                </a:solidFill>
                <a:latin typeface="Calibri"/>
              </a:rPr>
              <a:t>how many imitrex can i take in a week</a:t>
            </a:r>
            <a:br/>
            <a:r>
              <a:rPr b="false" i="false" strike="noStrike" sz="1200" u="none">
                <a:solidFill>
                  <a:srgbClr val="FFFFFF"/>
                </a:solidFill>
                <a:latin typeface="Calibri"/>
              </a:rPr>
              <a:t>sumatriptan buy</a:t>
            </a:r>
            <a:br/>
            <a:r>
              <a:rPr b="false" i="false" strike="noStrike" sz="1200" u="none">
                <a:solidFill>
                  <a:srgbClr val="FFFFFF"/>
                </a:solidFill>
                <a:latin typeface="Calibri"/>
              </a:rPr>
              <a:t>does imitrex lower heart rate</a:t>
            </a:r>
            <a:br/>
            <a:r>
              <a:rPr b="false" i="false" strike="noStrike" sz="1200" u="none">
                <a:solidFill>
                  <a:srgbClr val="FFFFFF"/>
                </a:solidFill>
                <a:latin typeface="Calibri"/>
              </a:rPr>
              <a:t>imitrex coupons generic</a:t>
            </a:r>
            <a:br/>
            <a:r>
              <a:rPr b="false" i="false" strike="noStrike" sz="1200" u="none">
                <a:solidFill>
                  <a:srgbClr val="FFFFFF"/>
                </a:solidFill>
                <a:latin typeface="Calibri"/>
              </a:rPr>
              <a:t>imitrex order online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imitrex cluster headaches</a:t>
            </a:r>
            <a:br/>
            <a:r>
              <a:rPr b="false" i="false" strike="noStrike" sz="1200" u="none">
                <a:solidFill>
                  <a:srgbClr val="FFFFFF"/>
                </a:solidFill>
                <a:latin typeface="Calibri"/>
              </a:rPr>
              <a:t>imitrex coupon</a:t>
            </a:r>
            <a:br/>
            <a:r>
              <a:rPr b="false" i="false" strike="noStrike" sz="1200" u="none">
                <a:solidFill>
                  <a:srgbClr val="FFFFFF"/>
                </a:solidFill>
                <a:latin typeface="Calibri"/>
              </a:rPr>
              <a:t>much do imitrex shots cost</a:t>
            </a:r>
            <a:br/>
            <a:r>
              <a:rPr b="false" i="false" strike="noStrike" sz="1200" u="none">
                <a:solidFill>
                  <a:srgbClr val="FFFFFF"/>
                </a:solidFill>
                <a:latin typeface="Calibri"/>
              </a:rPr>
              <a:t>De plekjes kunnen opknappen, maar er verschijnen nieuwe in de buurt</a:t>
            </a:r>
            <a:br/>
            <a:r>
              <a:rPr b="false" i="false" strike="noStrike" sz="1200" u="none">
                <a:solidFill>
                  <a:srgbClr val="FFFFFF"/>
                </a:solidFill>
                <a:latin typeface="Calibri"/>
              </a:rPr>
              <a:t>sumatriptan 50mg tab</a:t>
            </a:r>
            <a:br/>
            <a:r>
              <a:rPr b="false" i="false" strike="noStrike" sz="1200" u="none">
                <a:solidFill>
                  <a:srgbClr val="FFFFFF"/>
                </a:solidFill>
                <a:latin typeface="Calibri"/>
              </a:rPr>
              <a:t>does imitrex cause heartburn</a:t>
            </a:r>
            <a:br/>
            <a:r>
              <a:rPr b="false" i="false" strike="noStrike" sz="1200" u="none">
                <a:solidFill>
                  <a:srgbClr val="FFFFFF"/>
                </a:solidFill>
                <a:latin typeface="Calibri"/>
              </a:rPr>
              <a:t>what is sumatriptan 25 mg</a:t>
            </a:r>
            <a:br/>
            <a:r>
              <a:rPr b="false" i="false" strike="noStrike" sz="1200" u="none">
                <a:solidFill>
                  <a:srgbClr val="FFFFFF"/>
                </a:solidFill>
                <a:latin typeface="Calibri"/>
              </a:rPr>
              <a:t>sumatriptan tablets dosage</a:t>
            </a:r>
            <a:br/>
            <a:r>
              <a:rPr b="false" i="false" strike="noStrike" sz="1200" u="none">
                <a:solidFill>
                  <a:srgbClr val="FFFFFF"/>
                </a:solidFill>
                <a:latin typeface="Calibri"/>
              </a:rPr>
              <a:t>imitrex 6 mg/0.5 ml cartridges</a:t>
            </a:r>
            <a:br/>
            <a:r>
              <a:rPr b="false" i="false" strike="noStrike" sz="1200" u="none">
                <a:solidFill>
                  <a:srgbClr val="FFFFFF"/>
                </a:solidFill>
                <a:latin typeface="Calibri"/>
              </a:rPr>
              <a:t>imitrex generic manufacturers</a:t>
            </a:r>
            <a:br/>
            <a:r>
              <a:rPr b="false" i="false" strike="noStrike" sz="1200" u="none">
                <a:solidFill>
                  <a:srgbClr val="FFFFFF"/>
                </a:solidFill>
                <a:latin typeface="Calibri"/>
              </a:rPr>
              <a:t>how much does generic imitrex cost</a:t>
            </a:r>
            <a:br/>
            <a:r>
              <a:rPr b="false" i="false" strike="noStrike" sz="1200" u="none">
                <a:solidFill>
                  <a:srgbClr val="FFFFFF"/>
                </a:solidFill>
                <a:latin typeface="Calibri"/>
              </a:rPr>
              <a:t>generic sumatriptan injection</a:t>
            </a:r>
            <a:br/>
            <a:r>
              <a:rPr b="false" i="false" strike="noStrike" sz="1200" u="none">
                <a:solidFill>
                  <a:srgbClr val="FFFFFF"/>
                </a:solidFill>
                <a:latin typeface="Calibri"/>
              </a:rPr>
              <a:t>sumatriptan nasal spray india</a:t>
            </a:r>
            <a:br/>
            <a:r>
              <a:rPr b="false" i="false" strike="noStrike" sz="1200" u="none">
                <a:solidFill>
                  <a:srgbClr val="FFFFFF"/>
                </a:solidFill>
                <a:latin typeface="Calibri"/>
              </a:rPr>
              <a:t>imitrex order canada</a:t>
            </a:r>
            <a:br/>
            <a:r>
              <a:rPr b="false" i="false" strike="noStrike" sz="1200" u="none">
                <a:solidFill>
                  <a:srgbClr val="FFFFFF"/>
                </a:solidFill>
                <a:latin typeface="Calibri"/>
              </a:rPr>
              <a:t>Lowering of blood pressure is also achieved by the Caduet drug through relaxation of blood vessels</a:t>
            </a:r>
            <a:br/>
            <a:r>
              <a:rPr b="false" i="false" strike="noStrike" sz="1200" u="none">
                <a:solidFill>
                  <a:srgbClr val="FFFFFF"/>
                </a:solidFill>
                <a:latin typeface="Calibri"/>
              </a:rPr>
              <a:t>is imitrex available over the counter</a:t>
            </a:r>
            <a:br/>
            <a:r>
              <a:rPr b="false" i="false" strike="noStrike" sz="1200" u="none">
                <a:solidFill>
                  <a:srgbClr val="FFFFFF"/>
                </a:solidFill>
                <a:latin typeface="Calibri"/>
              </a:rPr>
              <a:t>imitrex purchase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imitrex canada</a:t>
            </a:r>
            <a:br/>
            <a:r>
              <a:rPr b="false" i="false" strike="noStrike" sz="1200" u="none">
                <a:solidFill>
                  <a:srgbClr val="FFFFFF"/>
                </a:solidFill>
                <a:latin typeface="Calibri"/>
              </a:rPr>
              <a:t>can imitrex cause heartburn</a:t>
            </a:r>
            <a:br/>
            <a:r>
              <a:rPr b="false" i="false" strike="noStrike" sz="1200" u="none">
                <a:solidFill>
                  <a:srgbClr val="FFFFFF"/>
                </a:solidFill>
                <a:latin typeface="Calibri"/>
              </a:rPr>
              <a:t>imitrex heartburn</a:t>
            </a:r>
            <a:br/>
            <a:r>
              <a:rPr b="false" i="false" strike="noStrike" sz="1200" u="none">
                <a:solidFill>
                  <a:srgbClr val="FFFFFF"/>
                </a:solidFill>
                <a:latin typeface="Calibri"/>
              </a:rPr>
              <a:t>cost imitrex injection generic</a:t>
            </a:r>
            <a:br/>
            <a:r>
              <a:rPr b="false" i="false" strike="noStrike" sz="1200" u="none">
                <a:solidFill>
                  <a:srgbClr val="FFFFFF"/>
                </a:solidFill>
                <a:latin typeface="Calibri"/>
              </a:rPr>
              <a:t>sumatriptan aurobindo 50 mg tabletten</a:t>
            </a:r>
            <a:br/>
            <a:r>
              <a:rPr b="false" i="false" strike="noStrike" sz="1200" u="none">
                <a:solidFill>
                  <a:srgbClr val="FFFFFF"/>
                </a:solidFill>
                <a:latin typeface="Calibri"/>
              </a:rPr>
              <a:t>sumatriptan 50mg tablets</a:t>
            </a:r>
            <a:br/>
            <a:r>
              <a:rPr b="false" i="false" strike="noStrike" sz="1200" u="none">
                <a:solidFill>
                  <a:srgbClr val="FFFFFF"/>
                </a:solidFill>
                <a:latin typeface="Calibri"/>
              </a:rPr>
              <a:t>buy imitrex online pharmacy</a:t>
            </a:r>
            <a:br/>
            <a:r>
              <a:rPr b="false" i="false" strike="noStrike" sz="1200" u="none">
                <a:solidFill>
                  <a:srgbClr val="FFFFFF"/>
                </a:solidFill>
                <a:latin typeface="Calibri"/>
              </a:rPr>
              <a:t>buy imitrex us</a:t>
            </a:r>
            <a:br/>
            <a:r>
              <a:rPr b="false" i="false" strike="noStrike" sz="1200" u="none">
                <a:solidFill>
                  <a:srgbClr val="FFFFFF"/>
                </a:solidFill>
                <a:latin typeface="Calibri"/>
              </a:rPr>
              <a:t>is there a generic form of imitrex</a:t>
            </a:r>
            <a:br/>
            <a:r>
              <a:rPr b="false" i="false" strike="noStrike" sz="1200" u="none">
                <a:solidFill>
                  <a:srgbClr val="FFFFFF"/>
                </a:solidFill>
                <a:latin typeface="Calibri"/>
              </a:rPr>
              <a:t>I have many issues with cognitive functioning including: memory, confusion and anxiety</a:t>
            </a:r>
            <a:br/>
            <a:r>
              <a:rPr b="false" i="false" strike="noStrike" sz="1200" u="none">
                <a:solidFill>
                  <a:srgbClr val="FFFFFF"/>
                </a:solidFill>
                <a:latin typeface="Calibri"/>
              </a:rPr>
              <a:t>imitrex heart racing</a:t>
            </a:r>
            <a:br/>
            <a:r>
              <a:rPr b="false" i="false" strike="noStrike" sz="1200" u="none">
                <a:solidFill>
                  <a:srgbClr val="FFFFFF"/>
                </a:solidFill>
                <a:latin typeface="Calibri"/>
              </a:rPr>
              <a:t>imitrex nasal spray 20mg</a:t>
            </a:r>
            <a:br/>
            <a:r>
              <a:rPr b="false" i="false" strike="noStrike" sz="1200" u="none">
                <a:solidFill>
                  <a:srgbClr val="FFFFFF"/>
                </a:solidFill>
                <a:latin typeface="Calibri"/>
              </a:rPr>
              <a:t>sumatriptan 100mg tablets cost</a:t>
            </a:r>
            <a:br/>
            <a:r>
              <a:rPr b="false" i="false" strike="noStrike" sz="1200" u="none">
                <a:solidFill>
                  <a:srgbClr val="FFFFFF"/>
                </a:solidFill>
                <a:latin typeface="Calibri"/>
              </a:rPr>
              <a:t>Keep in mind that it may take several weeks of application before the desired effects occur.</a:t>
            </a:r>
            <a:br/>
            <a:r>
              <a:rPr b="false" i="false" strike="noStrike" sz="1200" u="none">
                <a:solidFill>
                  <a:srgbClr val="FFFFFF"/>
                </a:solidFill>
                <a:latin typeface="Calibri"/>
              </a:rPr>
              <a:t>imitrex directions</a:t>
            </a:r>
            <a:br/>
            <a:r>
              <a:rPr b="false" i="false" strike="noStrike" sz="1200" u="none">
                <a:solidFill>
                  <a:srgbClr val="FFFFFF"/>
                </a:solidFill>
                <a:latin typeface="Calibri"/>
              </a:rPr>
              <a:t>cost imitrex shot</a:t>
            </a:r>
            <a:br/>
            <a:r>
              <a:rPr b="false" i="false" strike="noStrike" sz="1200" u="none">
                <a:solidFill>
                  <a:srgbClr val="FFFFFF"/>
                </a:solidFill>
                <a:latin typeface="Calibri"/>
              </a:rPr>
              <a:t>I don&amp;#39;t want to generalize more, but some people in Texas feel like they have some almighty right to be a decider at times like this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imitrex injection online</a:t>
            </a:r>
            <a:br/>
            <a:r>
              <a:rPr b="false" i="false" strike="noStrike" sz="1200" u="none">
                <a:solidFill>
                  <a:srgbClr val="FFFFFF"/>
                </a:solidFill>
                <a:latin typeface="Calibri"/>
              </a:rPr>
              <a:t>Blood HCG levels are measured after treatment and should return to normal.</a:t>
            </a:r>
            <a:br/>
            <a:r>
              <a:rPr b="false" i="false" strike="noStrike" sz="1200" u="none">
                <a:solidFill>
                  <a:srgbClr val="FFFFFF"/>
                </a:solidFill>
                <a:latin typeface="Calibri"/>
              </a:rPr>
              <a:t>sumatriptan succ 100 mg tablet used for</a:t>
            </a:r>
            <a:br/>
            <a:r>
              <a:rPr b="false" i="false" strike="noStrike" sz="1200" u="none">
                <a:solidFill>
                  <a:srgbClr val="FFFFFF"/>
                </a:solidFill>
                <a:latin typeface="Calibri"/>
              </a:rPr>
              <a:t>imitrex oral</a:t>
            </a:r>
            <a:br/>
            <a:r>
              <a:rPr b="false" i="false" strike="noStrike" sz="1200" u="none">
                <a:solidFill>
                  <a:srgbClr val="FFFFFF"/>
                </a:solidFill>
                <a:latin typeface="Calibri"/>
              </a:rPr>
              <a:t>I seem to be tolerating the new med OK thanks - 3rd dose today so early days</a:t>
            </a:r>
            <a:br/>
            <a:r>
              <a:rPr b="false" i="false" strike="noStrike" sz="1200" u="none">
                <a:solidFill>
                  <a:srgbClr val="FFFFFF"/>
                </a:solidFill>
                <a:latin typeface="Calibri"/>
              </a:rPr>
              <a:t>imitrex manufacturer coupon</a:t>
            </a:r>
            <a:br/>
            <a:r>
              <a:rPr b="false" i="false" strike="noStrike" sz="1200" u="none">
                <a:solidFill>
                  <a:srgbClr val="FFFFFF"/>
                </a:solidFill>
                <a:latin typeface="Calibri"/>
              </a:rPr>
              <a:t>imitrex 50 mg directions</a:t>
            </a:r>
            <a:br/>
            <a:r>
              <a:rPr b="false" i="false" strike="noStrike" sz="1200" u="none">
                <a:solidFill>
                  <a:srgbClr val="FFFFFF"/>
                </a:solidFill>
                <a:latin typeface="Calibri"/>
              </a:rPr>
              <a:t>price imitrex</a:t>
            </a:r>
            <a:br/>
            <a:r>
              <a:rPr b="false" i="false" strike="noStrike" sz="1200" u="none">
                <a:solidFill>
                  <a:srgbClr val="FFFFFF"/>
                </a:solidFill>
                <a:latin typeface="Calibri"/>
              </a:rPr>
              <a:t>can i buy imitrex over the counter</a:t>
            </a:r>
            <a:br/>
            <a:r>
              <a:rPr b="false" i="false" strike="noStrike" sz="1200" u="none">
                <a:solidFill>
                  <a:srgbClr val="FFFFFF"/>
                </a:solidFill>
                <a:latin typeface="Calibri"/>
              </a:rPr>
              <a:t>imitrex injection cost</a:t>
            </a:r>
            <a:br/>
            <a:r>
              <a:rPr b="false" i="false" strike="noStrike" sz="1200" u="none">
                <a:solidFill>
                  <a:srgbClr val="FFFFFF"/>
                </a:solidFill>
                <a:latin typeface="Calibri"/>
              </a:rPr>
              <a:t>I tried a myriad of drugs with varying results</a:t>
            </a:r>
            <a:br/>
            <a:r>
              <a:rPr b="false" i="false" strike="noStrike" sz="1200" u="none">
                <a:solidFill>
                  <a:srgbClr val="FFFFFF"/>
                </a:solidFill>
                <a:latin typeface="Calibri"/>
              </a:rPr>
              <a:t>sumatriptan 100 mg directions</a:t>
            </a:r>
            <a:br/>
            <a:r>
              <a:rPr b="false" i="false" strike="noStrike" sz="1200" u="none">
                <a:solidFill>
                  <a:srgbClr val="FFFFFF"/>
                </a:solidFill>
                <a:latin typeface="Calibri"/>
              </a:rPr>
              <a:t>sumatriptan bluefish tablet omhuld 100mg</a:t>
            </a:r>
            <a:br/>
            <a:r>
              <a:rPr b="false" i="false" strike="noStrike" sz="1200" u="none">
                <a:solidFill>
                  <a:srgbClr val="FFFFFF"/>
                </a:solidFill>
                <a:latin typeface="Calibri"/>
              </a:rPr>
              <a:t>where to buy sumatriptan tablets</a:t>
            </a:r>
            <a:br/>
            <a:r>
              <a:rPr b="false" i="false" strike="noStrike" sz="1200" u="none">
                <a:solidFill>
                  <a:srgbClr val="FFFFFF"/>
                </a:solidFill>
                <a:latin typeface="Calibri"/>
              </a:rPr>
              <a:t>imitrex nasal epocrates</a:t>
            </a:r>
            <a:br/>
            <a:r>
              <a:rPr b="false" i="false" strike="noStrike" sz="1200" u="none">
                <a:solidFill>
                  <a:srgbClr val="FFFFFF"/>
                </a:solidFill>
                <a:latin typeface="Calibri"/>
              </a:rPr>
              <a:t>discount generic imitrex</a:t>
            </a:r>
            <a:br/>
            <a:r>
              <a:rPr b="false" i="false" strike="noStrike" sz="1200" u="none">
                <a:solidFill>
                  <a:srgbClr val="FFFFFF"/>
                </a:solidFill>
                <a:latin typeface="Calibri"/>
              </a:rPr>
              <a:t>Its coreprofit (earnings before interest, taxation, depreciation andamortisation) fell by a fifth to 312 million.</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imitrex coupons online</a:t>
            </a:r>
            <a:br/>
            <a:r>
              <a:rPr b="false" i="false" strike="noStrike" sz="1200" u="none">
                <a:solidFill>
                  <a:srgbClr val="FFFFFF"/>
                </a:solidFill>
                <a:latin typeface="Calibri"/>
              </a:rPr>
              <a:t>Despite the competition, Prozac and its generic equivalents remain popular and have become the third-most-prescribed antidepressant in the United States</a:t>
            </a:r>
            <a:br/>
            <a:r>
              <a:rPr b="false" i="false" strike="noStrike" sz="1200" u="none">
                <a:solidFill>
                  <a:srgbClr val="FFFFFF"/>
                </a:solidFill>
                <a:latin typeface="Calibri"/>
              </a:rPr>
              <a:t>imitrex coupon card</a:t>
            </a:r>
            <a:br/>
            <a:r>
              <a:rPr b="false" i="false" strike="noStrike" sz="1200" u="none">
                <a:solidFill>
                  <a:srgbClr val="FFFFFF"/>
                </a:solidFill>
                <a:latin typeface="Calibri"/>
              </a:rPr>
              <a:t>imitrex mail order</a:t>
            </a:r>
            <a:br/>
            <a:r>
              <a:rPr b="false" i="false" strike="noStrike" sz="1200" u="none">
                <a:solidFill>
                  <a:srgbClr val="FFFFFF"/>
                </a:solidFill>
                <a:latin typeface="Calibri"/>
              </a:rPr>
              <a:t>The keys to therapy are treating the underlying disorder, maintaining euvolemia and eliminating offending agents.</a:t>
            </a:r>
            <a:br/>
            <a:r>
              <a:rPr b="false" i="false" strike="noStrike" sz="1200" u="none">
                <a:solidFill>
                  <a:srgbClr val="FFFFFF"/>
                </a:solidFill>
                <a:latin typeface="Calibri"/>
              </a:rPr>
              <a:t>imitrex tablets dosage</a:t>
            </a:r>
            <a:br/>
            <a:r>
              <a:rPr b="false" i="false" strike="noStrike" sz="1200" u="none">
                <a:solidFill>
                  <a:srgbClr val="FFFFFF"/>
                </a:solidFill>
                <a:latin typeface="Calibri"/>
              </a:rPr>
              <a:t>Yleens vltetn pitkn jatkuvaa yhtjaksoista lkityst, ja jos sellaista tarvitaan, pyritn kyttmn pienint tehokasta annosta</a:t>
            </a:r>
            <a:br/>
            <a:r>
              <a:rPr b="false" i="false" strike="noStrike" sz="1200" u="none">
                <a:solidFill>
                  <a:srgbClr val="FFFFFF"/>
                </a:solidFill>
                <a:latin typeface="Calibri"/>
              </a:rPr>
              <a:t>buy sumatriptan online cheap</a:t>
            </a:r>
            <a:br/>
            <a:r>
              <a:rPr b="false" i="false" strike="noStrike" sz="1200" u="none">
                <a:solidFill>
                  <a:srgbClr val="FFFFFF"/>
                </a:solidFill>
                <a:latin typeface="Calibri"/>
              </a:rPr>
              <a:t>imitrex prescription assistance program</a:t>
            </a:r>
            <a:br/>
            <a:r>
              <a:rPr b="false" i="false" strike="noStrike" sz="1200" u="none">
                <a:solidFill>
                  <a:srgbClr val="FFFFFF"/>
                </a:solidFill>
                <a:latin typeface="Calibri"/>
              </a:rPr>
              <a:t>imitrex 25 mg cost</a:t>
            </a:r>
            <a:br/>
            <a:r>
              <a:rPr b="false" i="false" strike="noStrike" sz="1200" u="none">
                <a:solidFill>
                  <a:srgbClr val="FFFFFF"/>
                </a:solidFill>
                <a:latin typeface="Calibri"/>
              </a:rPr>
              <a:t>there generic imitrex injection</a:t>
            </a:r>
            <a:br/>
            <a:r>
              <a:rPr b="false" i="false" strike="noStrike" sz="1200" u="none">
                <a:solidFill>
                  <a:srgbClr val="FFFFFF"/>
                </a:solidFill>
                <a:latin typeface="Calibri"/>
              </a:rPr>
              <a:t>why does generic imitrex cost so much</a:t>
            </a:r>
            <a:br/>
            <a:r>
              <a:rPr b="false" i="false" strike="noStrike" sz="1200" u="none">
                <a:solidFill>
                  <a:srgbClr val="FFFFFF"/>
                </a:solidFill>
                <a:latin typeface="Calibri"/>
              </a:rPr>
              <a:t>In rare cases, hydrochlorothiazide and telmisartan can cause a condition that results in the breakdown of skeletal muscle tissue, leading to kidney failure</a:t>
            </a:r>
            <a:br/>
            <a:r>
              <a:rPr b="false" i="false" strike="noStrike" sz="1200" u="none">
                <a:solidFill>
                  <a:srgbClr val="FFFFFF"/>
                </a:solidFill>
                <a:latin typeface="Calibri"/>
              </a:rPr>
              <a:t>imitrex 6 mg/0.5ml</a:t>
            </a:r>
            <a:br/>
            <a:r>
              <a:rPr b="false" i="false" strike="noStrike" sz="1200" u="none">
                <a:solidFill>
                  <a:srgbClr val="FFFFFF"/>
                </a:solidFill>
                <a:latin typeface="Calibri"/>
              </a:rPr>
              <a:t>Patients should be advised ofthe following issues and asked to alert their prescriber if these occur whiletaking PROZAC as monotherapy or in combination with olanzapine</a:t>
            </a:r>
            <a:br/>
            <a:r>
              <a:rPr b="false" i="false" strike="noStrike" sz="1200" u="none">
                <a:solidFill>
                  <a:srgbClr val="FFFFFF"/>
                </a:solidFill>
                <a:latin typeface="Calibri"/>
              </a:rPr>
              <a:t>sumatriptan tablets usp</a:t>
            </a:r>
            <a:br/>
            <a:r>
              <a:rPr b="false" i="false" strike="noStrike" sz="1200" u="none">
                <a:solidFill>
                  <a:srgbClr val="FFFFFF"/>
                </a:solidFill>
                <a:latin typeface="Calibri"/>
              </a:rPr>
              <a:t>These events may happen without warning and may cause death</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sumatriptan 50 mg tablet</a:t>
            </a:r>
            <a:br/>
            <a:r>
              <a:rPr b="false" i="false" strike="noStrike" sz="1200" u="none">
                <a:solidFill>
                  <a:srgbClr val="FFFFFF"/>
                </a:solidFill>
                <a:latin typeface="Calibri"/>
              </a:rPr>
              <a:t>imitrex price comparison</a:t>
            </a:r>
            <a:br/>
            <a:r>
              <a:rPr b="false" i="false" strike="noStrike" sz="1200" u="none">
                <a:solidFill>
                  <a:srgbClr val="FFFFFF"/>
                </a:solidFill>
                <a:latin typeface="Calibri"/>
              </a:rPr>
              <a:t>much does imitrex cost canada</a:t>
            </a:r>
            <a:br/>
            <a:r>
              <a:rPr b="false" i="false" strike="noStrike" sz="1200" u="none">
                <a:solidFill>
                  <a:srgbClr val="FFFFFF"/>
                </a:solidFill>
                <a:latin typeface="Calibri"/>
              </a:rPr>
              <a:t>cheap imitrex injections</a:t>
            </a:r>
            <a:br/>
            <a:r>
              <a:rPr b="false" i="false" strike="noStrike" sz="1200" u="none">
                <a:solidFill>
                  <a:srgbClr val="FFFFFF"/>
                </a:solidFill>
                <a:latin typeface="Calibri"/>
              </a:rPr>
              <a:t>I could go on and on but it is now about 8 weeks since I knew enough was enough and I had to stop or there would be nothing left for me to return to</a:t>
            </a:r>
            <a:br/>
            <a:r>
              <a:rPr b="false" i="false" strike="noStrike" sz="1200" u="none">
                <a:solidFill>
                  <a:srgbClr val="FFFFFF"/>
                </a:solidFill>
                <a:latin typeface="Calibri"/>
              </a:rPr>
              <a:t>imitrex no prescription needed</a:t>
            </a:r>
            <a:br/>
            <a:r>
              <a:rPr b="false" i="false" strike="noStrike" sz="1200" u="none">
                <a:solidFill>
                  <a:srgbClr val="FFFFFF"/>
                </a:solidFill>
                <a:latin typeface="Calibri"/>
              </a:rPr>
              <a:t>sumatriptan beta 100mg preis</a:t>
            </a:r>
            <a:br/>
            <a:r>
              <a:rPr b="false" i="false" strike="noStrike" sz="1200" u="none">
                <a:solidFill>
                  <a:srgbClr val="FFFFFF"/>
                </a:solidFill>
                <a:latin typeface="Calibri"/>
              </a:rPr>
              <a:t>imitrex tablets how supplied</a:t>
            </a:r>
            <a:br/>
            <a:r>
              <a:rPr b="false" i="false" strike="noStrike" sz="1200" u="none">
                <a:solidFill>
                  <a:srgbClr val="FFFFFF"/>
                </a:solidFill>
                <a:latin typeface="Calibri"/>
              </a:rPr>
              <a:t>imitrex off label uses</a:t>
            </a:r>
            <a:br/>
            <a:r>
              <a:rPr b="false" i="false" strike="noStrike" sz="1200" u="none">
                <a:solidFill>
                  <a:srgbClr val="FFFFFF"/>
                </a:solidFill>
                <a:latin typeface="Calibri"/>
              </a:rPr>
              <a:t>mg imitrex</a:t>
            </a:r>
            <a:br/>
            <a:r>
              <a:rPr b="false" i="false" strike="noStrike" sz="1200" u="none">
                <a:solidFill>
                  <a:srgbClr val="FFFFFF"/>
                </a:solidFill>
                <a:latin typeface="Calibri"/>
              </a:rPr>
              <a:t>Rooney of Radiant Research, Chicago, a clinical research company contracted to conduct the trial.</a:t>
            </a:r>
            <a:br/>
            <a:r>
              <a:rPr b="false" i="false" strike="noStrike" sz="1200" u="none">
                <a:solidFill>
                  <a:srgbClr val="FFFFFF"/>
                </a:solidFill>
                <a:latin typeface="Calibri"/>
              </a:rPr>
              <a:t>how much does imitrex cost per pill</a:t>
            </a:r>
            <a:br/>
            <a:r>
              <a:rPr b="false" i="false" strike="noStrike" sz="1200" u="none">
                <a:solidFill>
                  <a:srgbClr val="FFFFFF"/>
                </a:solidFill>
                <a:latin typeface="Calibri"/>
              </a:rPr>
              <a:t>imitrex generic costco</a:t>
            </a:r>
            <a:br/>
            <a:r>
              <a:rPr b="false" i="false" strike="noStrike" sz="1200" u="none">
                <a:solidFill>
                  <a:srgbClr val="FFFFFF"/>
                </a:solidFill>
                <a:latin typeface="Calibri"/>
              </a:rPr>
              <a:t>She was choking and weezing for air, but they said it was just anxiety</a:t>
            </a:r>
            <a:br/>
            <a:r>
              <a:rPr b="false" i="false" strike="noStrike" sz="1200" u="none">
                <a:solidFill>
                  <a:srgbClr val="FFFFFF"/>
                </a:solidFill>
                <a:latin typeface="Calibri"/>
              </a:rPr>
              <a:t>what is sumatriptan 50mg used for</a:t>
            </a:r>
            <a:br/>
            <a:r>
              <a:rPr b="false" i="false" strike="noStrike" sz="1200" u="none">
                <a:solidFill>
                  <a:srgbClr val="FFFFFF"/>
                </a:solidFill>
                <a:latin typeface="Calibri"/>
              </a:rPr>
              <a:t>imitrex rx</a:t>
            </a:r>
            <a:br/>
            <a:r>
              <a:rPr b="false" i="false" strike="noStrike" sz="1200" u="none">
                <a:solidFill>
                  <a:srgbClr val="FFFFFF"/>
                </a:solidFill>
                <a:latin typeface="Calibri"/>
              </a:rPr>
              <a:t>generic sumatriptan online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During the last 12 months or so things have changed for the worse</a:t>
            </a:r>
            <a:br/>
            <a:r>
              <a:rPr b="false" i="false" strike="noStrike" sz="1200" u="none">
                <a:solidFill>
                  <a:srgbClr val="FFFFFF"/>
                </a:solidFill>
                <a:latin typeface="Calibri"/>
              </a:rPr>
              <a:t>imitrex heart murmur</a:t>
            </a:r>
            <a:br/>
            <a:r>
              <a:rPr b="false" i="false" strike="noStrike" sz="1200" u="none">
                <a:solidFill>
                  <a:srgbClr val="FFFFFF"/>
                </a:solidFill>
                <a:latin typeface="Calibri"/>
              </a:rPr>
              <a:t>Goldsmith LA, Bolognia JL, Callen JP et al</a:t>
            </a:r>
            <a:br/>
            <a:r>
              <a:rPr b="false" i="false" strike="noStrike" sz="1200" u="none">
                <a:solidFill>
                  <a:srgbClr val="FFFFFF"/>
                </a:solidFill>
                <a:latin typeface="Calibri"/>
              </a:rPr>
              <a:t>imitrex buy</a:t>
            </a:r>
            <a:br/>
            <a:r>
              <a:rPr b="false" i="false" strike="noStrike" sz="1200" u="none">
                <a:solidFill>
                  <a:srgbClr val="FFFFFF"/>
                </a:solidFill>
                <a:latin typeface="Calibri"/>
              </a:rPr>
              <a:t>generic imitrex price comparison</a:t>
            </a:r>
            <a:br/>
            <a:r>
              <a:rPr b="false" i="false" strike="noStrike" sz="1200" u="none">
                <a:solidFill>
                  <a:srgbClr val="FFFFFF"/>
                </a:solidFill>
                <a:latin typeface="Calibri"/>
              </a:rPr>
              <a:t>imitrex cost uk</a:t>
            </a:r>
            <a:br/>
            <a:r>
              <a:rPr b="false" i="false" strike="noStrike" sz="1200" u="none">
                <a:solidFill>
                  <a:srgbClr val="FFFFFF"/>
                </a:solidFill>
                <a:latin typeface="Calibri"/>
              </a:rPr>
              <a:t>where can i buy sumatriptan tablets</a:t>
            </a:r>
            <a:br/>
            <a:r>
              <a:rPr b="false" i="false" strike="noStrike" sz="1200" u="none">
                <a:solidFill>
                  <a:srgbClr val="FFFFFF"/>
                </a:solidFill>
                <a:latin typeface="Calibri"/>
              </a:rPr>
              <a:t>Serebrospinal svya ve akz humora her iki bileik benzer penetrasyon gsterir</a:t>
            </a:r>
            <a:br/>
            <a:r>
              <a:rPr b="false" i="false" strike="noStrike" sz="1200" u="none">
                <a:solidFill>
                  <a:srgbClr val="FFFFFF"/>
                </a:solidFill>
                <a:latin typeface="Calibri"/>
              </a:rPr>
              <a:t>imitrex 25 mg price</a:t>
            </a:r>
            <a:br/>
            <a:r>
              <a:rPr b="false" i="false" strike="noStrike" sz="1200" u="none">
                <a:solidFill>
                  <a:srgbClr val="FFFFFF"/>
                </a:solidFill>
                <a:latin typeface="Calibri"/>
              </a:rPr>
              <a:t>A slight concern is that anti-fungal drug resistance may occur over time, although this is very uncommon in CMC patients</a:t>
            </a:r>
            <a:br/>
            <a:r>
              <a:rPr b="false" i="false" strike="noStrike" sz="1200" u="none">
                <a:solidFill>
                  <a:srgbClr val="FFFFFF"/>
                </a:solidFill>
                <a:latin typeface="Calibri"/>
              </a:rPr>
              <a:t>imitrex goodrx</a:t>
            </a:r>
            <a:br/>
            <a:r>
              <a:rPr b="false" i="false" strike="noStrike" sz="1200" u="none">
                <a:solidFill>
                  <a:srgbClr val="FFFFFF"/>
                </a:solidFill>
                <a:latin typeface="Calibri"/>
              </a:rPr>
              <a:t>imitrex price us</a:t>
            </a:r>
            <a:br/>
            <a:r>
              <a:rPr b="false" i="false" strike="noStrike" sz="1200" u="none">
                <a:solidFill>
                  <a:srgbClr val="FFFFFF"/>
                </a:solidFill>
                <a:latin typeface="Calibri"/>
              </a:rPr>
              <a:t>imitrex nasal spray manufacturer</a:t>
            </a:r>
            <a:br/>
            <a:r>
              <a:rPr b="false" i="false" strike="noStrike" sz="1200" u="none">
                <a:solidFill>
                  <a:srgbClr val="FFFFFF"/>
                </a:solidFill>
                <a:latin typeface="Calibri"/>
              </a:rPr>
              <a:t>sumatriptan nasal spray generic</a:t>
            </a:r>
            <a:br/>
            <a:r>
              <a:rPr b="false" i="false" strike="noStrike" sz="1200" u="none">
                <a:solidFill>
                  <a:srgbClr val="FFFFFF"/>
                </a:solidFill>
                <a:latin typeface="Calibri"/>
              </a:rPr>
              <a:t>sumatriptan (imitrex) 50 mg tablet</a:t>
            </a:r>
            <a:br/>
            <a:r>
              <a:rPr b="false" i="false" strike="noStrike" sz="1200" u="none">
                <a:solidFill>
                  <a:srgbClr val="FFFFFF"/>
                </a:solidFill>
                <a:latin typeface="Calibri"/>
              </a:rPr>
              <a:t>Certain neurotransmitters, such as serotonin and noradrenaline, can improve mood and emotion, although this process isn't fully understood.</a:t>
            </a:r>
            <a:br/>
            <a:r>
              <a:rPr b="false" i="false" strike="noStrike" sz="1200" u="none">
                <a:solidFill>
                  <a:srgbClr val="FFFFFF"/>
                </a:solidFill>
                <a:latin typeface="Calibri"/>
              </a:rPr>
              <a:t>imitrex epocrates online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imitrex 100 mg ndc</a:t>
            </a:r>
            <a:br/>
            <a:r>
              <a:rPr b="false" i="false" strike="noStrike" sz="1200" u="none">
                <a:solidFill>
                  <a:srgbClr val="FFFFFF"/>
                </a:solidFill>
                <a:latin typeface="Calibri"/>
              </a:rPr>
              <a:t>And you can experience nervous system effects such as changes in sleeping habits, tremors or shaking and even anxiety</a:t>
            </a:r>
            <a:br/>
            <a:r>
              <a:rPr b="false" i="false" strike="noStrike" sz="1200" u="none">
                <a:solidFill>
                  <a:srgbClr val="FFFFFF"/>
                </a:solidFill>
                <a:latin typeface="Calibri"/>
              </a:rPr>
              <a:t>sumatriptan succinate purchase</a:t>
            </a:r>
            <a:br/>
            <a:r>
              <a:rPr b="false" i="false" strike="noStrike" sz="1200" u="none">
                <a:solidFill>
                  <a:srgbClr val="FFFFFF"/>
                </a:solidFill>
                <a:latin typeface="Calibri"/>
              </a:rPr>
              <a:t>A specific device is needed to inhale the powder formulation</a:t>
            </a:r>
            <a:br/>
            <a:r>
              <a:rPr b="false" i="false" strike="noStrike" sz="1200" u="none">
                <a:solidFill>
                  <a:srgbClr val="FFFFFF"/>
                </a:solidFill>
                <a:latin typeface="Calibri"/>
              </a:rPr>
              <a:t>sumatriptan succ 50 mg tablet</a:t>
            </a:r>
            <a:br/>
            <a:r>
              <a:rPr b="false" i="false" strike="noStrike" sz="1200" u="none">
                <a:solidFill>
                  <a:srgbClr val="FFFFFF"/>
                </a:solidFill>
                <a:latin typeface="Calibri"/>
              </a:rPr>
              <a:t>buy imitrex no prescription</a:t>
            </a:r>
            <a:br/>
            <a:r>
              <a:rPr b="false" i="false" strike="noStrike" sz="1200" u="none">
                <a:solidFill>
                  <a:srgbClr val="FFFFFF"/>
                </a:solidFill>
                <a:latin typeface="Calibri"/>
              </a:rPr>
              <a:t>imitrex oral migraine</a:t>
            </a:r>
            <a:br/>
            <a:r>
              <a:rPr b="false" i="false" strike="noStrike" sz="1200" u="none">
                <a:solidFill>
                  <a:srgbClr val="FFFFFF"/>
                </a:solidFill>
                <a:latin typeface="Calibri"/>
              </a:rPr>
              <a:t>imitrex prescription example</a:t>
            </a:r>
            <a:br/>
            <a:r>
              <a:rPr b="false" i="false" strike="noStrike" sz="1200" u="none">
                <a:solidFill>
                  <a:srgbClr val="FFFFFF"/>
                </a:solidFill>
                <a:latin typeface="Calibri"/>
              </a:rPr>
              <a:t>imitrex coupon rebate</a:t>
            </a:r>
            <a:br/>
            <a:r>
              <a:rPr b="false" i="false" strike="noStrike" sz="1200" u="none">
                <a:solidFill>
                  <a:srgbClr val="FFFFFF"/>
                </a:solidFill>
                <a:latin typeface="Calibri"/>
              </a:rPr>
              <a:t>sumatriptan succinate tablets 100mg</a:t>
            </a:r>
            <a:br/>
            <a:r>
              <a:rPr b="false" i="false" strike="noStrike" sz="1200" u="none">
                <a:solidFill>
                  <a:srgbClr val="FFFFFF"/>
                </a:solidFill>
                <a:latin typeface="Calibri"/>
              </a:rPr>
              <a:t>is imitrex cheaper than maxalt</a:t>
            </a:r>
            <a:br/>
            <a:r>
              <a:rPr b="false" i="false" strike="noStrike" sz="1200" u="none">
                <a:solidFill>
                  <a:srgbClr val="FFFFFF"/>
                </a:solidFill>
                <a:latin typeface="Calibri"/>
              </a:rPr>
              <a:t>Again this is a dangerous drug when not used correctly, and you have to know your body very well (diet wise) to avoid muscle loss, which could occur.</a:t>
            </a:r>
            <a:br/>
            <a:r>
              <a:rPr b="false" i="false" strike="noStrike" sz="1200" u="none">
                <a:solidFill>
                  <a:srgbClr val="FFFFFF"/>
                </a:solidFill>
                <a:latin typeface="Calibri"/>
              </a:rPr>
              <a:t>how to use sumatriptan nasal spray</a:t>
            </a:r>
            <a:br/>
            <a:r>
              <a:rPr b="false" i="false" strike="noStrike" sz="1200" u="none">
                <a:solidFill>
                  <a:srgbClr val="FFFFFF"/>
                </a:solidFill>
                <a:latin typeface="Calibri"/>
              </a:rPr>
              <a:t>imitrex generic no prescription</a:t>
            </a:r>
            <a:br/>
            <a:r>
              <a:rPr b="false" i="false" strike="noStrike" sz="1200" u="none">
                <a:solidFill>
                  <a:srgbClr val="FFFFFF"/>
                </a:solidFill>
                <a:latin typeface="Calibri"/>
              </a:rPr>
              <a:t>Comparison of annualized lumbar spine bone mineral density (BMD) losses associated with normal aging (top, blue bars) to BMD losses associated with different cancer therapies (bottom, red bars)</a:t>
            </a:r>
            <a:br/>
            <a:r>
              <a:rPr b="false" i="false" strike="noStrike" sz="1200" u="none">
                <a:solidFill>
                  <a:srgbClr val="FFFFFF"/>
                </a:solidFill>
                <a:latin typeface="Calibri"/>
              </a:rPr>
              <a:t>imitrex heart</a:t>
            </a:r>
            <a:br/>
            <a:r>
              <a:rPr b="false" i="false" strike="noStrike" sz="1200" u="none">
                <a:solidFill>
                  <a:srgbClr val="FFFFFF"/>
                </a:solidFill>
                <a:latin typeface="Calibri"/>
              </a:rPr>
              <a:t>imitrex tablets prescribing information</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imitrex 50mg</a:t>
            </a:r>
            <a:br/>
            <a:r>
              <a:rPr b="false" i="false" strike="noStrike" sz="1200" u="none">
                <a:solidFill>
                  <a:srgbClr val="FFFFFF"/>
                </a:solidFill>
                <a:latin typeface="Calibri"/>
              </a:rPr>
              <a:t>imitrex tabs 9's</a:t>
            </a:r>
            <a:br/>
            <a:r>
              <a:rPr b="false" i="false" strike="noStrike" sz="1200" u="none">
                <a:solidFill>
                  <a:srgbClr val="FFFFFF"/>
                </a:solidFill>
                <a:latin typeface="Calibri"/>
              </a:rPr>
              <a:t>I'd like to transfer some money to this account services accord diflucan no prescription canada hopper pop I was next to this teenage boy who lay down there, he seemed hurt, she said</a:t>
            </a:r>
            <a:br/>
            <a:r>
              <a:rPr b="false" i="false" strike="noStrike" sz="1200" u="none">
                <a:solidFill>
                  <a:srgbClr val="FFFFFF"/>
                </a:solidFill>
                <a:latin typeface="Calibri"/>
              </a:rPr>
              <a:t>what is sumatriptan succinate 25 mg</a:t>
            </a:r>
            <a:br/>
            <a:r>
              <a:rPr b="false" i="false" strike="noStrike" sz="1200" u="none">
                <a:solidFill>
                  <a:srgbClr val="FFFFFF"/>
                </a:solidFill>
                <a:latin typeface="Calibri"/>
              </a:rPr>
              <a:t>The thing is, in order to be effective and avoid recurrences, you must take it weekly (or every 10 days) for 6 months to one year</a:t>
            </a:r>
            <a:br/>
            <a:r>
              <a:rPr b="false" i="false" strike="noStrike" sz="1200" u="none">
                <a:solidFill>
                  <a:srgbClr val="FFFFFF"/>
                </a:solidFill>
                <a:latin typeface="Calibri"/>
              </a:rPr>
              <a:t>how much does imitrex injection cost</a:t>
            </a:r>
            <a:br/>
            <a:r>
              <a:rPr b="false" i="false" strike="noStrike" sz="1200" u="none">
                <a:solidFill>
                  <a:srgbClr val="FFFFFF"/>
                </a:solidFill>
                <a:latin typeface="Calibri"/>
              </a:rPr>
              <a:t>generic imitrex cheap</a:t>
            </a:r>
            <a:br/>
            <a:r>
              <a:rPr b="false" i="false" strike="noStrike" sz="1200" u="none">
                <a:solidFill>
                  <a:srgbClr val="FFFFFF"/>
                </a:solidFill>
                <a:latin typeface="Calibri"/>
              </a:rPr>
              <a:t>imitrex tablets 50mg</a:t>
            </a:r>
            <a:br/>
            <a:r>
              <a:rPr b="false" i="false" strike="noStrike" sz="1200" u="none">
                <a:solidFill>
                  <a:srgbClr val="FFFFFF"/>
                </a:solidFill>
                <a:latin typeface="Calibri"/>
              </a:rPr>
              <a:t>imitrex on backorder</a:t>
            </a:r>
            <a:br/>
            <a:r>
              <a:rPr b="false" i="false" strike="noStrike" sz="1200" u="none">
                <a:solidFill>
                  <a:srgbClr val="FFFFFF"/>
                </a:solidFill>
                <a:latin typeface="Calibri"/>
              </a:rPr>
              <a:t>cost of imitrex tablets</a:t>
            </a:r>
            <a:br/>
            <a:r>
              <a:rPr b="false" i="false" strike="noStrike" sz="1200" u="none">
                <a:solidFill>
                  <a:srgbClr val="FFFFFF"/>
                </a:solidFill>
                <a:latin typeface="Calibri"/>
              </a:rPr>
              <a:t>how many imitrex shots can i take in a day</a:t>
            </a:r>
            <a:br/>
            <a:r>
              <a:rPr b="false" i="false" strike="noStrike" sz="1200" u="none">
                <a:solidFill>
                  <a:srgbClr val="FFFFFF"/>
                </a:solidFill>
                <a:latin typeface="Calibri"/>
              </a:rPr>
              <a:t>But re: Effexor, I quit taking it when I discovered that it was causing a lot of memory problems</a:t>
            </a:r>
            <a:br/>
            <a:r>
              <a:rPr b="false" i="false" strike="noStrike" sz="1200" u="none">
                <a:solidFill>
                  <a:srgbClr val="FFFFFF"/>
                </a:solidFill>
                <a:latin typeface="Calibri"/>
              </a:rPr>
              <a:t>generic sumatriptan succinate injection</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imitrex cost canada</a:t>
            </a:r>
            <a:br/>
            <a:r>
              <a:rPr b="false" i="false" strike="noStrike" sz="1200" u="none">
                <a:solidFill>
                  <a:srgbClr val="FFFFFF"/>
                </a:solidFill>
                <a:latin typeface="Calibri"/>
              </a:rPr>
              <a:t>Others develop polycystic ovarian syndrome when they gain too much weight</a:t>
            </a:r>
            <a:br/>
            <a:r>
              <a:rPr b="false" i="false" strike="noStrike" sz="1200" u="none">
                <a:solidFill>
                  <a:srgbClr val="FFFFFF"/>
                </a:solidFill>
                <a:latin typeface="Calibri"/>
              </a:rPr>
              <a:t>sumatriptan 50 mg over the counter</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You&amp;rsquo;ve got company in the hair loss arena</a:t>
            </a:r>
            <a:br/>
            <a:r>
              <a:rPr b="false" i="false" strike="noStrike" sz="1200" u="none">
                <a:solidFill>
                  <a:srgbClr val="FFFFFF"/>
                </a:solidFill>
                <a:latin typeface="Calibri"/>
              </a:rPr>
              <a:t>imitrex injections online</a:t>
            </a:r>
            <a:br/>
            <a:r>
              <a:rPr b="false" i="false" strike="noStrike" sz="1200" u="none">
                <a:solidFill>
                  <a:srgbClr val="FFFFFF"/>
                </a:solidFill>
                <a:latin typeface="Calibri"/>
              </a:rPr>
              <a:t>These medicines may be affected by Micardis Plus, or may affect how well it works</a:t>
            </a:r>
            <a:br/>
            <a:r>
              <a:rPr b="false" i="false" strike="noStrike" sz="1200" u="none">
                <a:solidFill>
                  <a:srgbClr val="FFFFFF"/>
                </a:solidFill>
                <a:latin typeface="Calibri"/>
              </a:rPr>
              <a:t>will imitrex help back pain</a:t>
            </a:r>
            <a:br/>
            <a:r>
              <a:rPr b="false" i="false" strike="noStrike" sz="1200" u="none">
                <a:solidFill>
                  <a:srgbClr val="FFFFFF"/>
                </a:solidFill>
                <a:latin typeface="Calibri"/>
              </a:rPr>
              <a:t>Dhea 10mg compounded time release</a:t>
            </a:r>
            <a:br/>
            <a:r>
              <a:rPr b="false" i="false" strike="noStrike" sz="1200" u="none">
                <a:solidFill>
                  <a:srgbClr val="FFFFFF"/>
                </a:solidFill>
                <a:latin typeface="Calibri"/>
              </a:rPr>
              <a:t>imitrex 100mg</a:t>
            </a:r>
            <a:br/>
            <a:r>
              <a:rPr b="false" i="false" strike="noStrike" sz="1200" u="none">
                <a:solidFill>
                  <a:srgbClr val="FFFFFF"/>
                </a:solidFill>
                <a:latin typeface="Calibri"/>
              </a:rPr>
              <a:t>I have used Imitrex with great success since my 2nd year of medical school</a:t>
            </a:r>
            <a:br/>
            <a:r>
              <a:rPr b="false" i="false" strike="noStrike" sz="1200" u="none">
                <a:solidFill>
                  <a:srgbClr val="FFFFFF"/>
                </a:solidFill>
                <a:latin typeface="Calibri"/>
              </a:rPr>
              <a:t>imitrex nasal spray directions how to use</a:t>
            </a:r>
            <a:br/>
            <a:r>
              <a:rPr b="false" i="false" strike="noStrike" sz="1200" u="none">
                <a:solidFill>
                  <a:srgbClr val="FFFFFF"/>
                </a:solidFill>
                <a:latin typeface="Calibri"/>
              </a:rPr>
              <a:t>what is sumatriptan succinate used to treat</a:t>
            </a:r>
            <a:br/>
            <a:r>
              <a:rPr b="false" i="false" strike="noStrike" sz="1200" u="none">
                <a:solidFill>
                  <a:srgbClr val="FFFFFF"/>
                </a:solidFill>
                <a:latin typeface="Calibri"/>
              </a:rPr>
              <a:t>imitrex how many can i take</a:t>
            </a:r>
            <a:br/>
            <a:r>
              <a:rPr b="false" i="false" strike="noStrike" sz="1200" u="none">
                <a:solidFill>
                  <a:srgbClr val="FFFFFF"/>
                </a:solidFill>
                <a:latin typeface="Calibri"/>
              </a:rPr>
              <a:t>Some doctors recommend cranberry juice.</a:t>
            </a:r>
            <a:br/>
            <a:r>
              <a:rPr b="false" i="false" strike="noStrike" sz="1200" u="none">
                <a:solidFill>
                  <a:srgbClr val="FFFFFF"/>
                </a:solidFill>
                <a:latin typeface="Calibri"/>
              </a:rPr>
              <a:t>sumatriptan spray price</a:t>
            </a:r>
            <a:br/>
            <a:r>
              <a:rPr b="false" i="false" strike="noStrike" sz="1200" u="none">
                <a:solidFill>
                  <a:srgbClr val="FFFFFF"/>
                </a:solidFill>
                <a:latin typeface="Calibri"/>
              </a:rPr>
              <a:t>imitrex canada drugs</a:t>
            </a:r>
            <a:br/>
            <a:r>
              <a:rPr b="false" i="false" strike="noStrike" sz="1200" u="none">
                <a:solidFill>
                  <a:srgbClr val="FFFFFF"/>
                </a:solidFill>
                <a:latin typeface="Calibri"/>
              </a:rPr>
              <a:t>sumatriptan tablets usp 50 mg</a:t>
            </a:r>
            <a:br/>
            <a:r>
              <a:rPr b="false" i="false" strike="noStrike" sz="1200" u="none">
                <a:solidFill>
                  <a:srgbClr val="FFFFFF"/>
                </a:solidFill>
                <a:latin typeface="Calibri"/>
              </a:rPr>
              <a:t>sumatriptan succinate generic name</a:t>
            </a:r>
            <a:br/>
            <a:r>
              <a:rPr b="false" i="false" strike="noStrike" sz="1200" u="none">
                <a:solidFill>
                  <a:srgbClr val="FFFFFF"/>
                </a:solidFill>
                <a:latin typeface="Calibri"/>
              </a:rPr>
              <a:t>where can i buy sumatriptan</a:t>
            </a:r>
            <a:br/>
            <a:r>
              <a:rPr b="false" i="false" strike="noStrike" sz="1200" u="none">
                <a:solidFill>
                  <a:srgbClr val="FFFFFF"/>
                </a:solidFill>
                <a:latin typeface="Calibri"/>
              </a:rPr>
              <a:t>sumatriptan succinate 50 mg oral tablet</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sumatriptan online bestellen</a:t>
            </a:r>
            <a:br/>
            <a:r>
              <a:rPr b="false" i="false" strike="noStrike" sz="1200" u="none">
                <a:solidFill>
                  <a:srgbClr val="FFFFFF"/>
                </a:solidFill>
                <a:latin typeface="Calibri"/>
              </a:rPr>
              <a:t>Because it occurs inside your body, internal bleeding may go unnoticed initially</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2015-12-20T01:16:53+04:00</dcterms:created>
  <dcterms:modified xsi:type="dcterms:W3CDTF">2015-12-20T01:16:53+04:00</dcterms:modified>
  <dc:title>Glaxosmithkline Imitrex Coupons - Imitrex Nasal Spray Manufacturer</dc:title>
  <dc:description>Imitrex injection discount, imitrex coupon, sumatriptan nasal spray india, imitrex heartburn, imitrex oral, mg imitrex, generic sumatriptan online</dc:description>
  <dc:subject>Glaxosmithkline Imitrex Coupons - Imitrex Nasal Spray Manufacturer</dc:subject>
  <cp:keywords>imitrex price 50 mg, imitrex buy online, does imitrex cause heartburn, how much does generic imitrex cost, buy imitrex us, imitrex directions, imitrex tablets dosage, imitrex heart murmur, imitrex epocrates online, how to use sumatriptan nasal spray</cp:keywords>
  <cp:category/>
</cp:coreProperties>
</file>