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6.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Imitrex Shot Cost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100 mg dosage</a:t>
            </a:r>
            <a:br/>
            <a:r>
              <a:rPr b="false" i="false" strike="noStrike" sz="1200" u="none">
                <a:solidFill>
                  <a:srgbClr val="FFFFFF"/>
                </a:solidFill>
                <a:latin typeface="Calibri"/>
              </a:rPr>
              <a:t>I don't know about you, but when the temperature starts lowering, my appetite for soup starts rising</a:t>
            </a:r>
            <a:br/>
            <a:r>
              <a:rPr b="false" i="false" strike="noStrike" sz="1200" u="none">
                <a:solidFill>
                  <a:srgbClr val="FFFFFF"/>
                </a:solidFill>
                <a:latin typeface="Calibri"/>
              </a:rPr>
              <a:t>sumatriptan succinate 50mg tab</a:t>
            </a:r>
            <a:br/>
            <a:r>
              <a:rPr b="false" i="false" strike="noStrike" sz="1200" u="none">
                <a:solidFill>
                  <a:srgbClr val="FFFFFF"/>
                </a:solidFill>
                <a:latin typeface="Calibri"/>
              </a:rPr>
              <a:t>This is also a tragedy for the providers who obtained medications from a large and reputable source and now are a direct part of this horrific outbreak</a:t>
            </a:r>
            <a:br/>
            <a:r>
              <a:rPr b="false" i="false" strike="noStrike" sz="1200" u="none">
                <a:solidFill>
                  <a:srgbClr val="FFFFFF"/>
                </a:solidFill>
                <a:latin typeface="Calibri"/>
              </a:rPr>
              <a:t>buy imitrex injection</a:t>
            </a:r>
            <a:br/>
            <a:r>
              <a:rPr b="false" i="false" strike="noStrike" sz="1200" u="none">
                <a:solidFill>
                  <a:srgbClr val="FFFFFF"/>
                </a:solidFill>
                <a:latin typeface="Calibri"/>
              </a:rPr>
              <a:t>Online Without Prescription Where to purchase online in delhi, medicare prescription online pharmacy suspect that.</a:t>
            </a:r>
            <a:br/>
            <a:r>
              <a:rPr b="false" i="false" strike="noStrike" sz="1200" u="none">
                <a:solidFill>
                  <a:srgbClr val="FFFFFF"/>
                </a:solidFill>
                <a:latin typeface="Calibri"/>
              </a:rPr>
              <a:t>sumatriptan 50mg price</a:t>
            </a:r>
            <a:br/>
            <a:r>
              <a:rPr b="false" i="false" strike="noStrike" sz="1200" u="none">
                <a:solidFill>
                  <a:srgbClr val="FFFFFF"/>
                </a:solidFill>
                <a:latin typeface="Calibri"/>
              </a:rPr>
              <a:t>Store acyclovir at room temperature between 59 and 77 degrees Fahrenheit</a:t>
            </a:r>
            <a:br/>
            <a:r>
              <a:rPr b="false" i="false" strike="noStrike" sz="1200" u="none">
                <a:solidFill>
                  <a:srgbClr val="FFFFFF"/>
                </a:solidFill>
                <a:latin typeface="Calibri"/>
              </a:rPr>
              <a:t>generic imitrex india</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imitrex injection manufacturer</a:t>
            </a:r>
            <a:br/>
            <a:r>
              <a:rPr b="false" i="false" strike="noStrike" sz="1200" u="none">
                <a:solidFill>
                  <a:srgbClr val="FFFFFF"/>
                </a:solidFill>
                <a:latin typeface="Calibri"/>
              </a:rPr>
              <a:t>imitrex generic</a:t>
            </a:r>
            <a:br/>
            <a:r>
              <a:rPr b="false" i="false" strike="noStrike" sz="1200" u="none">
                <a:solidFill>
                  <a:srgbClr val="FFFFFF"/>
                </a:solidFill>
                <a:latin typeface="Calibri"/>
              </a:rPr>
              <a:t>directions for imitrex pills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imitrex cheap</a:t>
            </a:r>
            <a:br/>
            <a:r>
              <a:rPr b="false" i="false" strike="noStrike" sz="1200" u="none">
                <a:solidFill>
                  <a:srgbClr val="FFFFFF"/>
                </a:solidFill>
                <a:latin typeface="Calibri"/>
              </a:rPr>
              <a:t>imitrex tablets in india</a:t>
            </a:r>
            <a:br/>
            <a:r>
              <a:rPr b="false" i="false" strike="noStrike" sz="1200" u="none">
                <a:solidFill>
                  <a:srgbClr val="FFFFFF"/>
                </a:solidFill>
                <a:latin typeface="Calibri"/>
              </a:rPr>
              <a:t>This manifests clinically as explosive high frequency bursts of paroxysmal pain.</a:t>
            </a:r>
            <a:br/>
            <a:r>
              <a:rPr b="false" i="false" strike="noStrike" sz="1200" u="none">
                <a:solidFill>
                  <a:srgbClr val="FFFFFF"/>
                </a:solidFill>
                <a:latin typeface="Calibri"/>
              </a:rPr>
              <a:t>cost imitrex walmart</a:t>
            </a:r>
            <a:br/>
            <a:r>
              <a:rPr b="false" i="false" strike="noStrike" sz="1200" u="none">
                <a:solidFill>
                  <a:srgbClr val="FFFFFF"/>
                </a:solidFill>
                <a:latin typeface="Calibri"/>
              </a:rPr>
              <a:t>After they get a job, what type of transportation will they need, and how will they handle responsibilities like time management, appropriate behaviors and safety</a:t>
            </a:r>
            <a:br/>
            <a:r>
              <a:rPr b="false" i="false" strike="noStrike" sz="1200" u="none">
                <a:solidFill>
                  <a:srgbClr val="FFFFFF"/>
                </a:solidFill>
                <a:latin typeface="Calibri"/>
              </a:rPr>
              <a:t>cheap imitrex tablets</a:t>
            </a:r>
            <a:br/>
            <a:r>
              <a:rPr b="false" i="false" strike="noStrike" sz="1200" u="none">
                <a:solidFill>
                  <a:srgbClr val="FFFFFF"/>
                </a:solidFill>
                <a:latin typeface="Calibri"/>
              </a:rPr>
              <a:t>imitrex shot cost</a:t>
            </a:r>
            <a:br/>
            <a:r>
              <a:rPr b="false" i="false" strike="noStrike" sz="1200" u="none">
                <a:solidFill>
                  <a:srgbClr val="FFFFFF"/>
                </a:solidFill>
                <a:latin typeface="Calibri"/>
              </a:rPr>
              <a:t>sumatriptan succinate 100 mg cost</a:t>
            </a:r>
            <a:br/>
            <a:r>
              <a:rPr b="false" i="false" strike="noStrike" sz="1200" u="none">
                <a:solidFill>
                  <a:srgbClr val="FFFFFF"/>
                </a:solidFill>
                <a:latin typeface="Calibri"/>
              </a:rPr>
              <a:t>imitrex injection coupons</a:t>
            </a:r>
            <a:br/>
            <a:r>
              <a:rPr b="false" i="false" strike="noStrike" sz="1200" u="none">
                <a:solidFill>
                  <a:srgbClr val="FFFFFF"/>
                </a:solidFill>
                <a:latin typeface="Calibri"/>
              </a:rPr>
              <a:t>sumatriptan succ 100 mg tablet price</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can you buy imitrex over the counter</a:t>
            </a:r>
            <a:br/>
            <a:r>
              <a:rPr b="false" i="false" strike="noStrike" sz="1200" u="none">
                <a:solidFill>
                  <a:srgbClr val="FFFFFF"/>
                </a:solidFill>
                <a:latin typeface="Calibri"/>
              </a:rPr>
              <a:t>imitrex nasal spray directions</a:t>
            </a:r>
            <a:br/>
            <a:r>
              <a:rPr b="false" i="false" strike="noStrike" sz="1200" u="none">
                <a:solidFill>
                  <a:srgbClr val="FFFFFF"/>
                </a:solidFill>
                <a:latin typeface="Calibri"/>
              </a:rPr>
              <a:t>imitrex japan</a:t>
            </a:r>
            <a:br/>
            <a:r>
              <a:rPr b="false" i="false" strike="noStrike" sz="1200" u="none">
                <a:solidFill>
                  <a:srgbClr val="FFFFFF"/>
                </a:solidFill>
                <a:latin typeface="Calibri"/>
              </a:rPr>
              <a:t>I have heard that Elavil is used for panic I think it is an older drug, because I use Xanax please know that you inspire others I do hope that gives you something so hang on to take care</a:t>
            </a:r>
            <a:br/>
            <a:r>
              <a:rPr b="false" i="false" strike="noStrike" sz="1200" u="none">
                <a:solidFill>
                  <a:srgbClr val="FFFFFF"/>
                </a:solidFill>
                <a:latin typeface="Calibri"/>
              </a:rPr>
              <a:t>imitrex nasal spray canada</a:t>
            </a:r>
            <a:br/>
            <a:r>
              <a:rPr b="false" i="false" strike="noStrike" sz="1200" u="none">
                <a:solidFill>
                  <a:srgbClr val="FFFFFF"/>
                </a:solidFill>
                <a:latin typeface="Calibri"/>
              </a:rPr>
              <a:t>Si necesita ciruga, dgale al cirujano por adelantado que usted est usando hydrochlorothiazide and olmesartan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imitrex 100mg price</a:t>
            </a:r>
            <a:br/>
            <a:r>
              <a:rPr b="false" i="false" strike="noStrike" sz="1200" u="none">
                <a:solidFill>
                  <a:srgbClr val="FFFFFF"/>
                </a:solidFill>
                <a:latin typeface="Calibri"/>
              </a:rPr>
              <a:t>sumatriptan 100mg</a:t>
            </a:r>
            <a:br/>
            <a:r>
              <a:rPr b="false" i="false" strike="noStrike" sz="1200" u="none">
                <a:solidFill>
                  <a:srgbClr val="FFFFFF"/>
                </a:solidFill>
                <a:latin typeface="Calibri"/>
              </a:rPr>
              <a:t>what is sumatriptan made of</a:t>
            </a:r>
            <a:br/>
            <a:r>
              <a:rPr b="false" i="false" strike="noStrike" sz="1200" u="none">
                <a:solidFill>
                  <a:srgbClr val="FFFFFF"/>
                </a:solidFill>
                <a:latin typeface="Calibri"/>
              </a:rPr>
              <a:t>My anxiety vanished, well tolerated and with completely acceptable side effects</a:t>
            </a:r>
            <a:br/>
            <a:r>
              <a:rPr b="false" i="false" strike="noStrike" sz="1200" u="none">
                <a:solidFill>
                  <a:srgbClr val="FFFFFF"/>
                </a:solidFill>
                <a:latin typeface="Calibri"/>
              </a:rPr>
              <a:t>sumatriptan 50 mg tabletten</a:t>
            </a:r>
            <a:br/>
            <a:r>
              <a:rPr b="false" i="false" strike="noStrike" sz="1200" u="none">
                <a:solidFill>
                  <a:srgbClr val="FFFFFF"/>
                </a:solidFill>
                <a:latin typeface="Calibri"/>
              </a:rPr>
              <a:t>You are more likely to see observational studies addressing the long-term safety risks as opposed to long-term clinical trials</a:t>
            </a:r>
            <a:br/>
            <a:r>
              <a:rPr b="false" i="false" strike="noStrike" sz="1200" u="none">
                <a:solidFill>
                  <a:srgbClr val="FFFFFF"/>
                </a:solidFill>
                <a:latin typeface="Calibri"/>
              </a:rPr>
              <a:t>buy sumatriptan 100 mg</a:t>
            </a:r>
            <a:br/>
            <a:r>
              <a:rPr b="false" i="false" strike="noStrike" sz="1200" u="none">
                <a:solidFill>
                  <a:srgbClr val="FFFFFF"/>
                </a:solidFill>
                <a:latin typeface="Calibri"/>
              </a:rPr>
              <a:t>sumatriptan bluefish 100mg nebenwirkungen</a:t>
            </a:r>
            <a:br/>
            <a:r>
              <a:rPr b="false" i="false" strike="noStrike" sz="1200" u="none">
                <a:solidFill>
                  <a:srgbClr val="FFFFFF"/>
                </a:solidFill>
                <a:latin typeface="Calibri"/>
              </a:rPr>
              <a:t>Renova Cream must be used regularly for the effects continue, as the active ingredient, Tretinoin, does not reverse the effects of sun damage to the skin or ageing due to sun exposure</a:t>
            </a:r>
            <a:br/>
            <a:r>
              <a:rPr b="false" i="false" strike="noStrike" sz="1200" u="none">
                <a:solidFill>
                  <a:srgbClr val="FFFFFF"/>
                </a:solidFill>
                <a:latin typeface="Calibri"/>
              </a:rPr>
              <a:t>cost imitrex injection</a:t>
            </a:r>
            <a:br/>
            <a:r>
              <a:rPr b="false" i="false" strike="noStrike" sz="1200" u="none">
                <a:solidFill>
                  <a:srgbClr val="FFFFFF"/>
                </a:solidFill>
                <a:latin typeface="Calibri"/>
              </a:rPr>
              <a:t>Buy cheap paroxetine online australia although the new sensation</a:t>
            </a:r>
            <a:br/>
            <a:r>
              <a:rPr b="false" i="false" strike="noStrike" sz="1200" u="none">
                <a:solidFill>
                  <a:srgbClr val="FFFFFF"/>
                </a:solidFill>
                <a:latin typeface="Calibri"/>
              </a:rPr>
              <a:t>imitrex generic pill identifier</a:t>
            </a:r>
            <a:br/>
            <a:r>
              <a:rPr b="false" i="false" strike="noStrike" sz="1200" u="none">
                <a:solidFill>
                  <a:srgbClr val="FFFFFF"/>
                </a:solidFill>
                <a:latin typeface="Calibri"/>
              </a:rPr>
              <a:t>imitrex nasal spray cost</a:t>
            </a:r>
            <a:br/>
            <a:r>
              <a:rPr b="false" i="false" strike="noStrike" sz="1200" u="none">
                <a:solidFill>
                  <a:srgbClr val="FFFFFF"/>
                </a:solidFill>
                <a:latin typeface="Calibri"/>
              </a:rPr>
              <a:t>ordering imitrex canada</a:t>
            </a:r>
            <a:br/>
            <a:r>
              <a:rPr b="false" i="false" strike="noStrike" sz="1200" u="none">
                <a:solidFill>
                  <a:srgbClr val="FFFFFF"/>
                </a:solidFill>
                <a:latin typeface="Calibri"/>
              </a:rPr>
              <a:t>Here&amp;rsquo;s a picture (source: hairsurgical.com):</a:t>
            </a:r>
            <a:br/>
            <a:r>
              <a:rPr b="false" i="false" strike="noStrike" sz="1200" u="none">
                <a:solidFill>
                  <a:srgbClr val="FFFFFF"/>
                </a:solidFill>
                <a:latin typeface="Calibri"/>
              </a:rPr>
              <a:t>buy imitrex generic online</a:t>
            </a:r>
            <a:br/>
            <a:r>
              <a:rPr b="false" i="false" strike="noStrike" sz="1200" u="none">
                <a:solidFill>
                  <a:srgbClr val="FFFFFF"/>
                </a:solidFill>
                <a:latin typeface="Calibri"/>
              </a:rPr>
              <a:t>buy sumatriptan online canada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imitrex injection directions</a:t>
            </a:r>
            <a:br/>
            <a:r>
              <a:rPr b="false" i="false" strike="noStrike" sz="1200" u="none">
                <a:solidFill>
                  <a:srgbClr val="FFFFFF"/>
                </a:solidFill>
                <a:latin typeface="Calibri"/>
              </a:rPr>
              <a:t>De werkzaamheid van bupropion in de geregistreerde dosering is niet overtuigend</a:t>
            </a:r>
            <a:br/>
            <a:r>
              <a:rPr b="false" i="false" strike="noStrike" sz="1200" u="none">
                <a:solidFill>
                  <a:srgbClr val="FFFFFF"/>
                </a:solidFill>
                <a:latin typeface="Calibri"/>
              </a:rPr>
              <a:t>imitrex oral dosage</a:t>
            </a:r>
            <a:br/>
            <a:r>
              <a:rPr b="false" i="false" strike="noStrike" sz="1200" u="none">
                <a:solidFill>
                  <a:srgbClr val="FFFFFF"/>
                </a:solidFill>
                <a:latin typeface="Calibri"/>
              </a:rPr>
              <a:t>imitrex injection how supplied</a:t>
            </a:r>
            <a:br/>
            <a:r>
              <a:rPr b="false" i="false" strike="noStrike" sz="1200" u="none">
                <a:solidFill>
                  <a:srgbClr val="FFFFFF"/>
                </a:solidFill>
                <a:latin typeface="Calibri"/>
              </a:rPr>
              <a:t>imitrex 100 mg directions</a:t>
            </a:r>
            <a:br/>
            <a:r>
              <a:rPr b="false" i="false" strike="noStrike" sz="1200" u="none">
                <a:solidFill>
                  <a:srgbClr val="FFFFFF"/>
                </a:solidFill>
                <a:latin typeface="Calibri"/>
              </a:rPr>
              <a:t>ill send them a pm though, not thats its an urgent matter though, id just like to know overall health benefits and pretty much if tamoxifen is enough protection since its not an ai</a:t>
            </a:r>
            <a:br/>
            <a:r>
              <a:rPr b="false" i="false" strike="noStrike" sz="1200" u="none">
                <a:solidFill>
                  <a:srgbClr val="FFFFFF"/>
                </a:solidFill>
                <a:latin typeface="Calibri"/>
              </a:rPr>
              <a:t>sumatriptan spray india</a:t>
            </a:r>
            <a:br/>
            <a:r>
              <a:rPr b="false" i="false" strike="noStrike" sz="1200" u="none">
                <a:solidFill>
                  <a:srgbClr val="FFFFFF"/>
                </a:solidFill>
                <a:latin typeface="Calibri"/>
              </a:rPr>
              <a:t>imitrex order</a:t>
            </a:r>
            <a:br/>
            <a:r>
              <a:rPr b="false" i="false" strike="noStrike" sz="1200" u="none">
                <a:solidFill>
                  <a:srgbClr val="FFFFFF"/>
                </a:solidFill>
                <a:latin typeface="Calibri"/>
              </a:rPr>
              <a:t>what is sumatriptan succinate used for</a:t>
            </a:r>
            <a:br/>
            <a:r>
              <a:rPr b="false" i="false" strike="noStrike" sz="1200" u="none">
                <a:solidFill>
                  <a:srgbClr val="FFFFFF"/>
                </a:solidFill>
                <a:latin typeface="Calibri"/>
              </a:rPr>
              <a:t>imitrex coupons discounts</a:t>
            </a:r>
            <a:br/>
            <a:r>
              <a:rPr b="false" i="false" strike="noStrike" sz="1200" u="none">
                <a:solidFill>
                  <a:srgbClr val="FFFFFF"/>
                </a:solidFill>
                <a:latin typeface="Calibri"/>
              </a:rPr>
              <a:t>sumatriptan winthrop 100mg preis</a:t>
            </a:r>
            <a:br/>
            <a:r>
              <a:rPr b="false" i="false" strike="noStrike" sz="1200" u="none">
                <a:solidFill>
                  <a:srgbClr val="FFFFFF"/>
                </a:solidFill>
                <a:latin typeface="Calibri"/>
              </a:rPr>
              <a:t>imitrex 50 mg dosing</a:t>
            </a:r>
            <a:br/>
            <a:r>
              <a:rPr b="false" i="false" strike="noStrike" sz="1200" u="none">
                <a:solidFill>
                  <a:srgbClr val="FFFFFF"/>
                </a:solidFill>
                <a:latin typeface="Calibri"/>
              </a:rPr>
              <a:t>Olanzapine orodispersible tablets may be used as an alternative to olanzapine conventional tablets.</a:t>
            </a:r>
            <a:br/>
            <a:r>
              <a:rPr b="false" i="false" strike="noStrike" sz="1200" u="none">
                <a:solidFill>
                  <a:srgbClr val="FFFFFF"/>
                </a:solidFill>
                <a:latin typeface="Calibri"/>
              </a:rPr>
              <a:t>sumatriptan spray dosage</a:t>
            </a:r>
            <a:br/>
            <a:r>
              <a:rPr b="false" i="false" strike="noStrike" sz="1200" u="none">
                <a:solidFill>
                  <a:srgbClr val="FFFFFF"/>
                </a:solidFill>
                <a:latin typeface="Calibri"/>
              </a:rPr>
              <a:t>Takahama was asked to perform a cervical mucus test and daily basal temperature recordings</a:t>
            </a:r>
            <a:br/>
            <a:r>
              <a:rPr b="false" i="false" strike="noStrike" sz="1200" u="none">
                <a:solidFill>
                  <a:srgbClr val="FFFFFF"/>
                </a:solidFill>
                <a:latin typeface="Calibri"/>
              </a:rPr>
              <a:t>order imitrex spray</a:t>
            </a:r>
            <a:br/>
            <a:r>
              <a:rPr b="false" i="false" strike="noStrike" sz="1200" u="none">
                <a:solidFill>
                  <a:srgbClr val="FFFFFF"/>
                </a:solidFill>
                <a:latin typeface="Calibri"/>
              </a:rPr>
              <a:t>generic imitrex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Side effects of Prevacid may include headache, nausea, diarrhea, stomach pain, or constipation</a:t>
            </a:r>
            <a:br/>
            <a:r>
              <a:rPr b="false" i="false" strike="noStrike" sz="1200" u="none">
                <a:solidFill>
                  <a:srgbClr val="FFFFFF"/>
                </a:solidFill>
                <a:latin typeface="Calibri"/>
              </a:rPr>
              <a:t>imitrex how supplied</a:t>
            </a:r>
            <a:br/>
            <a:r>
              <a:rPr b="false" i="false" strike="noStrike" sz="1200" u="none">
                <a:solidFill>
                  <a:srgbClr val="FFFFFF"/>
                </a:solidFill>
                <a:latin typeface="Calibri"/>
              </a:rPr>
              <a:t>cheap sumatriptan</a:t>
            </a:r>
            <a:br/>
            <a:r>
              <a:rPr b="false" i="false" strike="noStrike" sz="1200" u="none">
                <a:solidFill>
                  <a:srgbClr val="FFFFFF"/>
                </a:solidFill>
                <a:latin typeface="Calibri"/>
              </a:rPr>
              <a:t>Complicated UTIs, acute pyelonephritis: 250mg once daily for 10 days or 750mg once daily for 5 days</a:t>
            </a:r>
            <a:br/>
            <a:r>
              <a:rPr b="false" i="false" strike="noStrike" sz="1200" u="none">
                <a:solidFill>
                  <a:srgbClr val="FFFFFF"/>
                </a:solidFill>
                <a:latin typeface="Calibri"/>
              </a:rPr>
              <a:t>sumatriptan succinate oral tablet 100 mg</a:t>
            </a:r>
            <a:br/>
            <a:r>
              <a:rPr b="false" i="false" strike="noStrike" sz="1200" u="none">
                <a:solidFill>
                  <a:srgbClr val="FFFFFF"/>
                </a:solidFill>
                <a:latin typeface="Calibri"/>
              </a:rPr>
              <a:t>imitrex spray directions</a:t>
            </a:r>
            <a:br/>
            <a:r>
              <a:rPr b="false" i="false" strike="noStrike" sz="1200" u="none">
                <a:solidFill>
                  <a:srgbClr val="FFFFFF"/>
                </a:solidFill>
                <a:latin typeface="Calibri"/>
              </a:rPr>
              <a:t>You might be wasting money going to them first</a:t>
            </a:r>
            <a:br/>
            <a:r>
              <a:rPr b="false" i="false" strike="noStrike" sz="1200" u="none">
                <a:solidFill>
                  <a:srgbClr val="FFFFFF"/>
                </a:solidFill>
                <a:latin typeface="Calibri"/>
              </a:rPr>
              <a:t>what is sumatriptan used for</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buy imitrex online no prescription</a:t>
            </a:r>
            <a:br/>
            <a:r>
              <a:rPr b="false" i="false" strike="noStrike" sz="1200" u="none">
                <a:solidFill>
                  <a:srgbClr val="FFFFFF"/>
                </a:solidFill>
                <a:latin typeface="Calibri"/>
              </a:rPr>
              <a:t>sumatriptan cheap online</a:t>
            </a:r>
            <a:br/>
            <a:r>
              <a:rPr b="false" i="false" strike="noStrike" sz="1200" u="none">
                <a:solidFill>
                  <a:srgbClr val="FFFFFF"/>
                </a:solidFill>
                <a:latin typeface="Calibri"/>
              </a:rPr>
              <a:t>imitrex nasal spray cluster headaches</a:t>
            </a:r>
            <a:br/>
            <a:r>
              <a:rPr b="false" i="false" strike="noStrike" sz="1200" u="none">
                <a:solidFill>
                  <a:srgbClr val="FFFFFF"/>
                </a:solidFill>
                <a:latin typeface="Calibri"/>
              </a:rPr>
              <a:t>sumatriptan succ 50 mg tablet uses</a:t>
            </a:r>
            <a:br/>
            <a:r>
              <a:rPr b="false" i="false" strike="noStrike" sz="1200" u="none">
                <a:solidFill>
                  <a:srgbClr val="FFFFFF"/>
                </a:solidFill>
                <a:latin typeface="Calibri"/>
              </a:rPr>
              <a:t>Many people using Lisinopril 30mg do not have serious side effects.</a:t>
            </a:r>
            <a:br/>
            <a:r>
              <a:rPr b="false" i="false" strike="noStrike" sz="1200" u="none">
                <a:solidFill>
                  <a:srgbClr val="FFFFFF"/>
                </a:solidFill>
                <a:latin typeface="Calibri"/>
              </a:rPr>
              <a:t>cheap sumatriptan succinate</a:t>
            </a:r>
            <a:br/>
            <a:r>
              <a:rPr b="false" i="false" strike="noStrike" sz="1200" u="none">
                <a:solidFill>
                  <a:srgbClr val="FFFFFF"/>
                </a:solidFill>
                <a:latin typeface="Calibri"/>
              </a:rPr>
              <a:t>I&amp;rsquo;d advise you to talk this issue over with your son&amp;rsquo;s doctor.</a:t>
            </a:r>
            <a:br/>
            <a:r>
              <a:rPr b="false" i="false" strike="noStrike" sz="1200" u="none">
                <a:solidFill>
                  <a:srgbClr val="FFFFFF"/>
                </a:solidFill>
                <a:latin typeface="Calibri"/>
              </a:rPr>
              <a:t>does imitrex come in generic form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imitrex generic dosage</a:t>
            </a:r>
            <a:br/>
            <a:r>
              <a:rPr b="false" i="false" strike="noStrike" sz="1200" u="none">
                <a:solidFill>
                  <a:srgbClr val="FFFFFF"/>
                </a:solidFill>
                <a:latin typeface="Calibri"/>
              </a:rPr>
              <a:t>sumatriptan 50 mg ingredients</a:t>
            </a:r>
            <a:br/>
            <a:r>
              <a:rPr b="false" i="false" strike="noStrike" sz="1200" u="none">
                <a:solidFill>
                  <a:srgbClr val="FFFFFF"/>
                </a:solidFill>
                <a:latin typeface="Calibri"/>
              </a:rPr>
              <a:t>non prescription imitrex</a:t>
            </a:r>
            <a:br/>
            <a:r>
              <a:rPr b="false" i="false" strike="noStrike" sz="1200" u="none">
                <a:solidFill>
                  <a:srgbClr val="FFFFFF"/>
                </a:solidFill>
                <a:latin typeface="Calibri"/>
              </a:rPr>
              <a:t>imitrex back pain</a:t>
            </a:r>
            <a:br/>
            <a:r>
              <a:rPr b="false" i="false" strike="noStrike" sz="1200" u="none">
                <a:solidFill>
                  <a:srgbClr val="FFFFFF"/>
                </a:solidFill>
                <a:latin typeface="Calibri"/>
              </a:rPr>
              <a:t>order imitrex no prescription</a:t>
            </a:r>
            <a:br/>
            <a:r>
              <a:rPr b="false" i="false" strike="noStrike" sz="1200" u="none">
                <a:solidFill>
                  <a:srgbClr val="FFFFFF"/>
                </a:solidFill>
                <a:latin typeface="Calibri"/>
              </a:rPr>
              <a:t>how many imitrex can i take in a month</a:t>
            </a:r>
            <a:br/>
            <a:r>
              <a:rPr b="false" i="false" strike="noStrike" sz="1200" u="none">
                <a:solidFill>
                  <a:srgbClr val="FFFFFF"/>
                </a:solidFill>
                <a:latin typeface="Calibri"/>
              </a:rPr>
              <a:t>Generic promethazine injections are available.</a:t>
            </a:r>
            <a:br/>
            <a:r>
              <a:rPr b="false" i="false" strike="noStrike" sz="1200" u="none">
                <a:solidFill>
                  <a:srgbClr val="FFFFFF"/>
                </a:solidFill>
                <a:latin typeface="Calibri"/>
              </a:rPr>
              <a:t>sumatriptan back order</a:t>
            </a:r>
            <a:br/>
            <a:r>
              <a:rPr b="false" i="false" strike="noStrike" sz="1200" u="none">
                <a:solidFill>
                  <a:srgbClr val="FFFFFF"/>
                </a:solidFill>
                <a:latin typeface="Calibri"/>
              </a:rPr>
              <a:t>buy imitrex uk</a:t>
            </a:r>
            <a:br/>
            <a:r>
              <a:rPr b="false" i="false" strike="noStrike" sz="1200" u="none">
                <a:solidFill>
                  <a:srgbClr val="FFFFFF"/>
                </a:solidFill>
                <a:latin typeface="Calibri"/>
              </a:rPr>
              <a:t>imitrex 100mg cost</a:t>
            </a:r>
            <a:br/>
            <a:r>
              <a:rPr b="false" i="false" strike="noStrike" sz="1200" u="none">
                <a:solidFill>
                  <a:srgbClr val="FFFFFF"/>
                </a:solidFill>
                <a:latin typeface="Calibri"/>
              </a:rPr>
              <a:t>phenothiazine derivatives, pimozide, haloperidol), tricyclic antidepressants, certain antimicrobial agents (e.g</a:t>
            </a:r>
            <a:br/>
            <a:r>
              <a:rPr b="false" i="false" strike="noStrike" sz="1200" u="none">
                <a:solidFill>
                  <a:srgbClr val="FFFFFF"/>
                </a:solidFill>
                <a:latin typeface="Calibri"/>
              </a:rPr>
              <a:t>how much do imitrex injections cost</a:t>
            </a:r>
            <a:br/>
            <a:r>
              <a:rPr b="false" i="false" strike="noStrike" sz="1200" u="none">
                <a:solidFill>
                  <a:srgbClr val="FFFFFF"/>
                </a:solidFill>
                <a:latin typeface="Calibri"/>
              </a:rPr>
              <a:t>what is sumatriptan 50mg tablets</a:t>
            </a:r>
            <a:br/>
            <a:r>
              <a:rPr b="false" i="false" strike="noStrike" sz="1200" u="none">
                <a:solidFill>
                  <a:srgbClr val="FFFFFF"/>
                </a:solidFill>
                <a:latin typeface="Calibri"/>
              </a:rPr>
              <a:t>imitrex 50 mg generic</a:t>
            </a:r>
            <a:br/>
            <a:r>
              <a:rPr b="false" i="false" strike="noStrike" sz="1200" u="none">
                <a:solidFill>
                  <a:srgbClr val="FFFFFF"/>
                </a:solidFill>
                <a:latin typeface="Calibri"/>
              </a:rPr>
              <a:t>Many people suffer from cold sores around the mouth and these annoying outbreaks arecaused by the herpes simplex virus</a:t>
            </a:r>
            <a:br/>
            <a:r>
              <a:rPr b="false" i="false" strike="noStrike" sz="1200" u="none">
                <a:solidFill>
                  <a:srgbClr val="FFFFFF"/>
                </a:solidFill>
                <a:latin typeface="Calibri"/>
              </a:rPr>
              <a:t>sumatriptan 50 mg high</a:t>
            </a:r>
            <a:br/>
            <a:r>
              <a:rPr b="false" i="false" strike="noStrike" sz="1200" u="none">
                <a:solidFill>
                  <a:srgbClr val="FFFFFF"/>
                </a:solidFill>
                <a:latin typeface="Calibri"/>
              </a:rPr>
              <a:t>imitrex chest pain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imitrex tablets package insert</a:t>
            </a:r>
            <a:br/>
            <a:r>
              <a:rPr b="false" i="false" strike="noStrike" sz="1200" u="none">
                <a:solidFill>
                  <a:srgbClr val="FFFFFF"/>
                </a:solidFill>
                <a:latin typeface="Calibri"/>
              </a:rPr>
              <a:t>0.1% and 0.3% are the two standard concentrations with 0.3 standard being the strongest</a:t>
            </a:r>
            <a:br/>
            <a:r>
              <a:rPr b="false" i="false" strike="noStrike" sz="1200" u="none">
                <a:solidFill>
                  <a:srgbClr val="FFFFFF"/>
                </a:solidFill>
                <a:latin typeface="Calibri"/>
              </a:rPr>
              <a:t>buy sumatriptan succinate injection</a:t>
            </a:r>
            <a:br/>
            <a:r>
              <a:rPr b="false" i="false" strike="noStrike" sz="1200" u="none">
                <a:solidFill>
                  <a:srgbClr val="FFFFFF"/>
                </a:solidFill>
                <a:latin typeface="Calibri"/>
              </a:rPr>
              <a:t>sumatriptan 100 mg tabletten</a:t>
            </a:r>
            <a:br/>
            <a:r>
              <a:rPr b="false" i="false" strike="noStrike" sz="1200" u="none">
                <a:solidFill>
                  <a:srgbClr val="FFFFFF"/>
                </a:solidFill>
                <a:latin typeface="Calibri"/>
              </a:rPr>
              <a:t>cheap imitrex injection</a:t>
            </a:r>
            <a:br/>
            <a:r>
              <a:rPr b="false" i="false" strike="noStrike" sz="1200" u="none">
                <a:solidFill>
                  <a:srgbClr val="FFFFFF"/>
                </a:solidFill>
                <a:latin typeface="Calibri"/>
              </a:rPr>
              <a:t>sinequan buy without prescription cod, order sinequan online next day</a:t>
            </a:r>
            <a:br/>
            <a:r>
              <a:rPr b="false" i="false" strike="noStrike" sz="1200" u="none">
                <a:solidFill>
                  <a:srgbClr val="FFFFFF"/>
                </a:solidFill>
                <a:latin typeface="Calibri"/>
              </a:rPr>
              <a:t>is imitrex good for cluster headaches</a:t>
            </a:r>
            <a:br/>
            <a:r>
              <a:rPr b="false" i="false" strike="noStrike" sz="1200" u="none">
                <a:solidFill>
                  <a:srgbClr val="FFFFFF"/>
                </a:solidFill>
                <a:latin typeface="Calibri"/>
              </a:rPr>
              <a:t>Patients should not suddenly stop drinking or using sedatives while on Wellbutrin</a:t>
            </a:r>
            <a:br/>
            <a:r>
              <a:rPr b="false" i="false" strike="noStrike" sz="1200" u="none">
                <a:solidFill>
                  <a:srgbClr val="FFFFFF"/>
                </a:solidFill>
                <a:latin typeface="Calibri"/>
              </a:rPr>
              <a:t>sumatriptan online kaufen</a:t>
            </a:r>
            <a:br/>
            <a:r>
              <a:rPr b="false" i="false" strike="noStrike" sz="1200" u="none">
                <a:solidFill>
                  <a:srgbClr val="FFFFFF"/>
                </a:solidFill>
                <a:latin typeface="Calibri"/>
              </a:rPr>
              <a:t>These medicines act on the serotonin-system in the brain by increasing the serotonin level</a:t>
            </a:r>
            <a:br/>
            <a:r>
              <a:rPr b="false" i="false" strike="noStrike" sz="1200" u="none">
                <a:solidFill>
                  <a:srgbClr val="FFFFFF"/>
                </a:solidFill>
                <a:latin typeface="Calibri"/>
              </a:rPr>
              <a:t>where can i buy sumatriptan nasal spray</a:t>
            </a:r>
            <a:br/>
            <a:r>
              <a:rPr b="false" i="false" strike="noStrike" sz="1200" u="none">
                <a:solidFill>
                  <a:srgbClr val="FFFFFF"/>
                </a:solidFill>
                <a:latin typeface="Calibri"/>
              </a:rPr>
              <a:t>imitrex dosage 100mg</a:t>
            </a:r>
            <a:br/>
            <a:r>
              <a:rPr b="false" i="false" strike="noStrike" sz="1200" u="none">
                <a:solidFill>
                  <a:srgbClr val="FFFFFF"/>
                </a:solidFill>
                <a:latin typeface="Calibri"/>
              </a:rPr>
              <a:t>Acai ber3y h0ve be5n well reUea3ch5d and used the products at a time an if it w0s this more cl5ar, he0lthy hea3t Dr</a:t>
            </a:r>
            <a:br/>
            <a:r>
              <a:rPr b="false" i="false" strike="noStrike" sz="1200" u="none">
                <a:solidFill>
                  <a:srgbClr val="FFFFFF"/>
                </a:solidFill>
                <a:latin typeface="Calibri"/>
              </a:rPr>
              <a:t>where can i buy sumatriptan injections</a:t>
            </a:r>
            <a:br/>
            <a:r>
              <a:rPr b="false" i="false" strike="noStrike" sz="1200" u="none">
                <a:solidFill>
                  <a:srgbClr val="FFFFFF"/>
                </a:solidFill>
                <a:latin typeface="Calibri"/>
              </a:rPr>
              <a:t>imitrex canada</a:t>
            </a:r>
            <a:br/>
            <a:r>
              <a:rPr b="false" i="false" strike="noStrike" sz="1200" u="none">
                <a:solidFill>
                  <a:srgbClr val="FFFFFF"/>
                </a:solidFill>
                <a:latin typeface="Calibri"/>
              </a:rPr>
              <a:t>generic sumatriptan succinate</a:t>
            </a:r>
            <a:br/>
            <a:r>
              <a:rPr b="false" i="false" strike="noStrike" sz="1200" u="none">
                <a:solidFill>
                  <a:srgbClr val="FFFFFF"/>
                </a:solidFill>
                <a:latin typeface="Calibri"/>
              </a:rPr>
              <a:t>imitrex 50 mg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nasal spray uk</a:t>
            </a:r>
            <a:br/>
            <a:r>
              <a:rPr b="false" i="false" strike="noStrike" sz="1200" u="none">
                <a:solidFill>
                  <a:srgbClr val="FFFFFF"/>
                </a:solidFill>
                <a:latin typeface="Calibri"/>
              </a:rPr>
              <a:t>I hope your injection has eased your nerve pain</a:t>
            </a:r>
            <a:br/>
            <a:r>
              <a:rPr b="false" i="false" strike="noStrike" sz="1200" u="none">
                <a:solidFill>
                  <a:srgbClr val="FFFFFF"/>
                </a:solidFill>
                <a:latin typeface="Calibri"/>
              </a:rPr>
              <a:t>is there a generic for imitrex injection</a:t>
            </a:r>
            <a:br/>
            <a:r>
              <a:rPr b="false" i="false" strike="noStrike" sz="1200" u="none">
                <a:solidFill>
                  <a:srgbClr val="FFFFFF"/>
                </a:solidFill>
                <a:latin typeface="Calibri"/>
              </a:rPr>
              <a:t>cost imitrex</a:t>
            </a:r>
            <a:br/>
            <a:r>
              <a:rPr b="false" i="false" strike="noStrike" sz="1200" u="none">
                <a:solidFill>
                  <a:srgbClr val="FFFFFF"/>
                </a:solidFill>
                <a:latin typeface="Calibri"/>
              </a:rPr>
              <a:t>Lamisil may interact with cimetidine, rifampin, other antifungal antibiotics, blood thinners, heart rhythm medications, antidepressants, MAO inhibitors (MAOIs), or beta-blockers</a:t>
            </a:r>
            <a:br/>
            <a:r>
              <a:rPr b="false" i="false" strike="noStrike" sz="1200" u="none">
                <a:solidFill>
                  <a:srgbClr val="FFFFFF"/>
                </a:solidFill>
                <a:latin typeface="Calibri"/>
              </a:rPr>
              <a:t>what is the medication sumatriptan used for</a:t>
            </a:r>
            <a:br/>
            <a:r>
              <a:rPr b="false" i="false" strike="noStrike" sz="1200" u="none">
                <a:solidFill>
                  <a:srgbClr val="FFFFFF"/>
                </a:solidFill>
                <a:latin typeface="Calibri"/>
              </a:rPr>
              <a:t>Por lo tanto, tome este medicamento durante todo el tiempo que su mco le prescriba, incluso aunque sus molestias hayan desaparecido.</a:t>
            </a:r>
            <a:br/>
            <a:r>
              <a:rPr b="false" i="false" strike="noStrike" sz="1200" u="none">
                <a:solidFill>
                  <a:srgbClr val="FFFFFF"/>
                </a:solidFill>
                <a:latin typeface="Calibri"/>
              </a:rPr>
              <a:t>price imitrex nasal spray</a:t>
            </a:r>
            <a:br/>
            <a:r>
              <a:rPr b="false" i="false" strike="noStrike" sz="1200" u="none">
                <a:solidFill>
                  <a:srgbClr val="FFFFFF"/>
                </a:solidFill>
                <a:latin typeface="Calibri"/>
              </a:rPr>
              <a:t>do you need a prescription for imitrex</a:t>
            </a:r>
            <a:br/>
            <a:r>
              <a:rPr b="false" i="false" strike="noStrike" sz="1200" u="none">
                <a:solidFill>
                  <a:srgbClr val="FFFFFF"/>
                </a:solidFill>
                <a:latin typeface="Calibri"/>
              </a:rPr>
              <a:t>Furthermore, online pharmacies don't have a physical store to maintain</a:t>
            </a:r>
            <a:br/>
            <a:r>
              <a:rPr b="false" i="false" strike="noStrike" sz="1200" u="none">
                <a:solidFill>
                  <a:srgbClr val="FFFFFF"/>
                </a:solidFill>
                <a:latin typeface="Calibri"/>
              </a:rPr>
              <a:t>can i buy sumatriptan over the counter</a:t>
            </a:r>
            <a:br/>
            <a:r>
              <a:rPr b="false" i="false" strike="noStrike" sz="1200" u="none">
                <a:solidFill>
                  <a:srgbClr val="FFFFFF"/>
                </a:solidFill>
                <a:latin typeface="Calibri"/>
              </a:rPr>
              <a:t>We are happy to try to help answer your questions about Xanax, and will try to respond with a personal and prompt reply for all legitimate queries.</a:t>
            </a:r>
            <a:br/>
            <a:r>
              <a:rPr b="false" i="false" strike="noStrike" sz="1200" u="none">
                <a:solidFill>
                  <a:srgbClr val="FFFFFF"/>
                </a:solidFill>
                <a:latin typeface="Calibri"/>
              </a:rPr>
              <a:t>imitrex heart damage</a:t>
            </a:r>
            <a:br/>
            <a:r>
              <a:rPr b="false" i="false" strike="noStrike" sz="1200" u="none">
                <a:solidFill>
                  <a:srgbClr val="FFFFFF"/>
                </a:solidFill>
                <a:latin typeface="Calibri"/>
              </a:rPr>
              <a:t>We all have Bv inside us it&amp;#39;s natural something has upset your balance it could be diet too much sweet stuff or carbs etc and that has allowed the Bv to multiply</a:t>
            </a:r>
            <a:br/>
            <a:r>
              <a:rPr b="false" i="false" strike="noStrike" sz="1200" u="none">
                <a:solidFill>
                  <a:srgbClr val="FFFFFF"/>
                </a:solidFill>
                <a:latin typeface="Calibri"/>
              </a:rPr>
              <a:t>cheap imitrex online</a:t>
            </a:r>
            <a:br/>
            <a:r>
              <a:rPr b="false" i="false" strike="noStrike" sz="1200" u="none">
                <a:solidFill>
                  <a:srgbClr val="FFFFFF"/>
                </a:solidFill>
                <a:latin typeface="Calibri"/>
              </a:rPr>
              <a:t>imitrex buy uk</a:t>
            </a:r>
            <a:br/>
            <a:r>
              <a:rPr b="false" i="false" strike="noStrike" sz="1200" u="none">
                <a:solidFill>
                  <a:srgbClr val="FFFFFF"/>
                </a:solidFill>
                <a:latin typeface="Calibri"/>
              </a:rPr>
              <a:t>sumatriptan 50mg tablets instructions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Stendra can be obtain with or even without meals, which tends to be consumed just about half an hour before sexual process</a:t>
            </a:r>
            <a:br/>
            <a:r>
              <a:rPr b="false" i="false" strike="noStrike" sz="1200" u="none">
                <a:solidFill>
                  <a:srgbClr val="FFFFFF"/>
                </a:solidFill>
                <a:latin typeface="Calibri"/>
              </a:rPr>
              <a:t>sumatriptan 100mg bluefish</a:t>
            </a:r>
            <a:br/>
            <a:r>
              <a:rPr b="false" i="false" strike="noStrike" sz="1200" u="none">
                <a:solidFill>
                  <a:srgbClr val="FFFFFF"/>
                </a:solidFill>
                <a:latin typeface="Calibri"/>
              </a:rPr>
              <a:t>buy generic imitrex sumatriptan</a:t>
            </a:r>
            <a:br/>
            <a:r>
              <a:rPr b="false" i="false" strike="noStrike" sz="1200" u="none">
                <a:solidFill>
                  <a:srgbClr val="FFFFFF"/>
                </a:solidFill>
                <a:latin typeface="Calibri"/>
              </a:rPr>
              <a:t>Then again it could have been the old hairs dying out and new ones coming in</a:t>
            </a:r>
            <a:br/>
            <a:r>
              <a:rPr b="false" i="false" strike="noStrike" sz="1200" u="none">
                <a:solidFill>
                  <a:srgbClr val="FFFFFF"/>
                </a:solidFill>
                <a:latin typeface="Calibri"/>
              </a:rPr>
              <a:t>imitrex 6 mg/0.5 ml syringe kit</a:t>
            </a:r>
            <a:br/>
            <a:r>
              <a:rPr b="false" i="false" strike="noStrike" sz="1200" u="none">
                <a:solidFill>
                  <a:srgbClr val="FFFFFF"/>
                </a:solidFill>
                <a:latin typeface="Calibri"/>
              </a:rPr>
              <a:t>purchase sumatriptan</a:t>
            </a:r>
            <a:br/>
            <a:r>
              <a:rPr b="false" i="false" strike="noStrike" sz="1200" u="none">
                <a:solidFill>
                  <a:srgbClr val="FFFFFF"/>
                </a:solidFill>
                <a:latin typeface="Calibri"/>
              </a:rPr>
              <a:t>imitrex tablets for cluster headaches</a:t>
            </a:r>
            <a:br/>
            <a:r>
              <a:rPr b="false" i="false" strike="noStrike" sz="1200" u="none">
                <a:solidFill>
                  <a:srgbClr val="FFFFFF"/>
                </a:solidFill>
                <a:latin typeface="Calibri"/>
              </a:rPr>
              <a:t>discount imitrex</a:t>
            </a:r>
            <a:br/>
            <a:r>
              <a:rPr b="false" i="false" strike="noStrike" sz="1200" u="none">
                <a:solidFill>
                  <a:srgbClr val="FFFFFF"/>
                </a:solidFill>
                <a:latin typeface="Calibri"/>
              </a:rPr>
              <a:t>imitrex dosage for cluster headaches</a:t>
            </a:r>
            <a:br/>
            <a:r>
              <a:rPr b="false" i="false" strike="noStrike" sz="1200" u="none">
                <a:solidFill>
                  <a:srgbClr val="FFFFFF"/>
                </a:solidFill>
                <a:latin typeface="Calibri"/>
              </a:rPr>
              <a:t>imitrex 100mg canada</a:t>
            </a:r>
            <a:br/>
            <a:r>
              <a:rPr b="false" i="false" strike="noStrike" sz="1200" u="none">
                <a:solidFill>
                  <a:srgbClr val="FFFFFF"/>
                </a:solidFill>
                <a:latin typeface="Calibri"/>
              </a:rPr>
              <a:t>Siga tomando este medicamento aunque se sienta bien</a:t>
            </a:r>
            <a:br/>
            <a:r>
              <a:rPr b="false" i="false" strike="noStrike" sz="1200" u="none">
                <a:solidFill>
                  <a:srgbClr val="FFFFFF"/>
                </a:solidFill>
                <a:latin typeface="Calibri"/>
              </a:rPr>
              <a:t>prescription drug imitrex</a:t>
            </a:r>
            <a:br/>
            <a:r>
              <a:rPr b="false" i="false" strike="noStrike" sz="1200" u="none">
                <a:solidFill>
                  <a:srgbClr val="FFFFFF"/>
                </a:solidFill>
                <a:latin typeface="Calibri"/>
              </a:rPr>
              <a:t>where to buy imitrex cheap</a:t>
            </a:r>
            <a:br/>
            <a:r>
              <a:rPr b="false" i="false" strike="noStrike" sz="1200" u="none">
                <a:solidFill>
                  <a:srgbClr val="FFFFFF"/>
                </a:solidFill>
                <a:latin typeface="Calibri"/>
              </a:rPr>
              <a:t>imitrex canada no prescription</a:t>
            </a:r>
            <a:br/>
            <a:r>
              <a:rPr b="false" i="false" strike="noStrike" sz="1200" u="none">
                <a:solidFill>
                  <a:srgbClr val="FFFFFF"/>
                </a:solidFill>
                <a:latin typeface="Calibri"/>
              </a:rPr>
              <a:t>does imitrex help back pain</a:t>
            </a:r>
            <a:br/>
            <a:r>
              <a:rPr b="false" i="false" strike="noStrike" sz="1200" u="none">
                <a:solidFill>
                  <a:srgbClr val="FFFFFF"/>
                </a:solidFill>
                <a:latin typeface="Calibri"/>
              </a:rPr>
              <a:t>There are a range of different machines available, and the one you choose must be suitable for your needs</a:t>
            </a:r>
            <a:br/>
            <a:r>
              <a:rPr b="false" i="false" strike="noStrike" sz="1200" u="none">
                <a:solidFill>
                  <a:srgbClr val="FFFFFF"/>
                </a:solidFill>
                <a:latin typeface="Calibri"/>
              </a:rPr>
              <a:t>imitrex heart disease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50 mg price</a:t>
            </a:r>
            <a:br/>
            <a:r>
              <a:rPr b="false" i="false" strike="noStrike" sz="1200" u="none">
                <a:solidFill>
                  <a:srgbClr val="FFFFFF"/>
                </a:solidFill>
                <a:latin typeface="Calibri"/>
              </a:rPr>
              <a:t>prescription migraine medicine imitrex</a:t>
            </a:r>
            <a:br/>
            <a:r>
              <a:rPr b="false" i="false" strike="noStrike" sz="1200" u="none">
                <a:solidFill>
                  <a:srgbClr val="FFFFFF"/>
                </a:solidFill>
                <a:latin typeface="Calibri"/>
              </a:rPr>
              <a:t>There should be absolutely no difference</a:t>
            </a:r>
            <a:br/>
            <a:r>
              <a:rPr b="false" i="false" strike="noStrike" sz="1200" u="none">
                <a:solidFill>
                  <a:srgbClr val="FFFFFF"/>
                </a:solidFill>
                <a:latin typeface="Calibri"/>
              </a:rPr>
              <a:t>sumatriptan tablets 100mg</a:t>
            </a:r>
            <a:br/>
            <a:r>
              <a:rPr b="false" i="false" strike="noStrike" sz="1200" u="none">
                <a:solidFill>
                  <a:srgbClr val="FFFFFF"/>
                </a:solidFill>
                <a:latin typeface="Calibri"/>
              </a:rPr>
              <a:t>sumatriptan nasal spray 20mg</a:t>
            </a:r>
            <a:br/>
            <a:r>
              <a:rPr b="false" i="false" strike="noStrike" sz="1200" u="none">
                <a:solidFill>
                  <a:srgbClr val="FFFFFF"/>
                </a:solidFill>
                <a:latin typeface="Calibri"/>
              </a:rPr>
              <a:t>imitrex tablets dosing</a:t>
            </a:r>
            <a:br/>
            <a:r>
              <a:rPr b="false" i="false" strike="noStrike" sz="1200" u="none">
                <a:solidFill>
                  <a:srgbClr val="FFFFFF"/>
                </a:solidFill>
                <a:latin typeface="Calibri"/>
              </a:rPr>
              <a:t>imitrex generic price</a:t>
            </a:r>
            <a:br/>
            <a:r>
              <a:rPr b="false" i="false" strike="noStrike" sz="1200" u="none">
                <a:solidFill>
                  <a:srgbClr val="FFFFFF"/>
                </a:solidFill>
                <a:latin typeface="Calibri"/>
              </a:rPr>
              <a:t>this will be a new med for me and I am hopeful it will be better for me than the dreaded Levothyroxine</a:t>
            </a:r>
            <a:br/>
            <a:r>
              <a:rPr b="false" i="false" strike="noStrike" sz="1200" u="none">
                <a:solidFill>
                  <a:srgbClr val="FFFFFF"/>
                </a:solidFill>
                <a:latin typeface="Calibri"/>
              </a:rPr>
              <a:t>imitrex retail price</a:t>
            </a:r>
            <a:br/>
            <a:r>
              <a:rPr b="false" i="false" strike="noStrike" sz="1200" u="none">
                <a:solidFill>
                  <a:srgbClr val="FFFFFF"/>
                </a:solidFill>
                <a:latin typeface="Calibri"/>
              </a:rPr>
              <a:t>Day 3 felt wonderfull, i finaly had a window of my normal self until day 4</a:t>
            </a:r>
            <a:br/>
            <a:r>
              <a:rPr b="false" i="false" strike="noStrike" sz="1200" u="none">
                <a:solidFill>
                  <a:srgbClr val="FFFFFF"/>
                </a:solidFill>
                <a:latin typeface="Calibri"/>
              </a:rPr>
              <a:t>discount imitrex injection</a:t>
            </a:r>
            <a:br/>
            <a:r>
              <a:rPr b="false" i="false" strike="noStrike" sz="1200" u="none">
                <a:solidFill>
                  <a:srgbClr val="FFFFFF"/>
                </a:solidFill>
                <a:latin typeface="Calibri"/>
              </a:rPr>
              <a:t>generic imitrex injection price</a:t>
            </a:r>
            <a:br/>
            <a:r>
              <a:rPr b="false" i="false" strike="noStrike" sz="1200" u="none">
                <a:solidFill>
                  <a:srgbClr val="FFFFFF"/>
                </a:solidFill>
                <a:latin typeface="Calibri"/>
              </a:rPr>
              <a:t>imitrex generic images</a:t>
            </a:r>
            <a:br/>
            <a:r>
              <a:rPr b="false" i="false" strike="noStrike" sz="1200" u="none">
                <a:solidFill>
                  <a:srgbClr val="FFFFFF"/>
                </a:solidFill>
                <a:latin typeface="Calibri"/>
              </a:rPr>
              <a:t>sumatriptan buy uk</a:t>
            </a:r>
            <a:br/>
            <a:r>
              <a:rPr b="false" i="false" strike="noStrike" sz="1200" u="none">
                <a:solidFill>
                  <a:srgbClr val="FFFFFF"/>
                </a:solidFill>
                <a:latin typeface="Calibri"/>
              </a:rPr>
              <a:t>purchase sumatriptan online</a:t>
            </a:r>
            <a:br/>
            <a:r>
              <a:rPr b="false" i="false" strike="noStrike" sz="1200" u="none">
                <a:solidFill>
                  <a:srgbClr val="FFFFFF"/>
                </a:solidFill>
                <a:latin typeface="Calibri"/>
              </a:rPr>
              <a:t>much do imitrex injections cost</a:t>
            </a:r>
            <a:br/>
            <a:r>
              <a:rPr b="false" i="false" strike="noStrike" sz="1200" u="none">
                <a:solidFill>
                  <a:srgbClr val="FFFFFF"/>
                </a:solidFill>
                <a:latin typeface="Calibri"/>
              </a:rPr>
              <a:t>imitrex 25 mg tablet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Combined with the fear and curiosity you&amp;rsquo;ve already implanted in YOURSELf before viewing the photo, it takes on a more sinister quality</a:t>
            </a:r>
            <a:br/>
            <a:r>
              <a:rPr b="false" i="false" strike="noStrike" sz="1200" u="none">
                <a:solidFill>
                  <a:srgbClr val="FFFFFF"/>
                </a:solidFill>
                <a:latin typeface="Calibri"/>
              </a:rPr>
              <a:t>imitrex df 50 mg</a:t>
            </a:r>
            <a:br/>
            <a:r>
              <a:rPr b="false" i="false" strike="noStrike" sz="1200" u="none">
                <a:solidFill>
                  <a:srgbClr val="FFFFFF"/>
                </a:solidFill>
                <a:latin typeface="Calibri"/>
              </a:rPr>
              <a:t>cheaper alternative to imitrex</a:t>
            </a:r>
            <a:br/>
            <a:r>
              <a:rPr b="false" i="false" strike="noStrike" sz="1200" u="none">
                <a:solidFill>
                  <a:srgbClr val="FFFFFF"/>
                </a:solidFill>
                <a:latin typeface="Calibri"/>
              </a:rPr>
              <a:t>generic sumatriptan tablets</a:t>
            </a:r>
            <a:br/>
            <a:r>
              <a:rPr b="false" i="false" strike="noStrike" sz="1200" u="none">
                <a:solidFill>
                  <a:srgbClr val="FFFFFF"/>
                </a:solidFill>
                <a:latin typeface="Calibri"/>
              </a:rPr>
              <a:t>imitrex erowid experience</a:t>
            </a:r>
            <a:br/>
            <a:r>
              <a:rPr b="false" i="false" strike="noStrike" sz="1200" u="none">
                <a:solidFill>
                  <a:srgbClr val="FFFFFF"/>
                </a:solidFill>
                <a:latin typeface="Calibri"/>
              </a:rPr>
              <a:t>sumatriptan 50 mg reviews</a:t>
            </a:r>
            <a:br/>
            <a:r>
              <a:rPr b="false" i="false" strike="noStrike" sz="1200" u="none">
                <a:solidFill>
                  <a:srgbClr val="FFFFFF"/>
                </a:solidFill>
                <a:latin typeface="Calibri"/>
              </a:rPr>
              <a:t>Morris, senior vice president, finance and global commercial development, chief financial officer for VIVUS</a:t>
            </a:r>
            <a:br/>
            <a:r>
              <a:rPr b="false" i="false" strike="noStrike" sz="1200" u="none">
                <a:solidFill>
                  <a:srgbClr val="FFFFFF"/>
                </a:solidFill>
                <a:latin typeface="Calibri"/>
              </a:rPr>
              <a:t>buy generic imitrex online</a:t>
            </a:r>
            <a:br/>
            <a:r>
              <a:rPr b="false" i="false" strike="noStrike" sz="1200" u="none">
                <a:solidFill>
                  <a:srgbClr val="FFFFFF"/>
                </a:solidFill>
                <a:latin typeface="Calibri"/>
              </a:rPr>
              <a:t>You start to spin and feel dizzy and ugly</a:t>
            </a:r>
            <a:br/>
            <a:r>
              <a:rPr b="false" i="false" strike="noStrike" sz="1200" u="none">
                <a:solidFill>
                  <a:srgbClr val="FFFFFF"/>
                </a:solidFill>
                <a:latin typeface="Calibri"/>
              </a:rPr>
              <a:t>sumatriptan 50 mg tabletes</a:t>
            </a:r>
            <a:br/>
            <a:r>
              <a:rPr b="false" i="false" strike="noStrike" sz="1200" u="none">
                <a:solidFill>
                  <a:srgbClr val="FFFFFF"/>
                </a:solidFill>
                <a:latin typeface="Calibri"/>
              </a:rPr>
              <a:t>Telmisartan tedavisinin aniden kesilmesi sonrasnda kan basnc, rebound hipertansiyon belirtileri olmakszn, birka gnlk bir sre iinde basamakl olarak tedavi ncesi deerlere dner [1,17].</a:t>
            </a:r>
            <a:br/>
            <a:r>
              <a:rPr b="false" i="false" strike="noStrike" sz="1200" u="none">
                <a:solidFill>
                  <a:srgbClr val="FFFFFF"/>
                </a:solidFill>
                <a:latin typeface="Calibri"/>
              </a:rPr>
              <a:t>price imitrex generic</a:t>
            </a:r>
            <a:br/>
            <a:r>
              <a:rPr b="false" i="false" strike="noStrike" sz="1200" u="none">
                <a:solidFill>
                  <a:srgbClr val="FFFFFF"/>
                </a:solidFill>
                <a:latin typeface="Calibri"/>
              </a:rPr>
              <a:t>Avoid drugs that prolong QT interval (eg, Class IA or Class III antiarrhythmics)</a:t>
            </a:r>
            <a:br/>
            <a:r>
              <a:rPr b="false" i="false" strike="noStrike" sz="1200" u="none">
                <a:solidFill>
                  <a:srgbClr val="FFFFFF"/>
                </a:solidFill>
                <a:latin typeface="Calibri"/>
              </a:rPr>
              <a:t>sumatriptan spray how to use</a:t>
            </a:r>
            <a:br/>
            <a:r>
              <a:rPr b="false" i="false" strike="noStrike" sz="1200" u="none">
                <a:solidFill>
                  <a:srgbClr val="FFFFFF"/>
                </a:solidFill>
                <a:latin typeface="Calibri"/>
              </a:rPr>
              <a:t>Pressemitteilung erscheinen vor licht.</a:t>
            </a:r>
            <a:br/>
            <a:r>
              <a:rPr b="false" i="false" strike="noStrike" sz="1200" u="none">
                <a:solidFill>
                  <a:srgbClr val="FFFFFF"/>
                </a:solidFill>
                <a:latin typeface="Calibri"/>
              </a:rPr>
              <a:t>imitrex 50 mg reviews</a:t>
            </a:r>
            <a:br/>
            <a:r>
              <a:rPr b="false" i="false" strike="noStrike" sz="1200" u="none">
                <a:solidFill>
                  <a:srgbClr val="FFFFFF"/>
                </a:solidFill>
                <a:latin typeface="Calibri"/>
              </a:rPr>
              <a:t>much does generic imitrex cost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Gebeliin son devresinde, yenidoanlarda kernikterus riski asndan Bactrim'in kullanlmasndan kanlmaldr.</a:t>
            </a:r>
            <a:br/>
            <a:r>
              <a:rPr b="false" i="false" strike="noStrike" sz="1200" u="none">
                <a:solidFill>
                  <a:srgbClr val="FFFFFF"/>
                </a:solidFill>
                <a:latin typeface="Calibri"/>
              </a:rPr>
              <a:t>sumatriptan 100mg tablets dosage</a:t>
            </a:r>
            <a:br/>
            <a:r>
              <a:rPr b="false" i="false" strike="noStrike" sz="1200" u="none">
                <a:solidFill>
                  <a:srgbClr val="FFFFFF"/>
                </a:solidFill>
                <a:latin typeface="Calibri"/>
              </a:rPr>
              <a:t>It tugs at your inner self and doesn&amp;rsquo;t wanna let go</a:t>
            </a:r>
            <a:br/>
            <a:r>
              <a:rPr b="false" i="false" strike="noStrike" sz="1200" u="none">
                <a:solidFill>
                  <a:srgbClr val="FFFFFF"/>
                </a:solidFill>
                <a:latin typeface="Calibri"/>
              </a:rPr>
              <a:t>what is sumatriptan succinate tablets 100mg</a:t>
            </a:r>
            <a:br/>
            <a:r>
              <a:rPr b="false" i="false" strike="noStrike" sz="1200" u="none">
                <a:solidFill>
                  <a:srgbClr val="FFFFFF"/>
                </a:solidFill>
                <a:latin typeface="Calibri"/>
              </a:rPr>
              <a:t>what is sumatriptan succinate injection</a:t>
            </a:r>
            <a:br/>
            <a:r>
              <a:rPr b="false" i="false" strike="noStrike" sz="1200" u="none">
                <a:solidFill>
                  <a:srgbClr val="FFFFFF"/>
                </a:solidFill>
                <a:latin typeface="Calibri"/>
              </a:rPr>
              <a:t>around, but the more years a drug is on the market the more side effects are reported, and even then I would say under reported</a:t>
            </a:r>
            <a:br/>
            <a:r>
              <a:rPr b="false" i="false" strike="noStrike" sz="1200" u="none">
                <a:solidFill>
                  <a:srgbClr val="FFFFFF"/>
                </a:solidFill>
                <a:latin typeface="Calibri"/>
              </a:rPr>
              <a:t>cheap sumatriptan tablets</a:t>
            </a:r>
            <a:br/>
            <a:r>
              <a:rPr b="false" i="false" strike="noStrike" sz="1200" u="none">
                <a:solidFill>
                  <a:srgbClr val="FFFFFF"/>
                </a:solidFill>
                <a:latin typeface="Calibri"/>
              </a:rPr>
              <a:t>imitrex epocrates</a:t>
            </a:r>
            <a:br/>
            <a:r>
              <a:rPr b="false" i="false" strike="noStrike" sz="1200" u="none">
                <a:solidFill>
                  <a:srgbClr val="FFFFFF"/>
                </a:solidFill>
                <a:latin typeface="Calibri"/>
              </a:rPr>
              <a:t>imitrex 50 mg tablets</a:t>
            </a:r>
            <a:br/>
            <a:r>
              <a:rPr b="false" i="false" strike="noStrike" sz="1200" u="none">
                <a:solidFill>
                  <a:srgbClr val="FFFFFF"/>
                </a:solidFill>
                <a:latin typeface="Calibri"/>
              </a:rPr>
              <a:t>imitrex rxlist</a:t>
            </a:r>
            <a:br/>
            <a:r>
              <a:rPr b="false" i="false" strike="noStrike" sz="1200" u="none">
                <a:solidFill>
                  <a:srgbClr val="FFFFFF"/>
                </a:solidFill>
                <a:latin typeface="Calibri"/>
              </a:rPr>
              <a:t>migraine imitrex over the counter</a:t>
            </a:r>
            <a:br/>
            <a:r>
              <a:rPr b="false" i="false" strike="noStrike" sz="1200" u="none">
                <a:solidFill>
                  <a:srgbClr val="FFFFFF"/>
                </a:solidFill>
                <a:latin typeface="Calibri"/>
              </a:rPr>
              <a:t>imitrex 100 mg tablet</a:t>
            </a:r>
            <a:br/>
            <a:r>
              <a:rPr b="false" i="false" strike="noStrike" sz="1200" u="none">
                <a:solidFill>
                  <a:srgbClr val="FFFFFF"/>
                </a:solidFill>
                <a:latin typeface="Calibri"/>
              </a:rPr>
              <a:t>sumatriptan 6 mg 0.5 ml kit</a:t>
            </a:r>
            <a:br/>
            <a:r>
              <a:rPr b="false" i="false" strike="noStrike" sz="1200" u="none">
                <a:solidFill>
                  <a:srgbClr val="FFFFFF"/>
                </a:solidFill>
                <a:latin typeface="Calibri"/>
              </a:rPr>
              <a:t>imitrex 100mg directions</a:t>
            </a:r>
            <a:br/>
            <a:r>
              <a:rPr b="false" i="false" strike="noStrike" sz="1200" u="none">
                <a:solidFill>
                  <a:srgbClr val="FFFFFF"/>
                </a:solidFill>
                <a:latin typeface="Calibri"/>
              </a:rPr>
              <a:t>smile.dog is indeed an elusive internet phenomena- though at first I didn&amp;rsquo;t believe in it</a:t>
            </a:r>
            <a:br/>
            <a:r>
              <a:rPr b="false" i="false" strike="noStrike" sz="1200" u="none">
                <a:solidFill>
                  <a:srgbClr val="FFFFFF"/>
                </a:solidFill>
                <a:latin typeface="Calibri"/>
              </a:rPr>
              <a:t>sumatriptan tablets for cluster headaches</a:t>
            </a:r>
            <a:br/>
            <a:r>
              <a:rPr b="false" i="false" strike="noStrike" sz="1200" u="none">
                <a:solidFill>
                  <a:srgbClr val="FFFFFF"/>
                </a:solidFill>
                <a:latin typeface="Calibri"/>
              </a:rPr>
              <a:t>Its mechanism of action in promoting erection is not well known, but it is believed that it exerts its primary effect by stimulation of the serotonin receptors in the brain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succinate buy online</a:t>
            </a:r>
            <a:br/>
            <a:r>
              <a:rPr b="false" i="false" strike="noStrike" sz="1200" u="none">
                <a:solidFill>
                  <a:srgbClr val="FFFFFF"/>
                </a:solidFill>
                <a:latin typeface="Calibri"/>
              </a:rPr>
              <a:t>imitrex xl</a:t>
            </a:r>
            <a:br/>
            <a:r>
              <a:rPr b="false" i="false" strike="noStrike" sz="1200" u="none">
                <a:solidFill>
                  <a:srgbClr val="FFFFFF"/>
                </a:solidFill>
                <a:latin typeface="Calibri"/>
              </a:rPr>
              <a:t>does imitrex work for cluster headaches</a:t>
            </a:r>
            <a:br/>
            <a:r>
              <a:rPr b="false" i="false" strike="noStrike" sz="1200" u="none">
                <a:solidFill>
                  <a:srgbClr val="FFFFFF"/>
                </a:solidFill>
                <a:latin typeface="Calibri"/>
              </a:rPr>
              <a:t>Avoid unnecessary exposure to direct sunlight or UV lamps while undergoing treatment as it may increase the sensitivity of the skin.</a:t>
            </a:r>
            <a:br/>
            <a:r>
              <a:rPr b="false" i="false" strike="noStrike" sz="1200" u="none">
                <a:solidFill>
                  <a:srgbClr val="FFFFFF"/>
                </a:solidFill>
                <a:latin typeface="Calibri"/>
              </a:rPr>
              <a:t>imitrex cheap free</a:t>
            </a:r>
            <a:br/>
            <a:r>
              <a:rPr b="false" i="false" strike="noStrike" sz="1200" u="none">
                <a:solidFill>
                  <a:srgbClr val="FFFFFF"/>
                </a:solidFill>
                <a:latin typeface="Calibri"/>
              </a:rPr>
              <a:t>buy sumatriptan online uk</a:t>
            </a:r>
            <a:br/>
            <a:r>
              <a:rPr b="false" i="false" strike="noStrike" sz="1200" u="none">
                <a:solidFill>
                  <a:srgbClr val="FFFFFF"/>
                </a:solidFill>
                <a:latin typeface="Calibri"/>
              </a:rPr>
              <a:t>how many mg of imitrex can i take</a:t>
            </a:r>
            <a:br/>
            <a:r>
              <a:rPr b="false" i="false" strike="noStrike" sz="1200" u="none">
                <a:solidFill>
                  <a:srgbClr val="FFFFFF"/>
                </a:solidFill>
                <a:latin typeface="Calibri"/>
              </a:rPr>
              <a:t>Cymbalta can cause life-threatening interactions with a variety of drugs</a:t>
            </a:r>
            <a:br/>
            <a:r>
              <a:rPr b="false" i="false" strike="noStrike" sz="1200" u="none">
                <a:solidFill>
                  <a:srgbClr val="FFFFFF"/>
                </a:solidFill>
                <a:latin typeface="Calibri"/>
              </a:rPr>
              <a:t>best price imitrex</a:t>
            </a:r>
            <a:br/>
            <a:r>
              <a:rPr b="false" i="false" strike="noStrike" sz="1200" u="none">
                <a:solidFill>
                  <a:srgbClr val="FFFFFF"/>
                </a:solidFill>
                <a:latin typeface="Calibri"/>
              </a:rPr>
              <a:t>cheap imitrex no prescription</a:t>
            </a:r>
            <a:br/>
            <a:r>
              <a:rPr b="false" i="false" strike="noStrike" sz="1200" u="none">
                <a:solidFill>
                  <a:srgbClr val="FFFFFF"/>
                </a:solidFill>
                <a:latin typeface="Calibri"/>
              </a:rPr>
              <a:t>generic sumatriptan nasal spray</a:t>
            </a:r>
            <a:br/>
            <a:r>
              <a:rPr b="false" i="false" strike="noStrike" sz="1200" u="none">
                <a:solidFill>
                  <a:srgbClr val="FFFFFF"/>
                </a:solidFill>
                <a:latin typeface="Calibri"/>
              </a:rPr>
              <a:t>sumatriptan aurobindo tablet 50mg</a:t>
            </a:r>
            <a:br/>
            <a:r>
              <a:rPr b="false" i="false" strike="noStrike" sz="1200" u="none">
                <a:solidFill>
                  <a:srgbClr val="FFFFFF"/>
                </a:solidFill>
                <a:latin typeface="Calibri"/>
              </a:rPr>
              <a:t>imitrex nasal spray rx list</a:t>
            </a:r>
            <a:br/>
            <a:r>
              <a:rPr b="false" i="false" strike="noStrike" sz="1200" u="none">
                <a:solidFill>
                  <a:srgbClr val="FFFFFF"/>
                </a:solidFill>
                <a:latin typeface="Calibri"/>
              </a:rPr>
              <a:t>imitrex for back pain</a:t>
            </a:r>
            <a:br/>
            <a:r>
              <a:rPr b="false" i="false" strike="noStrike" sz="1200" u="none">
                <a:solidFill>
                  <a:srgbClr val="FFFFFF"/>
                </a:solidFill>
                <a:latin typeface="Calibri"/>
              </a:rPr>
              <a:t>how many imitrex shots can i take</a:t>
            </a:r>
            <a:br/>
            <a:r>
              <a:rPr b="false" i="false" strike="noStrike" sz="1200" u="none">
                <a:solidFill>
                  <a:srgbClr val="FFFFFF"/>
                </a:solidFill>
                <a:latin typeface="Calibri"/>
              </a:rPr>
              <a:t>Fluid retention in body tissue is also a side buy cutivate cream effect for some men</a:t>
            </a:r>
            <a:br/>
            <a:r>
              <a:rPr b="false" i="false" strike="noStrike" sz="1200" u="none">
                <a:solidFill>
                  <a:srgbClr val="FFFFFF"/>
                </a:solidFill>
                <a:latin typeface="Calibri"/>
              </a:rPr>
              <a:t>sumatriptan 100 mg wikipedia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succ 100 mg tablet</a:t>
            </a:r>
            <a:br/>
            <a:r>
              <a:rPr b="false" i="false" strike="noStrike" sz="1200" u="none">
                <a:solidFill>
                  <a:srgbClr val="FFFFFF"/>
                </a:solidFill>
                <a:latin typeface="Calibri"/>
              </a:rPr>
              <a:t>Losing weight can have a positive impact on other conditions, like lowering blood pressure, cholesterol and the risk of Type II Diabetes</a:t>
            </a:r>
            <a:br/>
            <a:r>
              <a:rPr b="false" i="false" strike="noStrike" sz="1200" u="none">
                <a:solidFill>
                  <a:srgbClr val="FFFFFF"/>
                </a:solidFill>
                <a:latin typeface="Calibri"/>
              </a:rPr>
              <a:t>sumatriptan 100 mg review</a:t>
            </a:r>
            <a:br/>
            <a:r>
              <a:rPr b="false" i="false" strike="noStrike" sz="1200" u="none">
                <a:solidFill>
                  <a:srgbClr val="FFFFFF"/>
                </a:solidFill>
                <a:latin typeface="Calibri"/>
              </a:rPr>
              <a:t>Once he cured his Candida through mainly a heavy detox and diet (all in his book), his acne so Simple</a:t>
            </a:r>
            <a:br/>
            <a:r>
              <a:rPr b="false" i="false" strike="noStrike" sz="1200" u="none">
                <a:solidFill>
                  <a:srgbClr val="FFFFFF"/>
                </a:solidFill>
                <a:latin typeface="Calibri"/>
              </a:rPr>
              <a:t>what is sumatriptan succinate</a:t>
            </a:r>
            <a:br/>
            <a:r>
              <a:rPr b="false" i="false" strike="noStrike" sz="1200" u="none">
                <a:solidFill>
                  <a:srgbClr val="FFFFFF"/>
                </a:solidFill>
                <a:latin typeface="Calibri"/>
              </a:rPr>
              <a:t>However, this is a different kind of Zoloft lawsuit where patients are both requesting a refund and challenging the FDA.</a:t>
            </a:r>
            <a:br/>
            <a:r>
              <a:rPr b="false" i="false" strike="noStrike" sz="1200" u="none">
                <a:solidFill>
                  <a:srgbClr val="FFFFFF"/>
                </a:solidFill>
                <a:latin typeface="Calibri"/>
              </a:rPr>
              <a:t>sumatriptan 1a pharma 100mg tabletten</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generic sumatriptan injection price</a:t>
            </a:r>
            <a:br/>
            <a:r>
              <a:rPr b="false" i="false" strike="noStrike" sz="1200" u="none">
                <a:solidFill>
                  <a:srgbClr val="FFFFFF"/>
                </a:solidFill>
                <a:latin typeface="Calibri"/>
              </a:rPr>
              <a:t>sumatriptan online pharmacy</a:t>
            </a:r>
            <a:br/>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buy sumatriptan online</a:t>
            </a:r>
            <a:br/>
            <a:r>
              <a:rPr b="false" i="false" strike="noStrike" sz="1200" u="none">
                <a:solidFill>
                  <a:srgbClr val="FFFFFF"/>
                </a:solidFill>
                <a:latin typeface="Calibri"/>
              </a:rPr>
              <a:t>cheap imitrex 100</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what is sumatriptan</a:t>
            </a:r>
            <a:br/>
            <a:r>
              <a:rPr b="false" i="false" strike="noStrike" sz="1200" u="none">
                <a:solidFill>
                  <a:srgbClr val="FFFFFF"/>
                </a:solidFill>
                <a:latin typeface="Calibri"/>
              </a:rPr>
              <a:t>but alas, i needed to see it, my curiosity got the best of me and when i saw an article describing it on creepypasta wiki i needed to see.</a:t>
            </a:r>
            <a:br/>
            <a:r>
              <a:rPr b="false" i="false" strike="noStrike" sz="1200" u="none">
                <a:solidFill>
                  <a:srgbClr val="FFFFFF"/>
                </a:solidFill>
                <a:latin typeface="Calibri"/>
              </a:rPr>
              <a:t>fisher price imitrex</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imitrex spray</a:t>
            </a:r>
            <a:br/>
            <a:r>
              <a:rPr b="false" i="false" strike="noStrike" sz="1200" u="none">
                <a:solidFill>
                  <a:srgbClr val="FFFFFF"/>
                </a:solidFill>
                <a:latin typeface="Calibri"/>
              </a:rPr>
              <a:t>compare imitrex prices</a:t>
            </a:r>
            <a:br/>
            <a:r>
              <a:rPr b="false" i="false" strike="noStrike" sz="1200" u="none">
                <a:solidFill>
                  <a:srgbClr val="FFFFFF"/>
                </a:solidFill>
                <a:latin typeface="Calibri"/>
              </a:rPr>
              <a:t>MicardisPlus is not recommended for use in patients below 18 years of age, because of a lack of information on safety and effectiveness in this age group.</a:t>
            </a:r>
            <a:br/>
            <a:r>
              <a:rPr b="false" i="false" strike="noStrike" sz="1200" u="none">
                <a:solidFill>
                  <a:srgbClr val="FFFFFF"/>
                </a:solidFill>
                <a:latin typeface="Calibri"/>
              </a:rPr>
              <a:t>much does imitrex nasal spray cost</a:t>
            </a:r>
            <a:br/>
            <a:r>
              <a:rPr b="false" i="false" strike="noStrike" sz="1200" u="none">
                <a:solidFill>
                  <a:srgbClr val="FFFFFF"/>
                </a:solidFill>
                <a:latin typeface="Calibri"/>
              </a:rPr>
              <a:t>imitrex low heart rate</a:t>
            </a:r>
            <a:br/>
            <a:r>
              <a:rPr b="false" i="false" strike="noStrike" sz="1200" u="none">
                <a:solidFill>
                  <a:srgbClr val="FFFFFF"/>
                </a:solidFill>
                <a:latin typeface="Calibri"/>
              </a:rPr>
              <a:t>is imitrex available in generic form</a:t>
            </a:r>
            <a:br/>
            <a:r>
              <a:rPr b="false" i="false" strike="noStrike" sz="1200" u="none">
                <a:solidFill>
                  <a:srgbClr val="FFFFFF"/>
                </a:solidFill>
                <a:latin typeface="Calibri"/>
              </a:rPr>
              <a:t>sumatriptan 100 mg tablet</a:t>
            </a:r>
            <a:br/>
            <a:r>
              <a:rPr b="false" i="false" strike="noStrike" sz="1200" u="none">
                <a:solidFill>
                  <a:srgbClr val="FFFFFF"/>
                </a:solidFill>
                <a:latin typeface="Calibri"/>
              </a:rPr>
              <a:t>do need prescription imitrex</a:t>
            </a:r>
            <a:br/>
            <a:r>
              <a:rPr b="false" i="false" strike="noStrike" sz="1200" u="none">
                <a:solidFill>
                  <a:srgbClr val="FFFFFF"/>
                </a:solidFill>
                <a:latin typeface="Calibri"/>
              </a:rPr>
              <a:t>order sumatriptan online</a:t>
            </a:r>
            <a:br/>
            <a:r>
              <a:rPr b="false" i="false" strike="noStrike" sz="1200" u="none">
                <a:solidFill>
                  <a:srgbClr val="FFFFFF"/>
                </a:solidFill>
                <a:latin typeface="Calibri"/>
              </a:rPr>
              <a:t>There is no concensus on the dosage nor the length of time one should take it for HS</a:t>
            </a:r>
            <a:br/>
            <a:r>
              <a:rPr b="false" i="false" strike="noStrike" sz="1200" u="none">
                <a:solidFill>
                  <a:srgbClr val="FFFFFF"/>
                </a:solidFill>
                <a:latin typeface="Calibri"/>
              </a:rPr>
              <a:t>imitrex tablets cost</a:t>
            </a:r>
            <a:br/>
            <a:r>
              <a:rPr b="false" i="false" strike="noStrike" sz="1200" u="none">
                <a:solidFill>
                  <a:srgbClr val="FFFFFF"/>
                </a:solidFill>
                <a:latin typeface="Calibri"/>
              </a:rPr>
              <a:t>imitrex nasal spray rxlist</a:t>
            </a:r>
            <a:br/>
            <a:r>
              <a:rPr b="false" i="false" strike="noStrike" sz="1200" u="none">
                <a:solidFill>
                  <a:srgbClr val="FFFFFF"/>
                </a:solidFill>
                <a:latin typeface="Calibri"/>
              </a:rPr>
              <a:t>In most cases, a sinus infection develops as the result of a cold; other causes include allergies, bacterial infections and fungal infection</a:t>
            </a:r>
            <a:br/>
            <a:r>
              <a:rPr b="false" i="false" strike="noStrike" sz="1200" u="none">
                <a:solidFill>
                  <a:srgbClr val="FFFFFF"/>
                </a:solidFill>
                <a:latin typeface="Calibri"/>
              </a:rPr>
              <a:t>sumatriptan 50mg high</a:t>
            </a:r>
            <a:br/>
            <a:r>
              <a:rPr b="false" i="false" strike="noStrike" sz="1200" u="none">
                <a:solidFill>
                  <a:srgbClr val="FFFFFF"/>
                </a:solidFill>
                <a:latin typeface="Calibri"/>
              </a:rPr>
              <a:t>imitrex generic release date</a:t>
            </a:r>
            <a:br/>
            <a:r>
              <a:rPr b="false" i="false" strike="noStrike" sz="1200" u="none">
                <a:solidFill>
                  <a:srgbClr val="FFFFFF"/>
                </a:solidFill>
                <a:latin typeface="Calibri"/>
              </a:rPr>
              <a:t>sumatriptan succinate tablets 50mg (base)</a:t>
            </a:r>
            <a:br/>
            <a:r>
              <a:rPr b="false" i="false" strike="noStrike" sz="1200" u="none">
                <a:solidFill>
                  <a:srgbClr val="FFFFFF"/>
                </a:solidFill>
                <a:latin typeface="Calibri"/>
              </a:rPr>
              <a:t>buy sumatriptan nasal spray online</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should throw out the container once you have used the number of sprays that is on the label, even if the container is not empty</a:t>
            </a:r>
            <a:br/>
            <a:r>
              <a:rPr b="false" i="false" strike="noStrike" sz="1200" u="none">
                <a:solidFill>
                  <a:srgbClr val="FFFFFF"/>
                </a:solidFill>
                <a:latin typeface="Calibri"/>
              </a:rPr>
              <a:t>imitrex drug manufacturer</a:t>
            </a:r>
            <a:br/>
            <a:r>
              <a:rPr b="false" i="false" strike="noStrike" sz="1200" u="none">
                <a:solidFill>
                  <a:srgbClr val="FFFFFF"/>
                </a:solidFill>
                <a:latin typeface="Calibri"/>
              </a:rPr>
              <a:t>cost of generic imitrex at walmart</a:t>
            </a:r>
            <a:br/>
            <a:r>
              <a:rPr b="false" i="false" strike="noStrike" sz="1200" u="none">
                <a:solidFill>
                  <a:srgbClr val="FFFFFF"/>
                </a:solidFill>
                <a:latin typeface="Calibri"/>
              </a:rPr>
              <a:t>You can get nicotine gum over the counter at the drug store</a:t>
            </a:r>
            <a:br/>
            <a:r>
              <a:rPr b="false" i="false" strike="noStrike" sz="1200" u="none">
                <a:solidFill>
                  <a:srgbClr val="FFFFFF"/>
                </a:solidFill>
                <a:latin typeface="Calibri"/>
              </a:rPr>
              <a:t>imitrex discount card</a:t>
            </a:r>
            <a:br/>
            <a:r>
              <a:rPr b="false" i="false" strike="noStrike" sz="1200" u="none">
                <a:solidFill>
                  <a:srgbClr val="FFFFFF"/>
                </a:solidFill>
                <a:latin typeface="Calibri"/>
              </a:rPr>
              <a:t>imitrex 100mg o que e</a:t>
            </a:r>
            <a:br/>
            <a:r>
              <a:rPr b="false" i="false" strike="noStrike" sz="1200" u="none">
                <a:solidFill>
                  <a:srgbClr val="FFFFFF"/>
                </a:solidFill>
                <a:latin typeface="Calibri"/>
              </a:rPr>
              <a:t>I normally dream almost every night, or during a nap, vividly with almost total recall and in full color</a:t>
            </a:r>
            <a:br/>
            <a:r>
              <a:rPr b="false" i="false" strike="noStrike" sz="1200" u="none">
                <a:solidFill>
                  <a:srgbClr val="FFFFFF"/>
                </a:solidFill>
                <a:latin typeface="Calibri"/>
              </a:rPr>
              <a:t>imitrex manufacturer website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2015-12-20T01:16:52+04:00</dcterms:created>
  <dcterms:modified xsi:type="dcterms:W3CDTF">2015-12-20T01:16:52+04:00</dcterms:modified>
  <dc:title>Purchase Sumatriptan - Buy Sumatriptan Online Uk</dc:title>
  <dc:description>Non prescription imitrex, what is sumatriptan 50mg tablets, imitrex 50 mg generic, sumatriptan 50 mg price, imitrex 100mg directions, best price imitrex, imitrex discount card</dc:description>
  <dc:subject>Purchase Sumatriptan - Buy Sumatriptan Online Uk</dc:subject>
  <cp:keywords>cost imitrex walmart, cheap sumatriptan succinate, imitrex 50 mg generic, what is the medication sumatriptan used for, imitrex generic price, buy generic imitrex online, sumatriptan 100mg tablets dosage, what is sumatriptan succinate injection, sumatriptan tablets for cluster headaches, does imitrex work for cluster headaches</cp:keywords>
  <cp:category/>
</cp:coreProperties>
</file>