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6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2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3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4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5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6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7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8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79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8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Imipramine Adverse Effect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25 mg 50 draje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grageas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10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lupin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75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yorumlar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pretty sure I get it from putting on old footwear that I wore during my previous bout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rupture de stock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hcl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popularity because research on important count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25 kullananlar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my live coming back everyday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imipramine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glaucoma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qt interval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I said do the thing call your vet an get an appointment as soon as you can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Really think before you have it done.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overactive bladder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tofranil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tofranil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computer is in my basement, and after the hour i started hearing dog nails walking against the hardwood floors, i dont have a dog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hair loss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myth has been debunked years ago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adverse effect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heart 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phenothiazine derivatives, pimozide, haloperidol), tricyclic antidepressants, certain antimicrobial agents (e.g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low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substitute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 brandy will not sustained erection.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maximum desired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enuresis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 hit my head at the same time but never mentioned it to the doctor as it didn&amp;rsquo;t hurt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panic attacks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no bleeding up until july 2013 where there was a few days when I had light bleeding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 yan etkileri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uso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75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is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hyperprolactinemia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farmacotherapeutisch kompas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shortage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percentages of patients healed (per protocol, n = 541) in this study are shown in Table 7.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metabolites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Merck is a very large and powerful pharmaceutical company having all of the lobbyists and public relations people on staff to try and squash this type of discovery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50-49-7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headaches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ratings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need to know if it is going to be long term or if Th ere is a time when the side effects wear 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usage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bladder spasms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how long does it take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retrograde ejaculation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left arm may as well be cut off as it is now totally useless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cmi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level therapeutic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hcl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yan etkisi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there is a generic that actually works, I&amp;#039;d like to find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for anxiety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taking an off label dose of Seoquel for PTSD related sleep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tofranil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night terrors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Estradiol/Norethindrone Acetate Tablets 1.0 mg/0.5 mg and estradiol 0.5 mg also increased BMD at the femoral neck and femoral trochanter compared to placebo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injection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Seasonal allergic rhinitis (also known as hay fever) is an allergic response often caused by airborne pollens from trees, grasses, and weeds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3h imipramine binding to rat brain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one point, the chirping grew louder and louder, and my curiosity led me into one alley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geigy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have massive headaches that come and go all the time, lack energy, am fatigued, the list goes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other drugs in same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klonopin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children, the dosage is also based on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10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were my dads the white bars, not sure the exact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bladder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history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drug class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(My muscles in addiditon get stiff /weak) I am on 2.75 grains of armour thyroid (and have tried nature thyroid also)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drug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manage your symptoms and they will keep returning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said they found no reasons for thsi to happen.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daytime systolic blood pressures were 126.63.4 mm Hg for amlodipine and 127.53.4 mm Hg for nifedipine/felodipine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interstitial cystitis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Cleveland Clinic School of Cytotechnology is welcoming students who embrace these ideals to engage in our one-year, hands-on education program.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syndrome 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max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actually a lot of MRAs subscribed to 2x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jarabe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dosage for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ill send them a pm though, not thats its an urgent matter though, id just like to know overall health benefits and pretty much if tamoxifen is enough protection since its not an ai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how long does it take to work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perhaps in certain cases there may be a use for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warnings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gaba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Doctor kept changing the dosage to my symptoms and I ended up on Armour 180 mg along with Levothyroid 125 mcg, which normally worked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voor kat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plus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engorda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75 pamoato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Sarcoptes scabiei is easily transmitted between animals, all dogs in contact with an infected animal should also be treated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nocturnal enuresis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54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50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 usedto treat Urinary Tract Infections in does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adhd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memory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migraines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users ofthis drug also experience drastic weight changes, while others say they notice decreasedlibido, impotence and even difficulties having an orgasm.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research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drowsiness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bedwetting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Non-compliance to therapy with PROPECIA may also affect PSA test results.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75 mg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yahoo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75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for headaches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is a drug that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Femara is the trade name under which Letrozole an aromatase inhibitor is marketed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therapeutic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treatment of streptococcal infections of the upper respiratory tract (e.g., tonsillitis or pharyngitis), the therapeutic dosage of erythromycin should be administered for at least ten days.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eksi sozluk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ARENOT INTENDED AS A SUBSTITUTE FOR THE ADVICE PROVIDED BY YOUR OWN PHYSICIAN OR HEALTH CARE PROVIDER AND MAY NOT TAKE YOUR INDIVIDUAL HEALTH SITUATION INTO ACCOUNT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25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missed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drug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yan 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Hope you can post some before after photos on your website in the near future of those seeing great success with using only/primarily topical Fin.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blood levels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to decrease the dose once an attack is controlled is always problematic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shortage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emc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incontinence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Besides using the coupons, you have also to remember to ask if the doctor has free samples that you can use and it is provided by the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has a massive, massive serve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elderly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lawsuit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imipramine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Fluoxetine is only recommended for use during pregnancy when benefits outweigh risk.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150 mg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cool moist environments, they can live for up to 22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price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Jest wrcz przeciwnie o wielce bie|cy w polsce komplikacja zapBodnienia "w innym miejsce"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chronic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efectos secundarios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2015-12-20T01:17:09+04:00</dcterms:created>
  <dcterms:modified xsi:type="dcterms:W3CDTF">2015-12-20T01:17:09+04:00</dcterms:modified>
  <dc:title>Tofranil Cmi - Imipramine Drug Class</dc:title>
  <dc:description>Imipramine qt interval, cheap tofranil, tofranil dosage, tofranil jarabe, imipramine voor kat, tofranil 75 mg bula, imipramine benefits</dc:description>
  <dc:subject>Tofranil Cmi - Imipramine Drug Class</dc:subject>
  <cp:keywords>imipramine hcl 50 mg, imipramine metabolites, imipramine usage, imipramine hcl 75 mg, imipramine klonopin, imipramine for pain, tofranil plus, imipramine elderly, tofranil lawsuit, purchase imipramine online</cp:keywords>
  <cp:category/>
</cp:coreProperties>
</file>