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Imipramine Dosage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toxicity</a:t>
            </a:r>
            <a:br/>
            <a:r>
              <a:rPr b="false" i="false" strike="noStrike" sz="1200" u="none">
                <a:solidFill>
                  <a:srgbClr val="FFFFFF"/>
                </a:solidFill>
                <a:latin typeface="Calibri"/>
              </a:rPr>
              <a:t>imipramine ecg changes</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tofranil retrograde ejaculation</a:t>
            </a:r>
            <a:br/>
            <a:r>
              <a:rPr b="false" i="false" strike="noStrike" sz="1200" u="none">
                <a:solidFill>
                  <a:srgbClr val="FFFFFF"/>
                </a:solidFill>
                <a:latin typeface="Calibri"/>
              </a:rPr>
              <a:t>tofranil 10 mg kullananlar</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imipramine 150 mg</a:t>
            </a:r>
            <a:br/>
            <a:r>
              <a:rPr b="false" i="false" strike="noStrike" sz="1200" u="none">
                <a:solidFill>
                  <a:srgbClr val="FFFFFF"/>
                </a:solidFill>
                <a:latin typeface="Calibri"/>
              </a:rPr>
              <a:t>imipramine urology</a:t>
            </a:r>
            <a:br/>
            <a:r>
              <a:rPr b="false" i="false" strike="noStrike" sz="1200" u="none">
                <a:solidFill>
                  <a:srgbClr val="FFFFFF"/>
                </a:solidFill>
                <a:latin typeface="Calibri"/>
              </a:rPr>
              <a:t>purchase tofranil</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tofranil benefits</a:t>
            </a:r>
            <a:br/>
            <a:r>
              <a:rPr b="false" i="false" strike="noStrike" sz="1200" u="none">
                <a:solidFill>
                  <a:srgbClr val="FFFFFF"/>
                </a:solidFill>
                <a:latin typeface="Calibri"/>
              </a:rPr>
              <a:t>Swallow all of the mixture immediately</a:t>
            </a:r>
            <a:br/>
            <a:r>
              <a:rPr b="false" i="false" strike="noStrike" sz="1200" u="none">
                <a:solidFill>
                  <a:srgbClr val="FFFFFF"/>
                </a:solidFill>
                <a:latin typeface="Calibri"/>
              </a:rPr>
              <a:t>imipramine zoloft interactions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to get high</a:t>
            </a:r>
            <a:br/>
            <a:r>
              <a:rPr b="false" i="false" strike="noStrike" sz="1200" u="none">
                <a:solidFill>
                  <a:srgbClr val="FFFFFF"/>
                </a:solidFill>
                <a:latin typeface="Calibri"/>
              </a:rPr>
              <a:t>imipramine youtube</a:t>
            </a:r>
            <a:br/>
            <a:r>
              <a:rPr b="false" i="false" strike="noStrike" sz="1200" u="none">
                <a:solidFill>
                  <a:srgbClr val="FFFFFF"/>
                </a:solidFill>
                <a:latin typeface="Calibri"/>
              </a:rPr>
              <a:t>imipramine neurogenic bladder</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tofranil in pregnancy</a:t>
            </a:r>
            <a:br/>
            <a:r>
              <a:rPr b="false" i="false" strike="noStrike" sz="1200" u="none">
                <a:solidFill>
                  <a:srgbClr val="FFFFFF"/>
                </a:solidFill>
                <a:latin typeface="Calibri"/>
              </a:rPr>
              <a:t>NAPNES is a multidisciplinary arrangement of individuals, facilities, and schools that proponent for authority prac- tice of concrete and vocational nursing</a:t>
            </a:r>
            <a:br/>
            <a:r>
              <a:rPr b="false" i="false" strike="noStrike" sz="1200" u="none">
                <a:solidFill>
                  <a:srgbClr val="FFFFFF"/>
                </a:solidFill>
                <a:latin typeface="Calibri"/>
              </a:rPr>
              <a:t>tofranil urinary retention</a:t>
            </a:r>
            <a:br/>
            <a:r>
              <a:rPr b="false" i="false" strike="noStrike" sz="1200" u="none">
                <a:solidFill>
                  <a:srgbClr val="FFFFFF"/>
                </a:solidFill>
                <a:latin typeface="Calibri"/>
              </a:rPr>
              <a:t>Complicated UTIs, acute pyelonephritis: 250mg once daily for 10 days or 750mg once daily for 5 days</a:t>
            </a:r>
            <a:br/>
            <a:r>
              <a:rPr b="false" i="false" strike="noStrike" sz="1200" u="none">
                <a:solidFill>
                  <a:srgbClr val="FFFFFF"/>
                </a:solidFill>
                <a:latin typeface="Calibri"/>
              </a:rPr>
              <a:t>imipramine pamoate 75 mg capsules</a:t>
            </a:r>
            <a:br/>
            <a:r>
              <a:rPr b="false" i="false" strike="noStrike" sz="1200" u="none">
                <a:solidFill>
                  <a:srgbClr val="FFFFFF"/>
                </a:solidFill>
                <a:latin typeface="Calibri"/>
              </a:rPr>
              <a:t>order imipramine online</a:t>
            </a:r>
            <a:br/>
            <a:r>
              <a:rPr b="false" i="false" strike="noStrike" sz="1200" u="none">
                <a:solidFill>
                  <a:srgbClr val="FFFFFF"/>
                </a:solidFill>
                <a:latin typeface="Calibri"/>
              </a:rPr>
              <a:t>Public Citizen is calling for a black box warning be added to all PPIs to alert doctors of the risk of dependency and side effects</a:t>
            </a:r>
            <a:br/>
            <a:r>
              <a:rPr b="false" i="false" strike="noStrike" sz="1200" u="none">
                <a:solidFill>
                  <a:srgbClr val="FFFFFF"/>
                </a:solidFill>
                <a:latin typeface="Calibri"/>
              </a:rPr>
              <a:t>imipramine normal dose</a:t>
            </a:r>
            <a:br/>
            <a:r>
              <a:rPr b="false" i="false" strike="noStrike" sz="1200" u="none">
                <a:solidFill>
                  <a:srgbClr val="FFFFFF"/>
                </a:solidFill>
                <a:latin typeface="Calibri"/>
              </a:rPr>
              <a:t>imipramine 10 mg ibs</a:t>
            </a:r>
            <a:br/>
            <a:r>
              <a:rPr b="false" i="false" strike="noStrike" sz="1200" u="none">
                <a:solidFill>
                  <a:srgbClr val="FFFFFF"/>
                </a:solidFill>
                <a:latin typeface="Calibri"/>
              </a:rPr>
              <a:t>imipramine overdose treatment</a:t>
            </a:r>
            <a:br/>
            <a:r>
              <a:rPr b="false" i="false" strike="noStrike" sz="1200" u="none">
                <a:solidFill>
                  <a:srgbClr val="FFFFFF"/>
                </a:solidFill>
                <a:latin typeface="Calibri"/>
              </a:rPr>
              <a:t>imipramine effects</a:t>
            </a:r>
            <a:br/>
            <a:r>
              <a:rPr b="false" i="false" strike="noStrike" sz="1200" u="none">
                <a:solidFill>
                  <a:srgbClr val="FFFFFF"/>
                </a:solidFill>
                <a:latin typeface="Calibri"/>
              </a:rPr>
              <a:t>tofranil nerve pain</a:t>
            </a:r>
            <a:br/>
            <a:r>
              <a:rPr b="false" i="false" strike="noStrike" sz="1200" u="none">
                <a:solidFill>
                  <a:srgbClr val="FFFFFF"/>
                </a:solidFill>
                <a:latin typeface="Calibri"/>
              </a:rPr>
              <a:t>That&amp;rsquo;s roughly S250 today, so they found their way into the gardens of the wealthy all over the world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sleep</a:t>
            </a:r>
            <a:br/>
            <a:r>
              <a:rPr b="false" i="false" strike="noStrike" sz="1200" u="none">
                <a:solidFill>
                  <a:srgbClr val="FFFFFF"/>
                </a:solidFill>
                <a:latin typeface="Calibri"/>
              </a:rPr>
              <a:t>tofranil 10 mg</a:t>
            </a:r>
            <a:br/>
            <a:r>
              <a:rPr b="false" i="false" strike="noStrike" sz="1200" u="none">
                <a:solidFill>
                  <a:srgbClr val="FFFFFF"/>
                </a:solidFill>
                <a:latin typeface="Calibri"/>
              </a:rPr>
              <a:t>tofranil nursing interventions</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imipramine experiences</a:t>
            </a:r>
            <a:br/>
            <a:r>
              <a:rPr b="false" i="false" strike="noStrike" sz="1200" u="none">
                <a:solidFill>
                  <a:srgbClr val="FFFFFF"/>
                </a:solidFill>
                <a:latin typeface="Calibri"/>
              </a:rPr>
              <a:t>His or her cufflinks not merely company to help bp cuff, that they glean high class luxury in addition to framework properly a subject regarding appearance</a:t>
            </a:r>
            <a:br/>
            <a:r>
              <a:rPr b="false" i="false" strike="noStrike" sz="1200" u="none">
                <a:solidFill>
                  <a:srgbClr val="FFFFFF"/>
                </a:solidFill>
                <a:latin typeface="Calibri"/>
              </a:rPr>
              <a:t>imipramine tofranil uses</a:t>
            </a:r>
            <a:br/>
            <a:r>
              <a:rPr b="false" i="false" strike="noStrike" sz="1200" u="none">
                <a:solidFill>
                  <a:srgbClr val="FFFFFF"/>
                </a:solidFill>
                <a:latin typeface="Calibri"/>
              </a:rPr>
              <a:t>Telmisartan tedavisinin aniden kesilmesi sonrasnda kan basnc, rebound hipertansiyon belirtileri olmakszn, birka gnlk bir sre iinde basamakl olarak tedavi ncesi deerlere dner [1,17].</a:t>
            </a:r>
            <a:br/>
            <a:r>
              <a:rPr b="false" i="false" strike="noStrike" sz="1200" u="none">
                <a:solidFill>
                  <a:srgbClr val="FFFFFF"/>
                </a:solidFill>
                <a:latin typeface="Calibri"/>
              </a:rPr>
              <a:t>imipramine indications</a:t>
            </a:r>
            <a:br/>
            <a:r>
              <a:rPr b="false" i="false" strike="noStrike" sz="1200" u="none">
                <a:solidFill>
                  <a:srgbClr val="FFFFFF"/>
                </a:solidFill>
                <a:latin typeface="Calibri"/>
              </a:rPr>
              <a:t>imipramine nocturnal enuresis</a:t>
            </a:r>
            <a:br/>
            <a:r>
              <a:rPr b="false" i="false" strike="noStrike" sz="1200" u="none">
                <a:solidFill>
                  <a:srgbClr val="FFFFFF"/>
                </a:solidFill>
                <a:latin typeface="Calibri"/>
              </a:rPr>
              <a:t>imipramine bladder</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imipramine versus zoloft</a:t>
            </a:r>
            <a:br/>
            <a:r>
              <a:rPr b="false" i="false" strike="noStrike" sz="1200" u="none">
                <a:solidFill>
                  <a:srgbClr val="FFFFFF"/>
                </a:solidFill>
                <a:latin typeface="Calibri"/>
              </a:rPr>
              <a:t>She has authored several articles and lectured extensively; she continues to write questions for two national medical boards</a:t>
            </a:r>
            <a:br/>
            <a:r>
              <a:rPr b="false" i="false" strike="noStrike" sz="1200" u="none">
                <a:solidFill>
                  <a:srgbClr val="FFFFFF"/>
                </a:solidFill>
                <a:latin typeface="Calibri"/>
              </a:rPr>
              <a:t>imipramine dosage</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tofranil nasal spray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kontraindikasi imipramine</a:t>
            </a:r>
            <a:br/>
            <a:r>
              <a:rPr b="false" i="false" strike="noStrike" sz="1200" u="none">
                <a:solidFill>
                  <a:srgbClr val="FFFFFF"/>
                </a:solidFill>
                <a:latin typeface="Calibri"/>
              </a:rPr>
              <a:t>tofranil ludiomil</a:t>
            </a:r>
            <a:br/>
            <a:r>
              <a:rPr b="false" i="false" strike="noStrike" sz="1200" u="none">
                <a:solidFill>
                  <a:srgbClr val="FFFFFF"/>
                </a:solidFill>
                <a:latin typeface="Calibri"/>
              </a:rPr>
              <a:t>tofranil manufacturer</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imipramine hydrochloride 75 mg</a:t>
            </a:r>
            <a:br/>
            <a:r>
              <a:rPr b="false" i="false" strike="noStrike" sz="1200" u="none">
                <a:solidFill>
                  <a:srgbClr val="FFFFFF"/>
                </a:solidFill>
                <a:latin typeface="Calibri"/>
              </a:rPr>
              <a:t>imipramine drug interactions</a:t>
            </a:r>
            <a:br/>
            <a:r>
              <a:rPr b="false" i="false" strike="noStrike" sz="1200" u="none">
                <a:solidFill>
                  <a:srgbClr val="FFFFFF"/>
                </a:solidFill>
                <a:latin typeface="Calibri"/>
              </a:rPr>
              <a:t>tofranil shortage australia</a:t>
            </a:r>
            <a:br/>
            <a:r>
              <a:rPr b="false" i="false" strike="noStrike" sz="1200" u="none">
                <a:solidFill>
                  <a:srgbClr val="FFFFFF"/>
                </a:solidFill>
                <a:latin typeface="Calibri"/>
              </a:rPr>
              <a:t>imipramine tofranil</a:t>
            </a:r>
            <a:br/>
            <a:r>
              <a:rPr b="false" i="false" strike="noStrike" sz="1200" u="none">
                <a:solidFill>
                  <a:srgbClr val="FFFFFF"/>
                </a:solidFill>
                <a:latin typeface="Calibri"/>
              </a:rPr>
              <a:t>The website owners Brian Stanko and Brianna Stanko are breaking the law selling this online and acting as a internet pharmacy</a:t>
            </a:r>
            <a:br/>
            <a:r>
              <a:rPr b="false" i="false" strike="noStrike" sz="1200" u="none">
                <a:solidFill>
                  <a:srgbClr val="FFFFFF"/>
                </a:solidFill>
                <a:latin typeface="Calibri"/>
              </a:rPr>
              <a:t>imipramine recreational</a:t>
            </a:r>
            <a:br/>
            <a:r>
              <a:rPr b="false" i="false" strike="noStrike" sz="1200" u="none">
                <a:solidFill>
                  <a:srgbClr val="FFFFFF"/>
                </a:solidFill>
                <a:latin typeface="Calibri"/>
              </a:rPr>
              <a:t>tofranil reviews</a:t>
            </a:r>
            <a:br/>
            <a:r>
              <a:rPr b="false" i="false" strike="noStrike" sz="1200" u="none">
                <a:solidFill>
                  <a:srgbClr val="FFFFFF"/>
                </a:solidFill>
                <a:latin typeface="Calibri"/>
              </a:rPr>
              <a:t>Yleens vltetn pitkn jatkuvaa yhtjaksoista lkityst, ja jos sellaista tarvitaan, pyritn kyttmn pienint tehokasta annosta</a:t>
            </a:r>
            <a:br/>
            <a:r>
              <a:rPr b="false" i="false" strike="noStrike" sz="1200" u="none">
                <a:solidFill>
                  <a:srgbClr val="FFFFFF"/>
                </a:solidFill>
                <a:latin typeface="Calibri"/>
              </a:rPr>
              <a:t>imipramine 50 mg dosage</a:t>
            </a:r>
            <a:br/>
            <a:r>
              <a:rPr b="false" i="false" strike="noStrike" sz="1200" u="none">
                <a:solidFill>
                  <a:srgbClr val="FFFFFF"/>
                </a:solidFill>
                <a:latin typeface="Calibri"/>
              </a:rPr>
              <a:t>Like you I was concerned about side effects which can sound quite scary when you read them</a:t>
            </a:r>
            <a:br/>
            <a:r>
              <a:rPr b="false" i="false" strike="noStrike" sz="1200" u="none">
                <a:solidFill>
                  <a:srgbClr val="FFFFFF"/>
                </a:solidFill>
                <a:latin typeface="Calibri"/>
              </a:rPr>
              <a:t>tofranil lethal dose</a:t>
            </a:r>
            <a:br/>
            <a:r>
              <a:rPr b="false" i="false" strike="noStrike" sz="1200" u="none">
                <a:solidFill>
                  <a:srgbClr val="FFFFFF"/>
                </a:solidFill>
                <a:latin typeface="Calibri"/>
              </a:rPr>
              <a:t>imipramine urinary retention</a:t>
            </a:r>
            <a:br/>
            <a:r>
              <a:rPr b="false" i="false" strike="noStrike" sz="1200" u="none">
                <a:solidFill>
                  <a:srgbClr val="FFFFFF"/>
                </a:solidFill>
                <a:latin typeface="Calibri"/>
              </a:rPr>
              <a:t>tofranil recreational use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tofranil ibs</a:t>
            </a:r>
            <a:br/>
            <a:r>
              <a:rPr b="false" i="false" strike="noStrike" sz="1200" u="none">
                <a:solidFill>
                  <a:srgbClr val="FFFFFF"/>
                </a:solidFill>
                <a:latin typeface="Calibri"/>
              </a:rPr>
              <a:t>My computer is in my basement, and after the hour i started hearing dog nails walking against the hardwood floors, i dont have a dog</a:t>
            </a:r>
            <a:br/>
            <a:r>
              <a:rPr b="false" i="false" strike="noStrike" sz="1200" u="none">
                <a:solidFill>
                  <a:srgbClr val="FFFFFF"/>
                </a:solidFill>
                <a:latin typeface="Calibri"/>
              </a:rPr>
              <a:t>ritalina ou tofranil</a:t>
            </a:r>
            <a:br/>
            <a:r>
              <a:rPr b="false" i="false" strike="noStrike" sz="1200" u="none">
                <a:solidFill>
                  <a:srgbClr val="FFFFFF"/>
                </a:solidFill>
                <a:latin typeface="Calibri"/>
              </a:rPr>
              <a:t>imipramine generic name</a:t>
            </a:r>
            <a:br/>
            <a:r>
              <a:rPr b="false" i="false" strike="noStrike" sz="1200" u="none">
                <a:solidFill>
                  <a:srgbClr val="FFFFFF"/>
                </a:solidFill>
                <a:latin typeface="Calibri"/>
              </a:rPr>
              <a:t>imipramine desipramine</a:t>
            </a:r>
            <a:br/>
            <a:r>
              <a:rPr b="false" i="false" strike="noStrike" sz="1200" u="none">
                <a:solidFill>
                  <a:srgbClr val="FFFFFF"/>
                </a:solidFill>
                <a:latin typeface="Calibri"/>
              </a:rPr>
              <a:t>tofranil 50</a:t>
            </a:r>
            <a:br/>
            <a:r>
              <a:rPr b="false" i="false" strike="noStrike" sz="1200" u="none">
                <a:solidFill>
                  <a:srgbClr val="FFFFFF"/>
                </a:solidFill>
                <a:latin typeface="Calibri"/>
              </a:rPr>
              <a:t>bad credit personal At times Mars seems to be a frustrating neighbour, one whose secrets are often cloaked in dust and and buried in time</a:t>
            </a:r>
            <a:br/>
            <a:r>
              <a:rPr b="false" i="false" strike="noStrike" sz="1200" u="none">
                <a:solidFill>
                  <a:srgbClr val="FFFFFF"/>
                </a:solidFill>
                <a:latin typeface="Calibri"/>
              </a:rPr>
              <a:t>imipramine replacement</a:t>
            </a:r>
            <a:br/>
            <a:r>
              <a:rPr b="false" i="false" strike="noStrike" sz="1200" u="none">
                <a:solidFill>
                  <a:srgbClr val="FFFFFF"/>
                </a:solidFill>
                <a:latin typeface="Calibri"/>
              </a:rPr>
              <a:t>anafranil x tofranil</a:t>
            </a:r>
            <a:br/>
            <a:r>
              <a:rPr b="false" i="false" strike="noStrike" sz="1200" u="none">
                <a:solidFill>
                  <a:srgbClr val="FFFFFF"/>
                </a:solidFill>
                <a:latin typeface="Calibri"/>
              </a:rPr>
              <a:t>tofranil quanto custa</a:t>
            </a:r>
            <a:br/>
            <a:r>
              <a:rPr b="false" i="false" strike="noStrike" sz="1200" u="none">
                <a:solidFill>
                  <a:srgbClr val="FFFFFF"/>
                </a:solidFill>
                <a:latin typeface="Calibri"/>
              </a:rPr>
              <a:t>imipramine class</a:t>
            </a:r>
            <a:br/>
            <a:r>
              <a:rPr b="false" i="false" strike="noStrike" sz="1200" u="none">
                <a:solidFill>
                  <a:srgbClr val="FFFFFF"/>
                </a:solidFill>
                <a:latin typeface="Calibri"/>
              </a:rPr>
              <a:t>comprar tofranil 50 mg</a:t>
            </a:r>
            <a:br/>
            <a:r>
              <a:rPr b="false" i="false" strike="noStrike" sz="1200" u="none">
                <a:solidFill>
                  <a:srgbClr val="FFFFFF"/>
                </a:solidFill>
                <a:latin typeface="Calibri"/>
              </a:rPr>
              <a:t>tofranil risks</a:t>
            </a:r>
            <a:br/>
            <a:r>
              <a:rPr b="false" i="false" strike="noStrike" sz="1200" u="none">
                <a:solidFill>
                  <a:srgbClr val="FFFFFF"/>
                </a:solidFill>
                <a:latin typeface="Calibri"/>
              </a:rPr>
              <a:t>tofranil 10mg para que serve</a:t>
            </a:r>
            <a:br/>
            <a:r>
              <a:rPr b="false" i="false" strike="noStrike" sz="1200" u="none">
                <a:solidFill>
                  <a:srgbClr val="FFFFFF"/>
                </a:solidFill>
                <a:latin typeface="Calibri"/>
              </a:rPr>
              <a:t>imipramine bluelight</a:t>
            </a:r>
            <a:br/>
            <a:r>
              <a:rPr b="false" i="false" strike="noStrike" sz="1200" u="none">
                <a:solidFill>
                  <a:srgbClr val="FFFFFF"/>
                </a:solidFill>
                <a:latin typeface="Calibri"/>
              </a:rPr>
              <a:t>buy imipramine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Pfizer agreed to pay a fine of $430 million for its Neurontin marketing   tactics</a:t>
            </a:r>
            <a:br/>
            <a:r>
              <a:rPr b="false" i="false" strike="noStrike" sz="1200" u="none">
                <a:solidFill>
                  <a:srgbClr val="FFFFFF"/>
                </a:solidFill>
                <a:latin typeface="Calibri"/>
              </a:rPr>
              <a:t>tofranil 50 mg 30 grageas</a:t>
            </a:r>
            <a:br/>
            <a:r>
              <a:rPr b="false" i="false" strike="noStrike" sz="1200" u="none">
                <a:solidFill>
                  <a:srgbClr val="FFFFFF"/>
                </a:solidFill>
                <a:latin typeface="Calibri"/>
              </a:rPr>
              <a:t>Recurrent thrush can be controlled in most women using doses of oral antifungals combined with topical treatments</a:t>
            </a:r>
            <a:br/>
            <a:r>
              <a:rPr b="false" i="false" strike="noStrike" sz="1200" u="none">
                <a:solidFill>
                  <a:srgbClr val="FFFFFF"/>
                </a:solidFill>
                <a:latin typeface="Calibri"/>
              </a:rPr>
              <a:t>tofranil 25 mg para que sirve</a:t>
            </a:r>
            <a:br/>
            <a:r>
              <a:rPr b="false" i="false" strike="noStrike" sz="1200" u="none">
                <a:solidFill>
                  <a:srgbClr val="FFFFFF"/>
                </a:solidFill>
                <a:latin typeface="Calibri"/>
              </a:rPr>
              <a:t>I just wound up making myself extremely I&amp;rsquo;ll</a:t>
            </a:r>
            <a:br/>
            <a:r>
              <a:rPr b="false" i="false" strike="noStrike" sz="1200" u="none">
                <a:solidFill>
                  <a:srgbClr val="FFFFFF"/>
                </a:solidFill>
                <a:latin typeface="Calibri"/>
              </a:rPr>
              <a:t>tofranil neurotransmitters</a:t>
            </a:r>
            <a:br/>
            <a:r>
              <a:rPr b="false" i="false" strike="noStrike" sz="1200" u="none">
                <a:solidFill>
                  <a:srgbClr val="FFFFFF"/>
                </a:solidFill>
                <a:latin typeface="Calibri"/>
              </a:rPr>
              <a:t>I tried a myriad of drugs with varying results</a:t>
            </a:r>
            <a:br/>
            <a:r>
              <a:rPr b="false" i="false" strike="noStrike" sz="1200" u="none">
                <a:solidFill>
                  <a:srgbClr val="FFFFFF"/>
                </a:solidFill>
                <a:latin typeface="Calibri"/>
              </a:rPr>
              <a:t>tofranil medication</a:t>
            </a:r>
            <a:br/>
            <a:r>
              <a:rPr b="false" i="false" strike="noStrike" sz="1200" u="none">
                <a:solidFill>
                  <a:srgbClr val="FFFFFF"/>
                </a:solidFill>
                <a:latin typeface="Calibri"/>
              </a:rPr>
              <a:t>tofranil xarope</a:t>
            </a:r>
            <a:br/>
            <a:r>
              <a:rPr b="false" i="false" strike="noStrike" sz="1200" u="none">
                <a:solidFill>
                  <a:srgbClr val="FFFFFF"/>
                </a:solidFill>
                <a:latin typeface="Calibri"/>
              </a:rPr>
              <a:t>imipramine urinary incontinence</a:t>
            </a:r>
            <a:br/>
            <a:r>
              <a:rPr b="false" i="false" strike="noStrike" sz="1200" u="none">
                <a:solidFill>
                  <a:srgbClr val="FFFFFF"/>
                </a:solidFill>
                <a:latin typeface="Calibri"/>
              </a:rPr>
              <a:t>tofranil for adhd</a:t>
            </a:r>
            <a:br/>
            <a:r>
              <a:rPr b="false" i="false" strike="noStrike" sz="1200" u="none">
                <a:solidFill>
                  <a:srgbClr val="FFFFFF"/>
                </a:solidFill>
                <a:latin typeface="Calibri"/>
              </a:rPr>
              <a:t>tofranil 10 mg 50 draje</a:t>
            </a:r>
            <a:br/>
            <a:r>
              <a:rPr b="false" i="false" strike="noStrike" sz="1200" u="none">
                <a:solidFill>
                  <a:srgbClr val="FFFFFF"/>
                </a:solidFill>
                <a:latin typeface="Calibri"/>
              </a:rPr>
              <a:t/>
            </a:r>
            <a:br/>
            <a:r>
              <a:rPr b="false" i="false" strike="noStrike" sz="1200" u="none">
                <a:solidFill>
                  <a:srgbClr val="FFFFFF"/>
                </a:solidFill>
                <a:latin typeface="Calibri"/>
              </a:rPr>
              <a:t>imipramine lung cancer</a:t>
            </a:r>
            <a:br/>
            <a:r>
              <a:rPr b="false" i="false" strike="noStrike" sz="1200" u="none">
                <a:solidFill>
                  <a:srgbClr val="FFFFFF"/>
                </a:solidFill>
                <a:latin typeface="Calibri"/>
              </a:rPr>
              <a:t>Unfortunately, a malaria vaccine is unlikely to be available in the near future</a:t>
            </a:r>
            <a:br/>
            <a:r>
              <a:rPr b="false" i="false" strike="noStrike" sz="1200" u="none">
                <a:solidFill>
                  <a:srgbClr val="FFFFFF"/>
                </a:solidFill>
                <a:latin typeface="Calibri"/>
              </a:rPr>
              <a:t>imipramine reviews for bedwetting</a:t>
            </a:r>
            <a:br/>
            <a:r>
              <a:rPr b="false" i="false" strike="noStrike" sz="1200" u="none">
                <a:solidFill>
                  <a:srgbClr val="FFFFFF"/>
                </a:solidFill>
                <a:latin typeface="Calibri"/>
              </a:rPr>
              <a:t>tofranil kaufen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yahoo answers</a:t>
            </a:r>
            <a:br/>
            <a:r>
              <a:rPr b="false" i="false" strike="noStrike" sz="1200" u="none">
                <a:solidFill>
                  <a:srgbClr val="FFFFFF"/>
                </a:solidFill>
                <a:latin typeface="Calibri"/>
              </a:rPr>
              <a:t>imipramine migraine</a:t>
            </a:r>
            <a:br/>
            <a:r>
              <a:rPr b="false" i="false" strike="noStrike" sz="1200" u="none">
                <a:solidFill>
                  <a:srgbClr val="FFFFFF"/>
                </a:solidFill>
                <a:latin typeface="Calibri"/>
              </a:rPr>
              <a:t>imipramine hcl</a:t>
            </a:r>
            <a:br/>
            <a:r>
              <a:rPr b="false" i="false" strike="noStrike" sz="1200" u="none">
                <a:solidFill>
                  <a:srgbClr val="FFFFFF"/>
                </a:solidFill>
                <a:latin typeface="Calibri"/>
              </a:rPr>
              <a:t>imipramine dosage forms</a:t>
            </a:r>
            <a:br/>
            <a:r>
              <a:rPr b="false" i="false" strike="noStrike" sz="1200" u="none">
                <a:solidFill>
                  <a:srgbClr val="FFFFFF"/>
                </a:solidFill>
                <a:latin typeface="Calibri"/>
              </a:rPr>
              <a:t>After beginning Paxil, I started volunteering at our library; have made several friends; and generally have a life</a:t>
            </a:r>
            <a:br/>
            <a:r>
              <a:rPr b="false" i="false" strike="noStrike" sz="1200" u="none">
                <a:solidFill>
                  <a:srgbClr val="FFFFFF"/>
                </a:solidFill>
                <a:latin typeface="Calibri"/>
              </a:rPr>
              <a:t>tofranil askapatient</a:t>
            </a:r>
            <a:br/>
            <a:r>
              <a:rPr b="false" i="false" strike="noStrike" sz="1200" u="none">
                <a:solidFill>
                  <a:srgbClr val="FFFFFF"/>
                </a:solidFill>
                <a:latin typeface="Calibri"/>
              </a:rPr>
              <a:t>After the follow up visit I told her that my sex life wasn't the best and she changed the Paxil to Lexapro.....OH MY GOD what a nightmare...</a:t>
            </a:r>
            <a:br/>
            <a:r>
              <a:rPr b="false" i="false" strike="noStrike" sz="1200" u="none">
                <a:solidFill>
                  <a:srgbClr val="FFFFFF"/>
                </a:solidFill>
                <a:latin typeface="Calibri"/>
              </a:rPr>
              <a:t>imipramine grapefruit</a:t>
            </a:r>
            <a:br/>
            <a:r>
              <a:rPr b="false" i="false" strike="noStrike" sz="1200" u="none">
                <a:solidFill>
                  <a:srgbClr val="FFFFFF"/>
                </a:solidFill>
                <a:latin typeface="Calibri"/>
              </a:rPr>
              <a:t>imipramine sleep</a:t>
            </a:r>
            <a:br/>
            <a:r>
              <a:rPr b="false" i="false" strike="noStrike" sz="1200" u="none">
                <a:solidFill>
                  <a:srgbClr val="FFFFFF"/>
                </a:solidFill>
                <a:latin typeface="Calibri"/>
              </a:rPr>
              <a:t>In vivo, the plasma levels of phenytoin increased by up to 40% when Trileptal was given at doses above 1200 mg/day</a:t>
            </a:r>
            <a:br/>
            <a:r>
              <a:rPr b="false" i="false" strike="noStrike" sz="1200" u="none">
                <a:solidFill>
                  <a:srgbClr val="FFFFFF"/>
                </a:solidFill>
                <a:latin typeface="Calibri"/>
              </a:rPr>
              <a:t>imipramine in dogs</a:t>
            </a:r>
            <a:br/>
            <a:r>
              <a:rPr b="false" i="false" strike="noStrike" sz="1200" u="none">
                <a:solidFill>
                  <a:srgbClr val="FFFFFF"/>
                </a:solidFill>
                <a:latin typeface="Calibri"/>
              </a:rPr>
              <a:t>tofranil pm</a:t>
            </a:r>
            <a:br/>
            <a:r>
              <a:rPr b="false" i="false" strike="noStrike" sz="1200" u="none">
                <a:solidFill>
                  <a:srgbClr val="FFFFFF"/>
                </a:solidFill>
                <a:latin typeface="Calibri"/>
              </a:rPr>
              <a:t>I have a few friends who are on this too and have benefited</a:t>
            </a:r>
            <a:br/>
            <a:r>
              <a:rPr b="false" i="false" strike="noStrike" sz="1200" u="none">
                <a:solidFill>
                  <a:srgbClr val="FFFFFF"/>
                </a:solidFill>
                <a:latin typeface="Calibri"/>
              </a:rPr>
              <a:t>tofranil dose for ibs</a:t>
            </a:r>
            <a:br/>
            <a:r>
              <a:rPr b="false" i="false" strike="noStrike" sz="1200" u="none">
                <a:solidFill>
                  <a:srgbClr val="FFFFFF"/>
                </a:solidFill>
                <a:latin typeface="Calibri"/>
              </a:rPr>
              <a:t>tofranil for ocd</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tofranil for migraines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usage</a:t>
            </a:r>
            <a:br/>
            <a:r>
              <a:rPr b="false" i="false" strike="noStrike" sz="1200" u="none">
                <a:solidFill>
                  <a:srgbClr val="FFFFFF"/>
                </a:solidFill>
                <a:latin typeface="Calibri"/>
              </a:rPr>
              <a:t>tofranil adhd</a:t>
            </a:r>
            <a:br/>
            <a:r>
              <a:rPr b="false" i="false" strike="noStrike" sz="1200" u="none">
                <a:solidFill>
                  <a:srgbClr val="FFFFFF"/>
                </a:solidFill>
                <a:latin typeface="Calibri"/>
              </a:rPr>
              <a:t>tofranil online</a:t>
            </a:r>
            <a:br/>
            <a:r>
              <a:rPr b="false" i="false" strike="noStrike" sz="1200" u="none">
                <a:solidFill>
                  <a:srgbClr val="FFFFFF"/>
                </a:solidFill>
                <a:latin typeface="Calibri"/>
              </a:rPr>
              <a:t>In this substudy, prior use of estrogen alone or estrogen-plus-progestin combination hormone therapy was reported by 26% of the women</a:t>
            </a:r>
            <a:br/>
            <a:r>
              <a:rPr b="false" i="false" strike="noStrike" sz="1200" u="none">
                <a:solidFill>
                  <a:srgbClr val="FFFFFF"/>
                </a:solidFill>
                <a:latin typeface="Calibri"/>
              </a:rPr>
              <a:t>imipramine symptoms</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tofranil levels</a:t>
            </a:r>
            <a:br/>
            <a:r>
              <a:rPr b="false" i="false" strike="noStrike" sz="1200" u="none">
                <a:solidFill>
                  <a:srgbClr val="FFFFFF"/>
                </a:solidFill>
                <a:latin typeface="Calibri"/>
              </a:rPr>
              <a:t>My husband would look at pictures of me from a few years ago and almost start crying</a:t>
            </a:r>
            <a:br/>
            <a:r>
              <a:rPr b="false" i="false" strike="noStrike" sz="1200" u="none">
                <a:solidFill>
                  <a:srgbClr val="FFFFFF"/>
                </a:solidFill>
                <a:latin typeface="Calibri"/>
              </a:rPr>
              <a:t>imipramine kidney</a:t>
            </a:r>
            <a:br/>
            <a:r>
              <a:rPr b="false" i="false" strike="noStrike" sz="1200" u="none">
                <a:solidFill>
                  <a:srgbClr val="FFFFFF"/>
                </a:solidFill>
                <a:latin typeface="Calibri"/>
              </a:rPr>
              <a:t>tofranil cancer</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tofranil company</a:t>
            </a:r>
            <a:br/>
            <a:r>
              <a:rPr b="false" i="false" strike="noStrike" sz="1200" u="none">
                <a:solidFill>
                  <a:srgbClr val="FFFFFF"/>
                </a:solidFill>
                <a:latin typeface="Calibri"/>
              </a:rPr>
              <a:t/>
            </a:r>
            <a:br/>
            <a:r>
              <a:rPr b="false" i="false" strike="noStrike" sz="1200" u="none">
                <a:solidFill>
                  <a:srgbClr val="FFFFFF"/>
                </a:solidFill>
                <a:latin typeface="Calibri"/>
              </a:rPr>
              <a:t>tofranil bedwetting</a:t>
            </a:r>
            <a:br/>
            <a:r>
              <a:rPr b="false" i="false" strike="noStrike" sz="1200" u="none">
                <a:solidFill>
                  <a:srgbClr val="FFFFFF"/>
                </a:solidFill>
                <a:latin typeface="Calibri"/>
              </a:rPr>
              <a:t>tofranil kullananlar</a:t>
            </a:r>
            <a:br/>
            <a:r>
              <a:rPr b="false" i="false" strike="noStrike" sz="1200" u="none">
                <a:solidFill>
                  <a:srgbClr val="FFFFFF"/>
                </a:solidFill>
                <a:latin typeface="Calibri"/>
              </a:rPr>
              <a:t>imipramine tachycardia</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tablets 10mg</a:t>
            </a:r>
            <a:br/>
            <a:r>
              <a:rPr b="false" i="false" strike="noStrike" sz="1200" u="none">
                <a:solidFill>
                  <a:srgbClr val="FFFFFF"/>
                </a:solidFill>
                <a:latin typeface="Calibri"/>
              </a:rPr>
              <a:t>tofranil neuropathy</a:t>
            </a:r>
            <a:br/>
            <a:r>
              <a:rPr b="false" i="false" strike="noStrike" sz="1200" u="none">
                <a:solidFill>
                  <a:srgbClr val="FFFFFF"/>
                </a:solidFill>
                <a:latin typeface="Calibri"/>
              </a:rPr>
              <a:t>Also my face has become mroe greasy resulting in a few spots etc (nothing horrendous though).</a:t>
            </a:r>
            <a:br/>
            <a:r>
              <a:rPr b="false" i="false" strike="noStrike" sz="1200" u="none">
                <a:solidFill>
                  <a:srgbClr val="FFFFFF"/>
                </a:solidFill>
                <a:latin typeface="Calibri"/>
              </a:rPr>
              <a:t>imipramine panic disorder</a:t>
            </a:r>
            <a:br/>
            <a:r>
              <a:rPr b="false" i="false" strike="noStrike" sz="1200" u="none">
                <a:solidFill>
                  <a:srgbClr val="FFFFFF"/>
                </a:solidFill>
                <a:latin typeface="Calibri"/>
              </a:rPr>
              <a:t>tofranil pamoato 75 mg</a:t>
            </a:r>
            <a:br/>
            <a:r>
              <a:rPr b="false" i="false" strike="noStrike" sz="1200" u="none">
                <a:solidFill>
                  <a:srgbClr val="FFFFFF"/>
                </a:solidFill>
                <a:latin typeface="Calibri"/>
              </a:rPr>
              <a:t>imipramine 50</a:t>
            </a:r>
            <a:br/>
            <a:r>
              <a:rPr b="false" i="false" strike="noStrike" sz="1200" u="none">
                <a:solidFill>
                  <a:srgbClr val="FFFFFF"/>
                </a:solidFill>
                <a:latin typeface="Calibri"/>
              </a:rPr>
              <a:t>tofranil orthostatic hypotension</a:t>
            </a:r>
            <a:br/>
            <a:r>
              <a:rPr b="false" i="false" strike="noStrike" sz="1200" u="none">
                <a:solidFill>
                  <a:srgbClr val="FFFFFF"/>
                </a:solidFill>
                <a:latin typeface="Calibri"/>
              </a:rPr>
              <a:t>tofranil high blood pressure</a:t>
            </a:r>
            <a:br/>
            <a:r>
              <a:rPr b="false" i="false" strike="noStrike" sz="1200" u="none">
                <a:solidFill>
                  <a:srgbClr val="FFFFFF"/>
                </a:solidFill>
                <a:latin typeface="Calibri"/>
              </a:rPr>
              <a:t>Search wiki and get more information about Differin adapalene gel, side effects, results, pregnancy, ingredients, initial breakout, before and after</a:t>
            </a:r>
            <a:br/>
            <a:r>
              <a:rPr b="false" i="false" strike="noStrike" sz="1200" u="none">
                <a:solidFill>
                  <a:srgbClr val="FFFFFF"/>
                </a:solidFill>
                <a:latin typeface="Calibri"/>
              </a:rPr>
              <a:t>imipramine level</a:t>
            </a:r>
            <a:br/>
            <a:r>
              <a:rPr b="false" i="false" strike="noStrike" sz="1200" u="none">
                <a:solidFill>
                  <a:srgbClr val="FFFFFF"/>
                </a:solidFill>
                <a:latin typeface="Calibri"/>
              </a:rPr>
              <a:t>tofranil tablets</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imipramine 10 mg</a:t>
            </a:r>
            <a:br/>
            <a:r>
              <a:rPr b="false" i="false" strike="noStrike" sz="1200" u="none">
                <a:solidFill>
                  <a:srgbClr val="FFFFFF"/>
                </a:solidFill>
                <a:latin typeface="Calibri"/>
              </a:rPr>
              <a:t>tofranil 25 yan etkileri</a:t>
            </a:r>
            <a:br/>
            <a:r>
              <a:rPr b="false" i="false" strike="noStrike" sz="1200" u="none">
                <a:solidFill>
                  <a:srgbClr val="FFFFFF"/>
                </a:solidFill>
                <a:latin typeface="Calibri"/>
              </a:rPr>
              <a:t>tofranil crazy meds</a:t>
            </a:r>
            <a:br/>
            <a:r>
              <a:rPr b="false" i="false" strike="noStrike" sz="1200" u="none">
                <a:solidFill>
                  <a:srgbClr val="FFFFFF"/>
                </a:solidFill>
                <a:latin typeface="Calibri"/>
              </a:rPr>
              <a:t>imipramine 20 mg</a:t>
            </a:r>
            <a:br/>
            <a:r>
              <a:rPr b="false" i="false" strike="noStrike" sz="1200" u="none">
                <a:solidFill>
                  <a:srgbClr val="FFFFFF"/>
                </a:solidFill>
                <a:latin typeface="Calibri"/>
              </a:rPr>
              <a:t>Las pacientes con aumento del dolor seo, requieren analgesia apropiada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tofranil online</a:t>
            </a:r>
            <a:br/>
            <a:r>
              <a:rPr b="false" i="false" strike="noStrike" sz="1200" u="none">
                <a:solidFill>
                  <a:srgbClr val="FFFFFF"/>
                </a:solidFill>
                <a:latin typeface="Calibri"/>
              </a:rPr>
              <a:t>tofranil 25 mg tab</a:t>
            </a:r>
            <a:br/>
            <a:r>
              <a:rPr b="false" i="false" strike="noStrike" sz="1200" u="none">
                <a:solidFill>
                  <a:srgbClr val="FFFFFF"/>
                </a:solidFill>
                <a:latin typeface="Calibri"/>
              </a:rPr>
              <a:t>tofranil night terrors</a:t>
            </a:r>
            <a:br/>
            <a:r>
              <a:rPr b="false" i="false" strike="noStrike" sz="1200" u="none">
                <a:solidFill>
                  <a:srgbClr val="FFFFFF"/>
                </a:solidFill>
                <a:latin typeface="Calibri"/>
              </a:rPr>
              <a:t>imipramine bedwetting</a:t>
            </a:r>
            <a:br/>
            <a:r>
              <a:rPr b="false" i="false" strike="noStrike" sz="1200" u="none">
                <a:solidFill>
                  <a:srgbClr val="FFFFFF"/>
                </a:solidFill>
                <a:latin typeface="Calibri"/>
              </a:rPr>
              <a:t>One moment, please http://www.sharonlevy.com/artpages/typing-service.html best site to do my business homework The cost of insuring U.S</a:t>
            </a:r>
            <a:br/>
            <a:r>
              <a:rPr b="false" i="false" strike="noStrike" sz="1200" u="none">
                <a:solidFill>
                  <a:srgbClr val="FFFFFF"/>
                </a:solidFill>
                <a:latin typeface="Calibri"/>
              </a:rPr>
              <a:t>imipramine starting dose</a:t>
            </a:r>
            <a:br/>
            <a:r>
              <a:rPr b="false" i="false" strike="noStrike" sz="1200" u="none">
                <a:solidFill>
                  <a:srgbClr val="FFFFFF"/>
                </a:solidFill>
                <a:latin typeface="Calibri"/>
              </a:rPr>
              <a:t>imipramine 75 mg</a:t>
            </a:r>
            <a:br/>
            <a:r>
              <a:rPr b="false" i="false" strike="noStrike" sz="1200" u="none">
                <a:solidFill>
                  <a:srgbClr val="FFFFFF"/>
                </a:solidFill>
                <a:latin typeface="Calibri"/>
              </a:rPr>
              <a:t>tofranil qual receita</a:t>
            </a:r>
            <a:br/>
            <a:r>
              <a:rPr b="false" i="false" strike="noStrike" sz="1200" u="none">
                <a:solidFill>
                  <a:srgbClr val="FFFFFF"/>
                </a:solidFill>
                <a:latin typeface="Calibri"/>
              </a:rPr>
              <a:t>imipramine package insert</a:t>
            </a:r>
            <a:br/>
            <a:r>
              <a:rPr b="false" i="false" strike="noStrike" sz="1200" u="none">
                <a:solidFill>
                  <a:srgbClr val="FFFFFF"/>
                </a:solidFill>
                <a:latin typeface="Calibri"/>
              </a:rPr>
              <a:t>imipramine increased anxiety</a:t>
            </a:r>
            <a:br/>
            <a:r>
              <a:rPr b="false" i="false" strike="noStrike" sz="1200" u="none">
                <a:solidFill>
                  <a:srgbClr val="FFFFFF"/>
                </a:solidFill>
                <a:latin typeface="Calibri"/>
              </a:rPr>
              <a:t>tofranil pronunciation</a:t>
            </a:r>
            <a:br/>
            <a:r>
              <a:rPr b="false" i="false" strike="noStrike" sz="1200" u="none">
                <a:solidFill>
                  <a:srgbClr val="FFFFFF"/>
                </a:solidFill>
                <a:latin typeface="Calibri"/>
              </a:rPr>
              <a:t>tofranil tabletas</a:t>
            </a:r>
            <a:br/>
            <a:r>
              <a:rPr b="false" i="false" strike="noStrike" sz="1200" u="none">
                <a:solidFill>
                  <a:srgbClr val="FFFFFF"/>
                </a:solidFill>
                <a:latin typeface="Calibri"/>
              </a:rPr>
              <a:t>well, after seeing this and thinking bout downloading the picture? i&amp;rsquo;m gonna do it and see what happens</a:t>
            </a:r>
            <a:br/>
            <a:r>
              <a:rPr b="false" i="false" strike="noStrike" sz="1200" u="none">
                <a:solidFill>
                  <a:srgbClr val="FFFFFF"/>
                </a:solidFill>
                <a:latin typeface="Calibri"/>
              </a:rPr>
              <a:t>quitting imipramine</a:t>
            </a:r>
            <a:br/>
            <a:r>
              <a:rPr b="false" i="false" strike="noStrike" sz="1200" u="none">
                <a:solidFill>
                  <a:srgbClr val="FFFFFF"/>
                </a:solidFill>
                <a:latin typeface="Calibri"/>
              </a:rPr>
              <a:t>tofranil 500 mg</a:t>
            </a:r>
            <a:br/>
            <a:r>
              <a:rPr b="false" i="false" strike="noStrike" sz="1200" u="none">
                <a:solidFill>
                  <a:srgbClr val="FFFFFF"/>
                </a:solidFill>
                <a:latin typeface="Calibri"/>
              </a:rPr>
              <a:t>tofranil overdose</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imipramine definition</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tofranil enuresis</a:t>
            </a:r>
            <a:br/>
            <a:r>
              <a:rPr b="false" i="false" strike="noStrike" sz="1200" u="none">
                <a:solidFill>
                  <a:srgbClr val="FFFFFF"/>
                </a:solidFill>
                <a:latin typeface="Calibri"/>
              </a:rPr>
              <a:t>tofranil prescribing information</a:t>
            </a:r>
            <a:br/>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imipramine 50 mg</a:t>
            </a:r>
            <a:br/>
            <a:r>
              <a:rPr b="false" i="false" strike="noStrike" sz="1200" u="none">
                <a:solidFill>
                  <a:srgbClr val="FFFFFF"/>
                </a:solidFill>
                <a:latin typeface="Calibri"/>
              </a:rPr>
              <a:t>tofranil therapeutic level</a:t>
            </a:r>
            <a:br/>
            <a:r>
              <a:rPr b="false" i="false" strike="noStrike" sz="1200" u="none">
                <a:solidFill>
                  <a:srgbClr val="FFFFFF"/>
                </a:solidFill>
                <a:latin typeface="Calibri"/>
              </a:rPr>
              <a:t>tofranil bula</a:t>
            </a:r>
            <a:br/>
            <a:r>
              <a:rPr b="false" i="false" strike="noStrike" sz="1200" u="none">
                <a:solidFill>
                  <a:srgbClr val="FFFFFF"/>
                </a:solidFill>
                <a:latin typeface="Calibri"/>
              </a:rPr>
              <a:t>imipramine supply</a:t>
            </a:r>
            <a:br/>
            <a:r>
              <a:rPr b="false" i="false" strike="noStrike" sz="1200" u="none">
                <a:solidFill>
                  <a:srgbClr val="FFFFFF"/>
                </a:solidFill>
                <a:latin typeface="Calibri"/>
              </a:rPr>
              <a:t>They were my dads the white bars, not sure the exact mg</a:t>
            </a:r>
            <a:br/>
            <a:r>
              <a:rPr b="false" i="false" strike="noStrike" sz="1200" u="none">
                <a:solidFill>
                  <a:srgbClr val="FFFFFF"/>
                </a:solidFill>
                <a:latin typeface="Calibri"/>
              </a:rPr>
              <a:t>tofranil tab 10mg</a:t>
            </a:r>
            <a:br/>
            <a:r>
              <a:rPr b="false" i="false" strike="noStrike" sz="1200" u="none">
                <a:solidFill>
                  <a:srgbClr val="FFFFFF"/>
                </a:solidFill>
                <a:latin typeface="Calibri"/>
              </a:rPr>
              <a:t>imipramine social anxiety</a:t>
            </a:r>
            <a:br/>
            <a:r>
              <a:rPr b="false" i="false" strike="noStrike" sz="1200" u="none">
                <a:solidFill>
                  <a:srgbClr val="FFFFFF"/>
                </a:solidFill>
                <a:latin typeface="Calibri"/>
              </a:rPr>
              <a:t>tofranil nursing implications</a:t>
            </a:r>
            <a:br/>
            <a:r>
              <a:rPr b="false" i="false" strike="noStrike" sz="1200" u="none">
                <a:solidFill>
                  <a:srgbClr val="FFFFFF"/>
                </a:solidFill>
                <a:latin typeface="Calibri"/>
              </a:rPr>
              <a:t>imipramine treatment retrograde ejaculation</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imipramine weight</a:t>
            </a:r>
            <a:br/>
            <a:r>
              <a:rPr b="false" i="false" strike="noStrike" sz="1200" u="none">
                <a:solidFill>
                  <a:srgbClr val="FFFFFF"/>
                </a:solidFill>
                <a:latin typeface="Calibri"/>
              </a:rPr>
              <a:t>imipramine msds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tofranil reviews anxiety</a:t>
            </a:r>
            <a:br/>
            <a:r>
              <a:rPr b="false" i="false" strike="noStrike" sz="1200" u="none">
                <a:solidFill>
                  <a:srgbClr val="FFFFFF"/>
                </a:solidFill>
                <a:latin typeface="Calibri"/>
              </a:rPr>
              <a:t>imipramine webmd</a:t>
            </a:r>
            <a:br/>
            <a:r>
              <a:rPr b="false" i="false" strike="noStrike" sz="1200" u="none">
                <a:solidFill>
                  <a:srgbClr val="FFFFFF"/>
                </a:solidFill>
                <a:latin typeface="Calibri"/>
              </a:rPr>
              <a:t>imipramine erectile dysfunction</a:t>
            </a:r>
            <a:br/>
            <a:r>
              <a:rPr b="false" i="false" strike="noStrike" sz="1200" u="none">
                <a:solidFill>
                  <a:srgbClr val="FFFFFF"/>
                </a:solidFill>
                <a:latin typeface="Calibri"/>
              </a:rPr>
              <a:t>tofranil cost</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tofranil 10 para que sirve</a:t>
            </a:r>
            <a:br/>
            <a:r>
              <a:rPr b="false" i="false" strike="noStrike" sz="1200" u="none">
                <a:solidFill>
                  <a:srgbClr val="FFFFFF"/>
                </a:solidFill>
                <a:latin typeface="Calibri"/>
              </a:rPr>
              <a:t>Others develop polycystic ovarian syndrome when they gain too much weight</a:t>
            </a:r>
            <a:br/>
            <a:r>
              <a:rPr b="false" i="false" strike="noStrike" sz="1200" u="none">
                <a:solidFill>
                  <a:srgbClr val="FFFFFF"/>
                </a:solidFill>
                <a:latin typeface="Calibri"/>
              </a:rPr>
              <a:t>imipramine insomnia</a:t>
            </a:r>
            <a:br/>
            <a:r>
              <a:rPr b="false" i="false" strike="noStrike" sz="1200" u="none">
                <a:solidFill>
                  <a:srgbClr val="FFFFFF"/>
                </a:solidFill>
                <a:latin typeface="Calibri"/>
              </a:rPr>
              <a:t>tofranil interactions</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tofranil mechanism of action</a:t>
            </a:r>
            <a:br/>
            <a:r>
              <a:rPr b="false" i="false" strike="noStrike" sz="1200" u="none">
                <a:solidFill>
                  <a:srgbClr val="FFFFFF"/>
                </a:solidFill>
                <a:latin typeface="Calibri"/>
              </a:rPr>
              <a:t>tofranil weight gain</a:t>
            </a:r>
            <a:br/>
            <a:r>
              <a:rPr b="false" i="false" strike="noStrike" sz="1200" u="none">
                <a:solidFill>
                  <a:srgbClr val="FFFFFF"/>
                </a:solidFill>
                <a:latin typeface="Calibri"/>
              </a:rPr>
              <a:t>imipramine 50 mg price</a:t>
            </a:r>
            <a:br/>
            <a:r>
              <a:rPr b="false" i="false" strike="noStrike" sz="1200" u="none">
                <a:solidFill>
                  <a:srgbClr val="FFFFFF"/>
                </a:solidFill>
                <a:latin typeface="Calibri"/>
              </a:rPr>
              <a:t>tofranil 10 mg novartis</a:t>
            </a:r>
            <a:br/>
            <a:r>
              <a:rPr b="false" i="false" strike="noStrike" sz="1200" u="none">
                <a:solidFill>
                  <a:srgbClr val="FFFFFF"/>
                </a:solidFill>
                <a:latin typeface="Calibri"/>
              </a:rPr>
              <a:t>imipramine 200 mg</a:t>
            </a:r>
            <a:br/>
            <a:r>
              <a:rPr b="false" i="false" strike="noStrike" sz="1200" u="none">
                <a:solidFill>
                  <a:srgbClr val="FFFFFF"/>
                </a:solidFill>
                <a:latin typeface="Calibri"/>
              </a:rPr>
              <a:t>tofranil contraindications</a:t>
            </a:r>
            <a:br/>
            <a:r>
              <a:rPr b="false" i="false" strike="noStrike" sz="1200" u="none">
                <a:solidFill>
                  <a:srgbClr val="FFFFFF"/>
                </a:solidFill>
                <a:latin typeface="Calibri"/>
              </a:rPr>
              <a:t>imipramine 5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 was horrible, you can&amp;#39;t let your personal life get involved into your job.</a:t>
            </a:r>
            <a:br/>
            <a:r>
              <a:rPr b="false" i="false" strike="noStrike" sz="1200" u="none">
                <a:solidFill>
                  <a:srgbClr val="FFFFFF"/>
                </a:solidFill>
                <a:latin typeface="Calibri"/>
              </a:rPr>
              <a:t>tofranil syrup</a:t>
            </a:r>
            <a:br/>
            <a:r>
              <a:rPr b="false" i="false" strike="noStrike" sz="1200" u="none">
                <a:solidFill>
                  <a:srgbClr val="FFFFFF"/>
                </a:solidFill>
                <a:latin typeface="Calibri"/>
              </a:rPr>
              <a:t>tofranil tabletas 25 mg</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tofranil 25 mg efectos secundarios</a:t>
            </a:r>
            <a:br/>
            <a:r>
              <a:rPr b="false" i="false" strike="noStrike" sz="1200" u="none">
                <a:solidFill>
                  <a:srgbClr val="FFFFFF"/>
                </a:solidFill>
                <a:latin typeface="Calibri"/>
              </a:rPr>
              <a:t>imipramine blue</a:t>
            </a:r>
            <a:br/>
            <a:r>
              <a:rPr b="false" i="false" strike="noStrike" sz="1200" u="none">
                <a:solidFill>
                  <a:srgbClr val="FFFFFF"/>
                </a:solidFill>
                <a:latin typeface="Calibri"/>
              </a:rPr>
              <a:t>As a second generation retinoid, adapalene cream contains same active ingredients as the gel form</a:t>
            </a:r>
            <a:br/>
            <a:r>
              <a:rPr b="false" i="false" strike="noStrike" sz="1200" u="none">
                <a:solidFill>
                  <a:srgbClr val="FFFFFF"/>
                </a:solidFill>
                <a:latin typeface="Calibri"/>
              </a:rPr>
              <a:t>imipramine overdose amount</a:t>
            </a:r>
            <a:br/>
            <a:r>
              <a:rPr b="false" i="false" strike="noStrike" sz="1200" u="none">
                <a:solidFill>
                  <a:srgbClr val="FFFFFF"/>
                </a:solidFill>
                <a:latin typeface="Calibri"/>
              </a:rPr>
              <a:t>imipramine gastroparesis</a:t>
            </a:r>
            <a:br/>
            <a:r>
              <a:rPr b="false" i="false" strike="noStrike" sz="1200" u="none">
                <a:solidFill>
                  <a:srgbClr val="FFFFFF"/>
                </a:solidFill>
                <a:latin typeface="Calibri"/>
              </a:rPr>
              <a:t>imipramine wiki</a:t>
            </a:r>
            <a:br/>
            <a:r>
              <a:rPr b="false" i="false" strike="noStrike" sz="1200" u="none">
                <a:solidFill>
                  <a:srgbClr val="FFFFFF"/>
                </a:solidFill>
                <a:latin typeface="Calibri"/>
              </a:rPr>
              <a:t>imipramine narcolepsy</a:t>
            </a:r>
            <a:br/>
            <a:r>
              <a:rPr b="false" i="false" strike="noStrike" sz="1200" u="none">
                <a:solidFill>
                  <a:srgbClr val="FFFFFF"/>
                </a:solidFill>
                <a:latin typeface="Calibri"/>
              </a:rPr>
              <a:t>imipramine hcl 25mg</a:t>
            </a:r>
            <a:br/>
            <a:r>
              <a:rPr b="false" i="false" strike="noStrike" sz="1200" u="none">
                <a:solidFill>
                  <a:srgbClr val="FFFFFF"/>
                </a:solidFill>
                <a:latin typeface="Calibri"/>
              </a:rPr>
              <a:t>imipramine hydrochloride (tofranil)</a:t>
            </a:r>
            <a:br/>
            <a:r>
              <a:rPr b="false" i="false" strike="noStrike" sz="1200" u="none">
                <a:solidFill>
                  <a:srgbClr val="FFFFFF"/>
                </a:solidFill>
                <a:latin typeface="Calibri"/>
              </a:rPr>
              <a:t>tofranil effects</a:t>
            </a:r>
            <a:br/>
            <a:r>
              <a:rPr b="false" i="false" strike="noStrike" sz="1200" u="none">
                <a:solidFill>
                  <a:srgbClr val="FFFFFF"/>
                </a:solidFill>
                <a:latin typeface="Calibri"/>
              </a:rPr>
              <a:t>imipramine para que es</a:t>
            </a:r>
            <a:br/>
            <a:r>
              <a:rPr b="false" i="false" strike="noStrike" sz="1200" u="none">
                <a:solidFill>
                  <a:srgbClr val="FFFFFF"/>
                </a:solidFill>
                <a:latin typeface="Calibri"/>
              </a:rPr>
              <a:t>imipramine medscape</a:t>
            </a:r>
            <a:br/>
            <a:r>
              <a:rPr b="false" i="false" strike="noStrike" sz="1200" u="none">
                <a:solidFill>
                  <a:srgbClr val="FFFFFF"/>
                </a:solidFill>
                <a:latin typeface="Calibri"/>
              </a:rPr>
              <a:t>Today I woke up happier and high-like I do feel dreamy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imipramine capsules</a:t>
            </a:r>
            <a:br/>
            <a:r>
              <a:rPr b="false" i="false" strike="noStrike" sz="1200" u="none">
                <a:solidFill>
                  <a:srgbClr val="FFFFFF"/>
                </a:solidFill>
                <a:latin typeface="Calibri"/>
              </a:rPr>
              <a:t>I totally love it and bring back the bangs while it worked perfectly for my complexion has improved wonderfully She has not changed my life.</a:t>
            </a:r>
            <a:br/>
            <a:r>
              <a:rPr b="false" i="false" strike="noStrike" sz="1200" u="none">
                <a:solidFill>
                  <a:srgbClr val="FFFFFF"/>
                </a:solidFill>
                <a:latin typeface="Calibri"/>
              </a:rPr>
              <a:t>imipramine moa</a:t>
            </a:r>
            <a:br/>
            <a:r>
              <a:rPr b="false" i="false" strike="noStrike" sz="1200" u="none">
                <a:solidFill>
                  <a:srgbClr val="FFFFFF"/>
                </a:solidFill>
                <a:latin typeface="Calibri"/>
              </a:rPr>
              <a:t>tofranil blood pressure</a:t>
            </a:r>
            <a:br/>
            <a:r>
              <a:rPr b="false" i="false" strike="noStrike" sz="1200" u="none">
                <a:solidFill>
                  <a:srgbClr val="FFFFFF"/>
                </a:solidFill>
                <a:latin typeface="Calibri"/>
              </a:rPr>
              <a:t>imipramine sigma</a:t>
            </a:r>
            <a:br/>
            <a:r>
              <a:rPr b="false" i="false" strike="noStrike" sz="1200" u="none">
                <a:solidFill>
                  <a:srgbClr val="FFFFFF"/>
                </a:solidFill>
                <a:latin typeface="Calibri"/>
              </a:rPr>
              <a:t>imipramine 55</a:t>
            </a:r>
            <a:br/>
            <a:r>
              <a:rPr b="false" i="false" strike="noStrike" sz="1200" u="none">
                <a:solidFill>
                  <a:srgbClr val="FFFFFF"/>
                </a:solidFill>
                <a:latin typeface="Calibri"/>
              </a:rPr>
              <a:t>buy cheap imipramine</a:t>
            </a:r>
            <a:br/>
            <a:r>
              <a:rPr b="false" i="false" strike="noStrike" sz="1200" u="none">
                <a:solidFill>
                  <a:srgbClr val="FFFFFF"/>
                </a:solidFill>
                <a:latin typeface="Calibri"/>
              </a:rPr>
              <a:t>I am thinking that if you go to a heath food store you will be able to fine it in their pharmacy</a:t>
            </a:r>
            <a:br/>
            <a:r>
              <a:rPr b="false" i="false" strike="noStrike" sz="1200" u="none">
                <a:solidFill>
                  <a:srgbClr val="FFFFFF"/>
                </a:solidFill>
                <a:latin typeface="Calibri"/>
              </a:rPr>
              <a:t>tofranil hcl</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tofranil dosage information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Imipramine Youtube - Imipramine Experiences</dc:title>
  <dc:description>Imipramine recreational, imipramine urinary retention, imipramine sleep, tofranil levels, tofranil bedwetting, tofranil overdose, imipramine msds</dc:description>
  <dc:subject>Imipramine Youtube - Imipramine Experiences</dc:subject>
  <cp:keywords>tofranil in pregnancy, tofranil 10 mg 50 draje, tofranil online, tofranil cancer, tofranil kullananlar, tofranil 25 yan etkileri, quitting imipramine, tofranil enuresis, imipramine 50 mg, imipramine hydrochloride (tofranil)</cp:keywords>
  <cp:category/>
</cp:coreProperties>
</file>