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4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5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5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52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53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55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Imipramine Liquid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gotas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Furosemide (Lasix) administered intravenously every six hours is the initial treatment for volume overload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glaucoma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Say you have some slight indigestion, and maybe some constipation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novartis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change your patch removal schedule.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liquid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preventing this, Famvir acyclovir reduces the severity of the symptoms and gives your body the time it needs to effectively suppress the virus more quickly.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toxicity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zehirlenmesi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libido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Treasuries prices dipped ahead of Tuesday's release ofemployment data for September, after the partial U.S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ibs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la imipramina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"No country in Africa, including South Africa, is meeting its current power needs and without power you can't expect a lot of investment right away."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10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Pendant la th&amp;eacute;rapie, vous devriez &amp;eacute;viter la vaccination; votre m&amp;eacute;decin prendra alors d&amp;rsquo;autres mesures ad&amp;eacute;quates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 take a while for your periods and natural fertility to return after you stop using the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seizures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3h imipramine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General practitioner can do no more than check T3 levels and Endochronologist thinks I should be on depression meds.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half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im still aggitated and worrying about my relationship, nothing is exactly wrong with it thats the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0.15mg/kg (max 16mg/dose) IV every 4hrs for 3 doses beginning 30 mins before chemotherapy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tab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75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used for bedwetting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gad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doctor was also very rude and cursed while stitching me up from csection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para q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if I didn&amp;rsquo;t mention it before.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imipramine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Discontinuing EIAEDs: maintain lamotrigine dose for 1 week after discontinuing EIAEDs, then reduce lamotrigine dose by  over 2 weeks in equal weekly decrements then adjust as needed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infertility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Still their particular top quality ,remains impressive and their functionality is frequently conuted 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imipramine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tdah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imipramine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Staff posts include associate editor and news editor of GP newspaper, news editor of Pulse, and reporter at Australian Doctor, based in Sydney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depression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imipramine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tofranil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Fortum and Nordea declined to comment.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weight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she had stomach cancer at that time then it means she had it a month later when they declared her healthy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10 mg for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piumino moncler modello jura Los angeles pi ratchayant stagion dl politica dl finanza crtificato il ritorno dgli anni Ottanta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ibs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people using Lisinopril 30mg do not have serious side effects.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mayo clinic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Ensure that volume and/or salt depletion have been corrected before initiating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qt prolongation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10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laboratorio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25 mg reviews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adverse reactions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Neben der betrtlichen emotionalen Komponente (intensive Mutter-Kind-Bindung) profitiert auch die Mutter in mehrfacher Hinsicht vom Stillen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nightmares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kopen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Basically meaning because people have heard it doesn&amp;rsquo;t worj as well they believe it when they take it and it doesn&amp;rsquo;t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onset peak duration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urinary incontinence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Again, don&amp;#39;t know if this will help give we&amp;#39;re talking about different countries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yan etkiler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gad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Has a doctor given you a percsription for both? They both act as central nervous system depressants and when taken together, each med enhances the other one&amp;rsquo;s effects.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receptors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antidepressant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sleep aid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Prior to use, a protective slit release liner of silicone coated polyester film that covers the adhesive layer is removed.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strengths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were thinking about doing this, definitely.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used for bedwetting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bladder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must disclose that being an Italian girl, I do drink and LOVE my wine, &amp; thats gonna be tough to cut those empty calories but &amp;ldquo;baby steps&amp;rdquo; as they say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esophageal spasm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isn&amp;rsquo;t much to lose, you should consider Chantix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may discover relief in journaling, art, music, cooking or exercising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used topically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two independent labs pulled coding and data related to these images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then I continue to take it until everyone is feeling better.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efeitos colaterais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adverse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nursing considerations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tca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matter what I do, I can&amp;rsquo;t seem to shake the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pm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pamoate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generalized anxiety disorder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or amitriptyline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while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75 pm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leaflet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ati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zombie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tofranil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Obsessions and compulsions can take many forms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para que serve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nedir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que contiene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pm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Pharmacist said should be working by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Typical adverse reactions of NSAIDs, such as loss of appetite, vomiting, diarrhea, apathy and renal failure have occasionally been reported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para que se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gaurenteed approval payday loan The rise of this new, celebrity CEO represented a profound change in corporate America0Dand one that was supposed to make things better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headaches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ati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no adequate and well-controlled studies of CRESTOR in pregnant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pregnancy category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not related to penicillin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bedwetting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kuhn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hello,I really like your writing very much share we be in contact extra approximately your article on AOL? I need an expert on this space to resolve my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Inform your doctor about any medicines, supplements or herbal preparations that you are using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other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what is it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low blood pressure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imipramine kill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history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enuresis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y anafranil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generalized anxiety disorder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get into a funk still if I think about it so keep myself busy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yahoo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Topamax can be taken without a meal and it is advised not to break the tablets due to their unpleasant taste.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bipolar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Forma parenteral: Nota: El tiempo de infusin debe ser de, por lo menos, 60 minutos por 100 mg de pentoxifilina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pamoate 75 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25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does your working computer strain becoming shaped?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for ibs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Fluconazole (trade name Diflucan) is an antifungal medication used to treat different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lawsuit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300mg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tofranil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dose for retrograde ejaculation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Coreg can help your blood vessels relax so your blood pressure is lower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pronunciation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mims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used for adhd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nz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Non-compliance to therapy with PROPECIA may also affect PSA test results.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adhd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Children over 10 &amp; Adults: Start with one tablet twice a day, this may be increased to a maximum of two tablets three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platelet 3h imipramine binding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phototoxic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Older adults may be at higher risk for this effect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0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Indications for dialysis include acidosis or electrolyte disturbances that do not respond to pharmacologic therapy, fluid overload that does not respond to diuretics, and uremia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images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kidney 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in that category for a few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taper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take several weeks or longer for you to feel the full benefit of esomeprazole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dosage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slight concern is that anti-fungal drug resistance may occur over time, although this is very uncommon in CMC patients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how does it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Zou dit door de (zware) medicijnen komen?Vriendelijke groet en alvast bedankt,Lydia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tofranil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/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plan, behind to Under side store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pamoate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"We are thrilled to see sales of Xbox One on a record-setting pace, with over 2 million Xbox One consoles in homes around the world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pediatrician will likely suspect that an infection, such as a leg abscess, is caused by MRSA if it isn&amp;#39;t improving with routine antibiotics.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urge incontinence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imipramina y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ld50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3h imipramine binding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norepinephrine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really trying this time round to keep a good check on me, physically and mentally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rash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may thus be advisable to wait 2 to 3 weeks after the initial dose titration phase, before attempting further dosage adjustments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for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using Doryx for a month with Epiduo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lek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classification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not related to penicillin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blood levels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BuSpar (buspirone) is indicated for the management of anxiety disorders or the short-term relief of the symptoms of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75 retirado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for interstitial cystitis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for pain management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pamoate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cause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25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gocce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Now the growth kinda patchy, is it normal? Thank you.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topical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Noticed need to take vitamins to build energy otherwise very tired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experiences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kat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now she wants to send me to a nuerologist for him to look at everything and have him be the one to prescribe meds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effect on dopamine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hit one batter, Phillies second baseman Chase Utley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missed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Universal precautions should be used when contact with blood or body fluids is anticipated (22)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tofranil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imipramine zolpidem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hates me at the ,moment and I just don&amp;rsquo;t think I can go on.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2015-12-20T01:17:09+04:00</dcterms:created>
  <dcterms:modified xsi:type="dcterms:W3CDTF">2015-12-20T01:17:09+04:00</dcterms:modified>
  <dc:title>Tofranil Ati - Imipramine Pronunciation</dc:title>
  <dc:description>Tofranil novartis, imipramine esophageal spasm, imipramine tca, imipramine taper, tofranil how does it work, tofranil experiences, imipramine kat</dc:description>
  <dc:subject>Tofranil Ati - Imipramine Pronunciation</dc:subject>
  <cp:keywords>tofranil half life, tofranil laboratorio, tofranil 5mg, tofranil leaflet, imipramine zombie, tofranil que contiene, , imipramine 300mg, tofranil price, tofranil urge incontinence</cp:keywords>
  <cp:category/>
</cp:coreProperties>
</file>