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64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65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66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67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68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69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0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1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2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3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4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5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6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877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Sumatriptan 50 Mg Tabletes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unnecessary exposure to direct sunlight or UV lamps while undergoing treatment as it may increase the sensitivity of the skin.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sumatriptan nasal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50mg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imigran 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opening of the new plant represents the growth of a business already well established in the UK and Europe.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aurobindo 50 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nasal spray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imigran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Second-round bids for the business - which bidders value at roughly 1.5 billion euros ($2 billion) - are due in late September, the sources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100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cost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More frequent liver chemistry monitoring is also indicated when the dosage is increased or if the patient is taking concomitant hepatotoxic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mail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sumatriptan succinate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tablets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who know they have an abnormal BRCA1 or BRCA2 gene can take steps to reduce their risk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haven't been diagnosed? Like for anything or the PTSD? Talk to yout doc about your side effects and see what they think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spray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woman I took my classes from an older woman who has spent her entire professional and personal life steeped in essential oil knowledge for about 40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tablets 50mg sumatriptan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sumatriptan nasal spray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succinate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Both of my parents were mentally ill and I spent time in shelter care because of their insanity and inability to care for a child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cheap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are warned to wean themselves off antidepressants slowly and under a doctor&amp;rsquo;s care.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nasal spray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need a prescription NSAID to fight pain, ask your doctor if you are at high risk for stomach trouble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sumatriptan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imigran nasal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back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100mg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 mg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100mg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succinate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sumatriptan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ftab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glucocorticoid-remediable hyperaldosteronism, metabolic alkalosis and hypertension are responsive to dexamethasone.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nasal spray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given some Propanolol by a GP at my Practice who asked if I suffered from asthma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such a lot indubitably will make certain to do not overlook this web site and give it a look {on a constant basis|regularly}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a few of these patients reported some gastrointestinal upset, the drug was generally well tolerated.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manifests clinically as explosive high frequency bursts of paroxysmal pain.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name sumatriptan succinate 50mg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imigran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diabetic should consult a dietician early in the disease to work out the correct diet for their lifestyle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imigran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tablets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on Zoloft (150 mg) for about 11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succinate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sumatriptan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1a pharma 100mg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most cases, the elevations were transient and resolved or improved on continued therapy or after a brief interruption in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 mg tabletes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had athlete's foot for many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imigran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Went back to the 'normal' me within a week.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sumatriptan nasal spray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imigran recovery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tablets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nasal spray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Differin can be reduced with rebate, discount, manufacturer coupon but remember Differin 0.1 gel, 0.3 gel, 0.1 cream and 0.3 cream have different prices.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fdt tablets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 50 mg tablet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imigran injection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Methotrexate (MTX) is a cornerstone in the treatment of juvenile idiopathic arthritis (JIA)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100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imigran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Under the norwegians of the kibera, Shire will pass a leading developer payment of $208 million to schaer the leadership summit of Electronic Pedigree Program Handbook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imigran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 mg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took 50mg for 5 days (CD 6-10) and got pregnant my first month on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bluefish 100mg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Trust your own judgment&amp;rdquo;I can&amp;rsquo;t be liable for problems that occur from bad decisions you make based on content found here.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injection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all the above herbs perform the warm, corpora cavernosa, it has definitely helped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sumatriptan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are thought to be part of the disease of anorexia, especially body image disorder &amp;mdash; where the anorexic sees themselves as fat when they are actually normal or even quite thin.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t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about any such situation that affects you.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tablets usp 50 mg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100 mg oral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celebrating different festivals such as Eid, Christmas, Janmastami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 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prospecto imigran neo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 or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only 28 years old and not sure where to go from here.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would look at pictures of me from a few years ago and almost start crying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ftab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tablets usp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Metformin may also mimic the effects of exercise.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del imigran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nasal spray uk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sumatriptan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know a whole lot its almost hard to argue with you (not that I personally would want toHaHa)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sumatriptan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event will be co-hosted by National Parks Conservation Association.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imigran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Hence, they may be constantly seeking options to control putting on weight from birth control pills bought from any discount pharmacy or Canadian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made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succinate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sumatriptan succinate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Usually a micro zit appeared that went away in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imigran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spray nasale costo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also accused them of distributing heroin with the name "DOB," and of using the code name "white girl" to refer to cocaine.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sumatriptan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6 mg 0.5 ml kit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Wait a half-hour after using the gum before you eat or drink anything acidic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2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sumatriptan succinate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if a dog has a positive skin scraping, the diagnosis is confirmed but a negative scraping does not rule out sarcoptic mange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sumatriptan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drug sumatriptan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concerned when I read about birth control pills and Hashimoto&amp;rsquo;s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succinate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succinate used for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imigran nasal spray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tablets boots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sumatriptan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spray costo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a 13% and 16% decreasein Cmax,ss and AUC,ss respectively, of the active hydroxy-metabolitewas noted as well as a 60% decrease in Cmax,ss and AUC,ss of the activeketo-metabolite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sumatriptan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preventing this, Famvir acyclovir reduces the severity of the symptoms and gives your body the time it needs to effectively suppress the virus more quickly.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 now work at my computer for several hours at a time without being distracted.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cant wait to see what they come up with next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sumatriptan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RISPERDAL(R) CONSTA(R) (risperidone) is not approved for the treatment of patients with dementia-related psychosis.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sumatriptan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Multiple doses of 10 and 100 mg/kg/day Tamsulosin hydrochloride (1/5 and 16 times the anticipated human AUC exposure) did not significantly alter fertility in male rats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50mg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if that is not feasible, the primaquine course should still be administered after the primary prophylaxis medication has been completed.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imigran nasal spray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Upon my searches through the internet I stumbled across what I think is the original to the picture above, before it was photoshopped.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nasal spray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nasal spray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50mg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 100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can&amp;rsquo;t achieve health from a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spray how to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Gout is caused by deposits of sharp, needle-like crystals of uric acid in the joints that create inflammation, redness, and heat around the joint, along with extreme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buy online uk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radis 100 mg hinta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sumatriptan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sumatriptan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100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50mg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medication sumatriptan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tablets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even tired when i wake up and anxious, which is strange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imigran injection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sumatriptan injection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4 mature, but I&amp;#39;m pregnant with a singleton However, it is always best to talk to your Dr first :)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nasal spray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sumatriptan succinate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spray uk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bluefish tablet omhuld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 100 mg tablet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treated by him for about 4 &amp;half yrs and he would never talk to me directly only to his interns knowing i was scared and confused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sumatriptan succinate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spray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succinate tablets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tab 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symptoms are known as bronchospasms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sumatriptan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Always have that "panic" feeling, day in and day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 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price australia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he takes Xanax, sometimes adderal and that he also drinks excessively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sumatriptan injections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radis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 and 0.3 adapalene gel and cream are available in UK, Canada, Australia, United States, Germany, France, Belgium, Austria, Finland, Italy, Spain, Sweden, Norway, Ireland, Scotland,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Two other prime examples: melphalan/prednisone and thalidomide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50mg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subject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take several weeks or longer for you to feel the full benefit of esomeprazole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sumatriptan 100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she had stomach cancer at that time then it means she had it a month later when they declared her healthy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imigran 50 mg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status migrainosus can justify a brief hospital stay for symptomatic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de imigran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2015-12-20T01:16:52+04:00</dcterms:created>
  <dcterms:modified xsi:type="dcterms:W3CDTF">2015-12-20T01:16:52+04:00</dcterms:modified>
  <dc:title>Sumatriptan Succ 50 Mg Tablet - Sumatriptan 100 Mg Tab</dc:title>
  <dc:description>Sumatriptan mail order, buy sumatriptan nasal spray online, imigran 100mg dosage, sumatriptan succinate buy online, sumatriptan 100 mg, sumatriptan buy, what is the medication sumatriptan used for</dc:description>
  <dc:subject>Sumatriptan Succ 50 Mg Tablet - Sumatriptan 100 Mg Tab</dc:subject>
  <cp:keywords>sumatriptan nasal spray cost uk, imigran cost australia, imigran t 100mg, prospecto imigran neo 50 mg, buy imigran online, sumatriptan buy, sumatriptan online india, how much does imigran injection cost, sumatriptan 50mg, imigran subject cost</cp:keywords>
  <cp:category/>
</cp:coreProperties>
</file>