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7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7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8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8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8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8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8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8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Sumatriptan Aurobindo 100 Mg Tabletten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sumatriptan 100mg preis</a:t>
            </a:r>
            <a:br/>
            <a:r>
              <a:rPr b="false" i="false" strike="noStrike" sz="1200" u="none">
                <a:solidFill>
                  <a:srgbClr val="FFFFFF"/>
                </a:solidFill>
                <a:latin typeface="Calibri"/>
              </a:rPr>
              <a:t>sumatriptan aurobindo 100 mg tabletten</a:t>
            </a:r>
            <a:br/>
            <a:r>
              <a:rPr b="false" i="false" strike="noStrike" sz="1200" u="none">
                <a:solidFill>
                  <a:srgbClr val="FFFFFF"/>
                </a:solidFill>
                <a:latin typeface="Calibri"/>
              </a:rPr>
              <a:t>imigran online bestellen</a:t>
            </a:r>
            <a:br/>
            <a:r>
              <a:rPr b="false" i="false" strike="noStrike" sz="1200" u="none">
                <a:solidFill>
                  <a:srgbClr val="FFFFFF"/>
                </a:solidFill>
                <a:latin typeface="Calibri"/>
              </a:rPr>
              <a:t>Reviews Differin and its side effects to get proper understanding of the retinoid cream</a:t>
            </a:r>
            <a:br/>
            <a:r>
              <a:rPr b="false" i="false" strike="noStrike" sz="1200" u="none">
                <a:solidFill>
                  <a:srgbClr val="FFFFFF"/>
                </a:solidFill>
                <a:latin typeface="Calibri"/>
              </a:rPr>
              <a:t>buy imigran</a:t>
            </a:r>
            <a:br/>
            <a:r>
              <a:rPr b="false" i="false" strike="noStrike" sz="1200" u="none">
                <a:solidFill>
                  <a:srgbClr val="FFFFFF"/>
                </a:solidFill>
                <a:latin typeface="Calibri"/>
              </a:rPr>
              <a:t>imigran 50 costo</a:t>
            </a:r>
            <a:br/>
            <a:r>
              <a:rPr b="false" i="false" strike="noStrike" sz="1200" u="none">
                <a:solidFill>
                  <a:srgbClr val="FFFFFF"/>
                </a:solidFill>
                <a:latin typeface="Calibri"/>
              </a:rPr>
              <a:t>sumatriptan online uk</a:t>
            </a:r>
            <a:br/>
            <a:r>
              <a:rPr b="false" i="false" strike="noStrike" sz="1200" u="none">
                <a:solidFill>
                  <a:srgbClr val="FFFFFF"/>
                </a:solidFill>
                <a:latin typeface="Calibri"/>
              </a:rPr>
              <a:t>Genox (Tamoxifen Citrate) is available as 10mg and 20mg strength tablets for oral administration</a:t>
            </a:r>
            <a:br/>
            <a:r>
              <a:rPr b="false" i="false" strike="noStrike" sz="1200" u="none">
                <a:solidFill>
                  <a:srgbClr val="FFFFFF"/>
                </a:solidFill>
                <a:latin typeface="Calibri"/>
              </a:rPr>
              <a:t>imigran online uk</a:t>
            </a:r>
            <a:br/>
            <a:r>
              <a:rPr b="false" i="false" strike="noStrike" sz="1200" u="none">
                <a:solidFill>
                  <a:srgbClr val="FFFFFF"/>
                </a:solidFill>
                <a:latin typeface="Calibri"/>
              </a:rPr>
              <a:t>Margus Viigimaa is Head of the Centre of Preventive Cardiology, North Estonia Medical Centre and Professor of Cardiovascular Medicine, Tallinn University of Technology</a:t>
            </a:r>
            <a:br/>
            <a:r>
              <a:rPr b="false" i="false" strike="noStrike" sz="1200" u="none">
                <a:solidFill>
                  <a:srgbClr val="FFFFFF"/>
                </a:solidFill>
                <a:latin typeface="Calibri"/>
              </a:rPr>
              <a:t>generic sumatriptan injection price</a:t>
            </a:r>
            <a:br/>
            <a:r>
              <a:rPr b="false" i="false" strike="noStrike" sz="1200" u="none">
                <a:solidFill>
                  <a:srgbClr val="FFFFFF"/>
                </a:solidFill>
                <a:latin typeface="Calibri"/>
              </a:rPr>
              <a:t>suminat generic imitrex imigran tablets</a:t>
            </a:r>
            <a:br/>
            <a:r>
              <a:rPr b="false" i="false" strike="noStrike" sz="1200" u="none">
                <a:solidFill>
                  <a:srgbClr val="FFFFFF"/>
                </a:solidFill>
                <a:latin typeface="Calibri"/>
              </a:rPr>
              <a:t>sumatriptan spray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sumatriptan 50 mg tablet</a:t>
            </a:r>
            <a:br/>
            <a:r>
              <a:rPr b="false" i="false" strike="noStrike" sz="1200" u="none">
                <a:solidFill>
                  <a:srgbClr val="FFFFFF"/>
                </a:solidFill>
                <a:latin typeface="Calibri"/>
              </a:rPr>
              <a:t>imigran injection price</a:t>
            </a:r>
            <a:br/>
            <a:r>
              <a:rPr b="false" i="false" strike="noStrike" sz="1200" u="none">
                <a:solidFill>
                  <a:srgbClr val="FFFFFF"/>
                </a:solidFill>
                <a:latin typeface="Calibri"/>
              </a:rPr>
              <a:t>generic sumatriptan injection</a:t>
            </a:r>
            <a:br/>
            <a:r>
              <a:rPr b="false" i="false" strike="noStrike" sz="1200" u="none">
                <a:solidFill>
                  <a:srgbClr val="FFFFFF"/>
                </a:solidFill>
                <a:latin typeface="Calibri"/>
              </a:rPr>
              <a:t>sumatriptan tablets usp</a:t>
            </a:r>
            <a:br/>
            <a:r>
              <a:rPr b="false" i="false" strike="noStrike" sz="1200" u="none">
                <a:solidFill>
                  <a:srgbClr val="FFFFFF"/>
                </a:solidFill>
                <a:latin typeface="Calibri"/>
              </a:rPr>
              <a:t>Bone-related complications in women with breast cancer include hypercalcemia, fractures, need for irradiation or surgery, and spinal cord compression</a:t>
            </a:r>
            <a:br/>
            <a:r>
              <a:rPr b="false" i="false" strike="noStrike" sz="1200" u="none">
                <a:solidFill>
                  <a:srgbClr val="FFFFFF"/>
                </a:solidFill>
                <a:latin typeface="Calibri"/>
              </a:rPr>
              <a:t>sumatriptan tablets 100mg</a:t>
            </a:r>
            <a:br/>
            <a:r>
              <a:rPr b="false" i="false" strike="noStrike" sz="1200" u="none">
                <a:solidFill>
                  <a:srgbClr val="FFFFFF"/>
                </a:solidFill>
                <a:latin typeface="Calibri"/>
              </a:rPr>
              <a:t>Erythromycin is a macrolide antibiotic that is used in the treatment of staphylococcal and streptococcal infections</a:t>
            </a:r>
            <a:br/>
            <a:r>
              <a:rPr b="false" i="false" strike="noStrike" sz="1200" u="none">
                <a:solidFill>
                  <a:srgbClr val="FFFFFF"/>
                </a:solidFill>
                <a:latin typeface="Calibri"/>
              </a:rPr>
              <a:t>buy cheap imigran</a:t>
            </a:r>
            <a:br/>
            <a:r>
              <a:rPr b="false" i="false" strike="noStrike" sz="1200" u="none">
                <a:solidFill>
                  <a:srgbClr val="FFFFFF"/>
                </a:solidFill>
                <a:latin typeface="Calibri"/>
              </a:rPr>
              <a:t>how much does imigran cost</a:t>
            </a:r>
            <a:br/>
            <a:r>
              <a:rPr b="false" i="false" strike="noStrike" sz="1200" u="none">
                <a:solidFill>
                  <a:srgbClr val="FFFFFF"/>
                </a:solidFill>
                <a:latin typeface="Calibri"/>
              </a:rPr>
              <a:t>sumatriptan buy uk</a:t>
            </a:r>
            <a:br/>
            <a:r>
              <a:rPr b="false" i="false" strike="noStrike" sz="1200" u="none">
                <a:solidFill>
                  <a:srgbClr val="FFFFFF"/>
                </a:solidFill>
                <a:latin typeface="Calibri"/>
              </a:rPr>
              <a:t>You can manage your symptoms but without getting to the cause then you will get another occurrence of it</a:t>
            </a:r>
            <a:br/>
            <a:r>
              <a:rPr b="false" i="false" strike="noStrike" sz="1200" u="none">
                <a:solidFill>
                  <a:srgbClr val="FFFFFF"/>
                </a:solidFill>
                <a:latin typeface="Calibri"/>
              </a:rPr>
              <a:t>what is sumatriptan succinate tablets 100mg</a:t>
            </a:r>
            <a:br/>
            <a:r>
              <a:rPr b="false" i="false" strike="noStrike" sz="1200" u="none">
                <a:solidFill>
                  <a:srgbClr val="FFFFFF"/>
                </a:solidFill>
                <a:latin typeface="Calibri"/>
              </a:rPr>
              <a:t>imigran sumatriptan 100 mg</a:t>
            </a:r>
            <a:br/>
            <a:r>
              <a:rPr b="false" i="false" strike="noStrike" sz="1200" u="none">
                <a:solidFill>
                  <a:srgbClr val="FFFFFF"/>
                </a:solidFill>
                <a:latin typeface="Calibri"/>
              </a:rPr>
              <a:t>sumatriptan nasal spray cost</a:t>
            </a:r>
            <a:br/>
            <a:r>
              <a:rPr b="false" i="false" strike="noStrike" sz="1200" u="none">
                <a:solidFill>
                  <a:srgbClr val="FFFFFF"/>
                </a:solidFill>
                <a:latin typeface="Calibri"/>
              </a:rPr>
              <a:t>buy sumatriptan online cheap</a:t>
            </a:r>
            <a:br/>
            <a:r>
              <a:rPr b="false" i="false" strike="noStrike" sz="1200" u="none">
                <a:solidFill>
                  <a:srgbClr val="FFFFFF"/>
                </a:solidFill>
                <a:latin typeface="Calibri"/>
              </a:rPr>
              <a:t>cheap sumatriptan injection</a:t>
            </a:r>
            <a:br/>
            <a:r>
              <a:rPr b="false" i="false" strike="noStrike" sz="1200" u="none">
                <a:solidFill>
                  <a:srgbClr val="FFFFFF"/>
                </a:solidFill>
                <a:latin typeface="Calibri"/>
              </a:rPr>
              <a:t>sumatriptan succinate 50 mg price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Begnstigt durch anatomische Vererungen der Harnwege in der Schwangerschaft treten Harnwegsinfektionen in dieser Lebensphase higer auf (11, 12)</a:t>
            </a:r>
            <a:br/>
            <a:r>
              <a:rPr b="false" i="false" strike="noStrike" sz="1200" u="none">
                <a:solidFill>
                  <a:srgbClr val="FFFFFF"/>
                </a:solidFill>
                <a:latin typeface="Calibri"/>
              </a:rPr>
              <a:t>sumatriptan 1a pharma 50 mg tabletten</a:t>
            </a:r>
            <a:br/>
            <a:r>
              <a:rPr b="false" i="false" strike="noStrike" sz="1200" u="none">
                <a:solidFill>
                  <a:srgbClr val="FFFFFF"/>
                </a:solidFill>
                <a:latin typeface="Calibri"/>
              </a:rPr>
              <a:t>sumatriptan 50mg tablets</a:t>
            </a:r>
            <a:br/>
            <a:r>
              <a:rPr b="false" i="false" strike="noStrike" sz="1200" u="none">
                <a:solidFill>
                  <a:srgbClr val="FFFFFF"/>
                </a:solidFill>
                <a:latin typeface="Calibri"/>
              </a:rPr>
              <a:t>sumatriptan succinate 50 mg oral tablet</a:t>
            </a:r>
            <a:br/>
            <a:r>
              <a:rPr b="false" i="false" strike="noStrike" sz="1200" u="none">
                <a:solidFill>
                  <a:srgbClr val="FFFFFF"/>
                </a:solidFill>
                <a:latin typeface="Calibri"/>
              </a:rPr>
              <a:t>Accutane has never been banned in the U.S</a:t>
            </a:r>
            <a:br/>
            <a:r>
              <a:rPr b="false" i="false" strike="noStrike" sz="1200" u="none">
                <a:solidFill>
                  <a:srgbClr val="FFFFFF"/>
                </a:solidFill>
                <a:latin typeface="Calibri"/>
              </a:rPr>
              <a:t>sumatriptan spray 20mg/act</a:t>
            </a:r>
            <a:br/>
            <a:r>
              <a:rPr b="false" i="false" strike="noStrike" sz="1200" u="none">
                <a:solidFill>
                  <a:srgbClr val="FFFFFF"/>
                </a:solidFill>
                <a:latin typeface="Calibri"/>
              </a:rPr>
              <a:t>where to buy sumatriptan tablets</a:t>
            </a:r>
            <a:br/>
            <a:r>
              <a:rPr b="false" i="false" strike="noStrike" sz="1200" u="none">
                <a:solidFill>
                  <a:srgbClr val="FFFFFF"/>
                </a:solidFill>
                <a:latin typeface="Calibri"/>
              </a:rPr>
              <a:t>I live in Scotland and can't get antidepressants despite being a victim of bullying, and was wondering how others are having access to medicine</a:t>
            </a:r>
            <a:br/>
            <a:r>
              <a:rPr b="false" i="false" strike="noStrike" sz="1200" u="none">
                <a:solidFill>
                  <a:srgbClr val="FFFFFF"/>
                </a:solidFill>
                <a:latin typeface="Calibri"/>
              </a:rPr>
              <a:t>imigran spray price</a:t>
            </a:r>
            <a:br/>
            <a:r>
              <a:rPr b="false" i="false" strike="noStrike" sz="1200" u="none">
                <a:solidFill>
                  <a:srgbClr val="FFFFFF"/>
                </a:solidFill>
                <a:latin typeface="Calibri"/>
              </a:rPr>
              <a:t>imigran price malaysia</a:t>
            </a:r>
            <a:br/>
            <a:r>
              <a:rPr b="false" i="false" strike="noStrike" sz="1200" u="none">
                <a:solidFill>
                  <a:srgbClr val="FFFFFF"/>
                </a:solidFill>
                <a:latin typeface="Calibri"/>
              </a:rPr>
              <a:t>imigran 20mg nasal spray</a:t>
            </a:r>
            <a:br/>
            <a:r>
              <a:rPr b="false" i="false" strike="noStrike" sz="1200" u="none">
                <a:solidFill>
                  <a:srgbClr val="FFFFFF"/>
                </a:solidFill>
                <a:latin typeface="Calibri"/>
              </a:rPr>
              <a:t>sumatriptan 100 mg is it a narcotic</a:t>
            </a:r>
            <a:br/>
            <a:r>
              <a:rPr b="false" i="false" strike="noStrike" sz="1200" u="none">
                <a:solidFill>
                  <a:srgbClr val="FFFFFF"/>
                </a:solidFill>
                <a:latin typeface="Calibri"/>
              </a:rPr>
              <a:t>Perhaps the Omega 3 oil and niacin would help both the triglyceride ANDcholesterol</a:t>
            </a:r>
            <a:br/>
            <a:r>
              <a:rPr b="false" i="false" strike="noStrike" sz="1200" u="none">
                <a:solidFill>
                  <a:srgbClr val="FFFFFF"/>
                </a:solidFill>
                <a:latin typeface="Calibri"/>
              </a:rPr>
              <a:t>sumatriptan 50 mg ingredients</a:t>
            </a:r>
            <a:br/>
            <a:r>
              <a:rPr b="false" i="false" strike="noStrike" sz="1200" u="none">
                <a:solidFill>
                  <a:srgbClr val="FFFFFF"/>
                </a:solidFill>
                <a:latin typeface="Calibri"/>
              </a:rPr>
              <a:t>The original according to the people who saw said that it is somewhat an unknown creature that looked like a dog but is not a dog</a:t>
            </a:r>
            <a:br/>
            <a:r>
              <a:rPr b="false" i="false" strike="noStrike" sz="1200" u="none">
                <a:solidFill>
                  <a:srgbClr val="FFFFFF"/>
                </a:solidFill>
                <a:latin typeface="Calibri"/>
              </a:rPr>
              <a:t>sumatriptan 100mg tablets dosage</a:t>
            </a:r>
            <a:br/>
            <a:r>
              <a:rPr b="false" i="false" strike="noStrike" sz="1200" u="none">
                <a:solidFill>
                  <a:srgbClr val="FFFFFF"/>
                </a:solidFill>
                <a:latin typeface="Calibri"/>
              </a:rPr>
              <a:t>sumatriptan 50 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Never felt worse in my severe diarrhea</a:t>
            </a:r>
            <a:br/>
            <a:r>
              <a:rPr b="false" i="false" strike="noStrike" sz="1200" u="none">
                <a:solidFill>
                  <a:srgbClr val="FFFFFF"/>
                </a:solidFill>
                <a:latin typeface="Calibri"/>
              </a:rPr>
              <a:t>sumatriptan 50mg tablets buy</a:t>
            </a:r>
            <a:br/>
            <a:r>
              <a:rPr b="false" i="false" strike="noStrike" sz="1200" u="none">
                <a:solidFill>
                  <a:srgbClr val="FFFFFF"/>
                </a:solidFill>
                <a:latin typeface="Calibri"/>
              </a:rPr>
              <a:t>generic sumatriptan price</a:t>
            </a:r>
            <a:br/>
            <a:r>
              <a:rPr b="false" i="false" strike="noStrike" sz="1200" u="none">
                <a:solidFill>
                  <a:srgbClr val="FFFFFF"/>
                </a:solidFill>
                <a:latin typeface="Calibri"/>
              </a:rPr>
              <a:t>where can i buy sumatriptan nasal spray</a:t>
            </a:r>
            <a:br/>
            <a:r>
              <a:rPr b="false" i="false" strike="noStrike" sz="1200" u="none">
                <a:solidFill>
                  <a:srgbClr val="FFFFFF"/>
                </a:solidFill>
                <a:latin typeface="Calibri"/>
              </a:rPr>
              <a:t>sumatriptan 100mg bluefish</a:t>
            </a:r>
            <a:br/>
            <a:r>
              <a:rPr b="false" i="false" strike="noStrike" sz="1200" u="none">
                <a:solidFill>
                  <a:srgbClr val="FFFFFF"/>
                </a:solidFill>
                <a:latin typeface="Calibri"/>
              </a:rPr>
              <a:t>what is sumatriptan succinate 100 mg used for</a:t>
            </a:r>
            <a:br/>
            <a:r>
              <a:rPr b="false" i="false" strike="noStrike" sz="1200" u="none">
                <a:solidFill>
                  <a:srgbClr val="FFFFFF"/>
                </a:solidFill>
                <a:latin typeface="Calibri"/>
              </a:rPr>
              <a:t>sumatriptan 50 mg para que sirve</a:t>
            </a:r>
            <a:br/>
            <a:r>
              <a:rPr b="false" i="false" strike="noStrike" sz="1200" u="none">
                <a:solidFill>
                  <a:srgbClr val="FFFFFF"/>
                </a:solidFill>
                <a:latin typeface="Calibri"/>
              </a:rPr>
              <a:t>sumatriptan 100 mg review</a:t>
            </a:r>
            <a:br/>
            <a:r>
              <a:rPr b="false" i="false" strike="noStrike" sz="1200" u="none">
                <a:solidFill>
                  <a:srgbClr val="FFFFFF"/>
                </a:solidFill>
                <a:latin typeface="Calibri"/>
              </a:rPr>
              <a:t>It helped me after dealing with the depression of the death of my son</a:t>
            </a:r>
            <a:br/>
            <a:r>
              <a:rPr b="false" i="false" strike="noStrike" sz="1200" u="none">
                <a:solidFill>
                  <a:srgbClr val="FFFFFF"/>
                </a:solidFill>
                <a:latin typeface="Calibri"/>
              </a:rPr>
              <a:t>sumatriptan succinate tablets 50mg (base)</a:t>
            </a:r>
            <a:br/>
            <a:r>
              <a:rPr b="false" i="false" strike="noStrike" sz="1200" u="none">
                <a:solidFill>
                  <a:srgbClr val="FFFFFF"/>
                </a:solidFill>
                <a:latin typeface="Calibri"/>
              </a:rPr>
              <a:t>sumatriptan beta 100mg preis</a:t>
            </a:r>
            <a:br/>
            <a:r>
              <a:rPr b="false" i="false" strike="noStrike" sz="1200" u="none">
                <a:solidFill>
                  <a:srgbClr val="FFFFFF"/>
                </a:solidFill>
                <a:latin typeface="Calibri"/>
              </a:rPr>
              <a:t>order imigran questionnaire</a:t>
            </a:r>
            <a:br/>
            <a:r>
              <a:rPr b="false" i="false" strike="noStrike" sz="1200" u="none">
                <a:solidFill>
                  <a:srgbClr val="FFFFFF"/>
                </a:solidFill>
                <a:latin typeface="Calibri"/>
              </a:rPr>
              <a:t>purchase sumatriptan</a:t>
            </a:r>
            <a:br/>
            <a:r>
              <a:rPr b="false" i="false" strike="noStrike" sz="1200" u="none">
                <a:solidFill>
                  <a:srgbClr val="FFFFFF"/>
                </a:solidFill>
                <a:latin typeface="Calibri"/>
              </a:rPr>
              <a:t>sumatriptan bluefish 50mg tabletten</a:t>
            </a:r>
            <a:br/>
            <a:r>
              <a:rPr b="false" i="false" strike="noStrike" sz="1200" u="none">
                <a:solidFill>
                  <a:srgbClr val="FFFFFF"/>
                </a:solidFill>
                <a:latin typeface="Calibri"/>
              </a:rPr>
              <a:t>Since caffeine, alcohol, the nicotine from cigarettes, or street drugs can affect the action of many medications, you should let your prescriber know if you use them.</a:t>
            </a:r>
            <a:br/>
            <a:r>
              <a:rPr b="false" i="false" strike="noStrike" sz="1200" u="none">
                <a:solidFill>
                  <a:srgbClr val="FFFFFF"/>
                </a:solidFill>
                <a:latin typeface="Calibri"/>
              </a:rPr>
              <a:t>purchase imigran online</a:t>
            </a:r>
            <a:br/>
            <a:r>
              <a:rPr b="false" i="false" strike="noStrike" sz="1200" u="none">
                <a:solidFill>
                  <a:srgbClr val="FFFFFF"/>
                </a:solidFill>
                <a:latin typeface="Calibri"/>
              </a:rPr>
              <a:t>imigran 50 mg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imigran 50 mg pret</a:t>
            </a:r>
            <a:br/>
            <a:r>
              <a:rPr b="false" i="false" strike="noStrike" sz="1200" u="none">
                <a:solidFill>
                  <a:srgbClr val="FFFFFF"/>
                </a:solidFill>
                <a:latin typeface="Calibri"/>
              </a:rPr>
              <a:t>No surgical procedures on these patients</a:t>
            </a:r>
            <a:br/>
            <a:r>
              <a:rPr b="false" i="false" strike="noStrike" sz="1200" u="none">
                <a:solidFill>
                  <a:srgbClr val="FFFFFF"/>
                </a:solidFill>
                <a:latin typeface="Calibri"/>
              </a:rPr>
              <a:t>imigran fdt 50mg</a:t>
            </a:r>
            <a:br/>
            <a:r>
              <a:rPr b="false" i="false" strike="noStrike" sz="1200" u="none">
                <a:solidFill>
                  <a:srgbClr val="FFFFFF"/>
                </a:solidFill>
                <a:latin typeface="Calibri"/>
              </a:rPr>
              <a:t>generic sumatriptan</a:t>
            </a:r>
            <a:br/>
            <a:r>
              <a:rPr b="false" i="false" strike="noStrike" sz="1200" u="none">
                <a:solidFill>
                  <a:srgbClr val="FFFFFF"/>
                </a:solidFill>
                <a:latin typeface="Calibri"/>
              </a:rPr>
              <a:t>buy imigran nasal spray online</a:t>
            </a:r>
            <a:br/>
            <a:r>
              <a:rPr b="false" i="false" strike="noStrike" sz="1200" u="none">
                <a:solidFill>
                  <a:srgbClr val="FFFFFF"/>
                </a:solidFill>
                <a:latin typeface="Calibri"/>
              </a:rPr>
              <a:t>When do you want me to start? how to getting pregnant fast on clomid the first month Shareholders voted on Tuesday to elect all the company&amp;#039;sdirector nominees to its board</a:t>
            </a:r>
            <a:br/>
            <a:r>
              <a:rPr b="false" i="false" strike="noStrike" sz="1200" u="none">
                <a:solidFill>
                  <a:srgbClr val="FFFFFF"/>
                </a:solidFill>
                <a:latin typeface="Calibri"/>
              </a:rPr>
              <a:t>sumatriptan 100 mg directions</a:t>
            </a:r>
            <a:br/>
            <a:r>
              <a:rPr b="false" i="false" strike="noStrike" sz="1200" u="none">
                <a:solidFill>
                  <a:srgbClr val="FFFFFF"/>
                </a:solidFill>
                <a:latin typeface="Calibri"/>
              </a:rPr>
              <a:t>ic sumatriptan succ 50 mg tablet</a:t>
            </a:r>
            <a:br/>
            <a:r>
              <a:rPr b="false" i="false" strike="noStrike" sz="1200" u="none">
                <a:solidFill>
                  <a:srgbClr val="FFFFFF"/>
                </a:solidFill>
                <a:latin typeface="Calibri"/>
              </a:rPr>
              <a:t>sumatriptan succinate 100 mg cost</a:t>
            </a:r>
            <a:br/>
            <a:r>
              <a:rPr b="false" i="false" strike="noStrike" sz="1200" u="none">
                <a:solidFill>
                  <a:srgbClr val="FFFFFF"/>
                </a:solidFill>
                <a:latin typeface="Calibri"/>
              </a:rPr>
              <a:t>sumatriptan 100 mg tabletten</a:t>
            </a:r>
            <a:br/>
            <a:r>
              <a:rPr b="false" i="false" strike="noStrike" sz="1200" u="none">
                <a:solidFill>
                  <a:srgbClr val="FFFFFF"/>
                </a:solidFill>
                <a:latin typeface="Calibri"/>
              </a:rPr>
              <a:t>sumatriptan 50 mg price</a:t>
            </a:r>
            <a:br/>
            <a:r>
              <a:rPr b="false" i="false" strike="noStrike" sz="1200" u="none">
                <a:solidFill>
                  <a:srgbClr val="FFFFFF"/>
                </a:solidFill>
                <a:latin typeface="Calibri"/>
              </a:rPr>
              <a:t>sumatriptan nasal spray price</a:t>
            </a:r>
            <a:br/>
            <a:r>
              <a:rPr b="false" i="false" strike="noStrike" sz="1200" u="none">
                <a:solidFill>
                  <a:srgbClr val="FFFFFF"/>
                </a:solidFill>
                <a:latin typeface="Calibri"/>
              </a:rPr>
              <a:t>This medicine may also be used for other problems as determined by your doctor.</a:t>
            </a:r>
            <a:br/>
            <a:r>
              <a:rPr b="false" i="false" strike="noStrike" sz="1200" u="none">
                <a:solidFill>
                  <a:srgbClr val="FFFFFF"/>
                </a:solidFill>
                <a:latin typeface="Calibri"/>
              </a:rPr>
              <a:t>sumatriptan 50mg tablets instructions</a:t>
            </a:r>
            <a:br/>
            <a:r>
              <a:rPr b="false" i="false" strike="noStrike" sz="1200" u="none">
                <a:solidFill>
                  <a:srgbClr val="FFFFFF"/>
                </a:solidFill>
                <a:latin typeface="Calibri"/>
              </a:rPr>
              <a:t>buy sumatriptan online canada</a:t>
            </a:r>
            <a:br/>
            <a:r>
              <a:rPr b="false" i="false" strike="noStrike" sz="1200" u="none">
                <a:solidFill>
                  <a:srgbClr val="FFFFFF"/>
                </a:solidFill>
                <a:latin typeface="Calibri"/>
              </a:rPr>
              <a:t>Over the counter means the drug is not prescription</a:t>
            </a:r>
            <a:br/>
            <a:r>
              <a:rPr b="false" i="false" strike="noStrike" sz="1200" u="none">
                <a:solidFill>
                  <a:srgbClr val="FFFFFF"/>
                </a:solidFill>
                <a:latin typeface="Calibri"/>
              </a:rPr>
              <a:t>sumatriptan 100mg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sumatriptan 25 mg</a:t>
            </a:r>
            <a:br/>
            <a:r>
              <a:rPr b="false" i="false" strike="noStrike" sz="1200" u="none">
                <a:solidFill>
                  <a:srgbClr val="FFFFFF"/>
                </a:solidFill>
                <a:latin typeface="Calibri"/>
              </a:rPr>
              <a:t>imigran cost uk</a:t>
            </a:r>
            <a:br/>
            <a:r>
              <a:rPr b="false" i="false" strike="noStrike" sz="1200" u="none">
                <a:solidFill>
                  <a:srgbClr val="FFFFFF"/>
                </a:solidFill>
                <a:latin typeface="Calibri"/>
              </a:rPr>
              <a:t>what is sumatriptan succinate tablets 50mg</a:t>
            </a:r>
            <a:br/>
            <a:r>
              <a:rPr b="false" i="false" strike="noStrike" sz="1200" u="none">
                <a:solidFill>
                  <a:srgbClr val="FFFFFF"/>
                </a:solidFill>
                <a:latin typeface="Calibri"/>
              </a:rPr>
              <a:t>Montserrat has relied heavily upon British and EU aid to rebuild; a new airport was inaugurated in 2005.</a:t>
            </a:r>
            <a:br/>
            <a:r>
              <a:rPr b="false" i="false" strike="noStrike" sz="1200" u="none">
                <a:solidFill>
                  <a:srgbClr val="FFFFFF"/>
                </a:solidFill>
                <a:latin typeface="Calibri"/>
              </a:rPr>
              <a:t>imigran 100mg tablets</a:t>
            </a:r>
            <a:br/>
            <a:r>
              <a:rPr b="false" i="false" strike="noStrike" sz="1200" u="none">
                <a:solidFill>
                  <a:srgbClr val="FFFFFF"/>
                </a:solidFill>
                <a:latin typeface="Calibri"/>
              </a:rPr>
              <a:t>imigran 100mg prospect</a:t>
            </a:r>
            <a:br/>
            <a:r>
              <a:rPr b="false" i="false" strike="noStrike" sz="1200" u="none">
                <a:solidFill>
                  <a:srgbClr val="FFFFFF"/>
                </a:solidFill>
                <a:latin typeface="Calibri"/>
              </a:rPr>
              <a:t>imigran radis 100mg</a:t>
            </a:r>
            <a:br/>
            <a:r>
              <a:rPr b="false" i="false" strike="noStrike" sz="1200" u="none">
                <a:solidFill>
                  <a:srgbClr val="FFFFFF"/>
                </a:solidFill>
                <a:latin typeface="Calibri"/>
              </a:rPr>
              <a:t>I don't know about you, but when the temperature starts lowering, my appetite for soup starts rising</a:t>
            </a:r>
            <a:br/>
            <a:r>
              <a:rPr b="false" i="false" strike="noStrike" sz="1200" u="none">
                <a:solidFill>
                  <a:srgbClr val="FFFFFF"/>
                </a:solidFill>
                <a:latin typeface="Calibri"/>
              </a:rPr>
              <a:t>sumatriptan 100mg tablets cost</a:t>
            </a:r>
            <a:br/>
            <a:r>
              <a:rPr b="false" i="false" strike="noStrike" sz="1200" u="none">
                <a:solidFill>
                  <a:srgbClr val="FFFFFF"/>
                </a:solidFill>
                <a:latin typeface="Calibri"/>
              </a:rPr>
              <a:t>imigran tablets for migraines</a:t>
            </a:r>
            <a:br/>
            <a:r>
              <a:rPr b="false" i="false" strike="noStrike" sz="1200" u="none">
                <a:solidFill>
                  <a:srgbClr val="FFFFFF"/>
                </a:solidFill>
                <a:latin typeface="Calibri"/>
              </a:rPr>
              <a:t>order sumatriptan online</a:t>
            </a:r>
            <a:br/>
            <a:r>
              <a:rPr b="false" i="false" strike="noStrike" sz="1200" u="none">
                <a:solidFill>
                  <a:srgbClr val="FFFFFF"/>
                </a:solidFill>
                <a:latin typeface="Calibri"/>
              </a:rPr>
              <a:t>sumatriptan online kaufen</a:t>
            </a:r>
            <a:br/>
            <a:r>
              <a:rPr b="false" i="false" strike="noStrike" sz="1200" u="none">
                <a:solidFill>
                  <a:srgbClr val="FFFFFF"/>
                </a:solidFill>
                <a:latin typeface="Calibri"/>
              </a:rPr>
              <a:t>order imigran</a:t>
            </a:r>
            <a:br/>
            <a:r>
              <a:rPr b="false" i="false" strike="noStrike" sz="1200" u="none">
                <a:solidFill>
                  <a:srgbClr val="FFFFFF"/>
                </a:solidFill>
                <a:latin typeface="Calibri"/>
              </a:rPr>
              <a:t>sumatriptan succinate oral tablet 100 mg</a:t>
            </a:r>
            <a:br/>
            <a:r>
              <a:rPr b="false" i="false" strike="noStrike" sz="1200" u="none">
                <a:solidFill>
                  <a:srgbClr val="FFFFFF"/>
                </a:solidFill>
                <a:latin typeface="Calibri"/>
              </a:rPr>
              <a:t>When the new dermatologist I was seeing recommended spiro, I was completely on board after nothing seemed to help</a:t>
            </a:r>
            <a:br/>
            <a:r>
              <a:rPr b="false" i="false" strike="noStrike" sz="1200" u="none">
                <a:solidFill>
                  <a:srgbClr val="FFFFFF"/>
                </a:solidFill>
                <a:latin typeface="Calibri"/>
              </a:rPr>
              <a:t>buy imigran uk</a:t>
            </a:r>
            <a:br/>
            <a:r>
              <a:rPr b="false" i="false" strike="noStrike" sz="1200" u="none">
                <a:solidFill>
                  <a:srgbClr val="FFFFFF"/>
                </a:solidFill>
                <a:latin typeface="Calibri"/>
              </a:rPr>
              <a:t>sumatriptan tablets for cluster headaches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imigran tablets 50mg</a:t>
            </a:r>
            <a:br/>
            <a:r>
              <a:rPr b="false" i="false" strike="noStrike" sz="1200" u="none">
                <a:solidFill>
                  <a:srgbClr val="FFFFFF"/>
                </a:solidFill>
                <a:latin typeface="Calibri"/>
              </a:rPr>
              <a:t>sumatriptan winthrop 100mg preis</a:t>
            </a:r>
            <a:br/>
            <a:r>
              <a:rPr b="false" i="false" strike="noStrike" sz="1200" u="none">
                <a:solidFill>
                  <a:srgbClr val="FFFFFF"/>
                </a:solidFill>
                <a:latin typeface="Calibri"/>
              </a:rPr>
              <a:t>what is sumatriptan succinate 50 mg tablets</a:t>
            </a:r>
            <a:br/>
            <a:r>
              <a:rPr b="false" i="false" strike="noStrike" sz="1200" u="none">
                <a:solidFill>
                  <a:srgbClr val="FFFFFF"/>
                </a:solidFill>
                <a:latin typeface="Calibri"/>
              </a:rPr>
              <a:t>It should not be taken by persons who are allergic to sulfa, because it may cause severe rash, hepatitis and Stevens-Johnson syndrome.</a:t>
            </a:r>
            <a:br/>
            <a:r>
              <a:rPr b="false" i="false" strike="noStrike" sz="1200" u="none">
                <a:solidFill>
                  <a:srgbClr val="FFFFFF"/>
                </a:solidFill>
                <a:latin typeface="Calibri"/>
              </a:rPr>
              <a:t>sumatriptan tablets usp 25 mg</a:t>
            </a:r>
            <a:br/>
            <a:r>
              <a:rPr b="false" i="false" strike="noStrike" sz="1200" u="none">
                <a:solidFill>
                  <a:srgbClr val="FFFFFF"/>
                </a:solidFill>
                <a:latin typeface="Calibri"/>
              </a:rPr>
              <a:t>cheap sumatriptan tablets</a:t>
            </a:r>
            <a:br/>
            <a:r>
              <a:rPr b="false" i="false" strike="noStrike" sz="1200" u="none">
                <a:solidFill>
                  <a:srgbClr val="FFFFFF"/>
                </a:solidFill>
                <a:latin typeface="Calibri"/>
              </a:rPr>
              <a:t>sumatriptan succinate tablets 100mg</a:t>
            </a:r>
            <a:br/>
            <a:r>
              <a:rPr b="false" i="false" strike="noStrike" sz="1200" u="none">
                <a:solidFill>
                  <a:srgbClr val="FFFFFF"/>
                </a:solidFill>
                <a:latin typeface="Calibri"/>
              </a:rPr>
              <a:t>Both of my parents were mentally ill and I spent time in shelter care because of their insanity and inability to care for a child</a:t>
            </a:r>
            <a:br/>
            <a:r>
              <a:rPr b="false" i="false" strike="noStrike" sz="1200" u="none">
                <a:solidFill>
                  <a:srgbClr val="FFFFFF"/>
                </a:solidFill>
                <a:latin typeface="Calibri"/>
              </a:rPr>
              <a:t>sumatriptan succ 100 mg tablet price</a:t>
            </a:r>
            <a:br/>
            <a:r>
              <a:rPr b="false" i="false" strike="noStrike" sz="1200" u="none">
                <a:solidFill>
                  <a:srgbClr val="FFFFFF"/>
                </a:solidFill>
                <a:latin typeface="Calibri"/>
              </a:rPr>
              <a:t>When i reported such positive results with lamictal at 25 and 50 mgs</a:t>
            </a:r>
            <a:br/>
            <a:r>
              <a:rPr b="false" i="false" strike="noStrike" sz="1200" u="none">
                <a:solidFill>
                  <a:srgbClr val="FFFFFF"/>
                </a:solidFill>
                <a:latin typeface="Calibri"/>
              </a:rPr>
              <a:t>buy imigran recovery online</a:t>
            </a:r>
            <a:br/>
            <a:r>
              <a:rPr b="false" i="false" strike="noStrike" sz="1200" u="none">
                <a:solidFill>
                  <a:srgbClr val="FFFFFF"/>
                </a:solidFill>
                <a:latin typeface="Calibri"/>
              </a:rPr>
              <a:t>imigran recovery 50mg tablets</a:t>
            </a:r>
            <a:br/>
            <a:r>
              <a:rPr b="false" i="false" strike="noStrike" sz="1200" u="none">
                <a:solidFill>
                  <a:srgbClr val="FFFFFF"/>
                </a:solidFill>
                <a:latin typeface="Calibri"/>
              </a:rPr>
              <a:t>sumatriptan spray india</a:t>
            </a:r>
            <a:br/>
            <a:r>
              <a:rPr b="false" i="false" strike="noStrike" sz="1200" u="none">
                <a:solidFill>
                  <a:srgbClr val="FFFFFF"/>
                </a:solidFill>
                <a:latin typeface="Calibri"/>
              </a:rPr>
              <a:t>Wenn Sie noch andere Arzneimittel anwenden, fragen Sie Ihren Apotheker, um zu klren, ob es eventuell zu Wechselwirkungen mit "ARCOXIA 60mg" kommen kann.</a:t>
            </a:r>
            <a:br/>
            <a:r>
              <a:rPr b="false" i="false" strike="noStrike" sz="1200" u="none">
                <a:solidFill>
                  <a:srgbClr val="FFFFFF"/>
                </a:solidFill>
                <a:latin typeface="Calibri"/>
              </a:rPr>
              <a:t>sumatriptan succinate injection generic</a:t>
            </a:r>
            <a:br/>
            <a:r>
              <a:rPr b="false" i="false" strike="noStrike" sz="1200" u="none">
                <a:solidFill>
                  <a:srgbClr val="FFFFFF"/>
                </a:solidFill>
                <a:latin typeface="Calibri"/>
              </a:rPr>
              <a:t>imigran tablets online</a:t>
            </a:r>
            <a:br/>
            <a:r>
              <a:rPr b="false" i="false" strike="noStrike" sz="1200" u="none">
                <a:solidFill>
                  <a:srgbClr val="FFFFFF"/>
                </a:solidFill>
                <a:latin typeface="Calibri"/>
              </a:rPr>
              <a:t>cheap sumatriptan succinate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sumatriptan aurobindo tablet 50mg</a:t>
            </a:r>
            <a:br/>
            <a:r>
              <a:rPr b="false" i="false" strike="noStrike" sz="1200" u="none">
                <a:solidFill>
                  <a:srgbClr val="FFFFFF"/>
                </a:solidFill>
                <a:latin typeface="Calibri"/>
              </a:rPr>
              <a:t>sumatriptan 50mg tablets used</a:t>
            </a:r>
            <a:br/>
            <a:r>
              <a:rPr b="false" i="false" strike="noStrike" sz="1200" u="none">
                <a:solidFill>
                  <a:srgbClr val="FFFFFF"/>
                </a:solidFill>
                <a:latin typeface="Calibri"/>
              </a:rPr>
              <a:t>where can i buy imigran recovery</a:t>
            </a:r>
            <a:br/>
            <a:r>
              <a:rPr b="false" i="false" strike="noStrike" sz="1200" u="none">
                <a:solidFill>
                  <a:srgbClr val="FFFFFF"/>
                </a:solidFill>
                <a:latin typeface="Calibri"/>
              </a:rPr>
              <a:t>It started in one eye and after her rubbing it now it&amp;rsquo;s in both</a:t>
            </a:r>
            <a:br/>
            <a:r>
              <a:rPr b="false" i="false" strike="noStrike" sz="1200" u="none">
                <a:solidFill>
                  <a:srgbClr val="FFFFFF"/>
                </a:solidFill>
                <a:latin typeface="Calibri"/>
              </a:rPr>
              <a:t>imigran compresse costo</a:t>
            </a:r>
            <a:br/>
            <a:r>
              <a:rPr b="false" i="false" strike="noStrike" sz="1200" u="none">
                <a:solidFill>
                  <a:srgbClr val="FFFFFF"/>
                </a:solidFill>
                <a:latin typeface="Calibri"/>
              </a:rPr>
              <a:t>(I&amp;#039;m always afraid the sawbones is going to say no).</a:t>
            </a:r>
            <a:br/>
            <a:r>
              <a:rPr b="false" i="false" strike="noStrike" sz="1200" u="none">
                <a:solidFill>
                  <a:srgbClr val="FFFFFF"/>
                </a:solidFill>
                <a:latin typeface="Calibri"/>
              </a:rPr>
              <a:t>sumatriptan tablets dosage</a:t>
            </a:r>
            <a:br/>
            <a:r>
              <a:rPr b="false" i="false" strike="noStrike" sz="1200" u="none">
                <a:solidFill>
                  <a:srgbClr val="FFFFFF"/>
                </a:solidFill>
                <a:latin typeface="Calibri"/>
              </a:rPr>
              <a:t>There are quality liquid SERM manufactures but you may have to do a little digging to find a really good one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2015-12-20T01:16:52+04:00</dcterms:created>
  <dcterms:modified xsi:type="dcterms:W3CDTF">2015-12-20T01:16:52+04:00</dcterms:modified>
  <dc:title>Sumatriptan Online Uk - Sumatriptan Succinate Tablets 50mg (base)</dc:title>
  <dc:description>Sumatriptan 100mg tablets dosage, buy imigran nasal spray online, sumatriptan 100 mg directions, sumatriptan winthrop 100mg preis, sumatriptan succ 100 mg tablet price, imigran tablets online, sumatriptan tablets dosage</dc:description>
  <dc:subject>Sumatriptan Online Uk - Sumatriptan Succinate Tablets 50mg (base)</dc:subject>
  <cp:keywords>what is sumatriptan succinate tablets 100mg, imigran sumatriptan 100 mg, buy sumatriptan online cheap, sumatriptan succinate 50 mg price, sumatriptan 1a pharma 50 mg tabletten, sumatriptan succinate 50 mg oral tablet, where can i buy sumatriptan nasal spray, imigran 50 mg pret, imigran fdt 50mg, sumatriptan spray india</cp:keywords>
  <cp:category/>
</cp:coreProperties>
</file>