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Polarity Of Acetaminophen Aspirin Caffeine Ibuprofen Salicylamide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ibuprofen 600 mg good for fever</a:t>
            </a:r>
            <a:br/>
            <a:r>
              <a:rPr b="false" i="false" strike="noStrike" sz="1200" u="none">
                <a:solidFill>
                  <a:srgbClr val="FFFFFF"/>
                </a:solidFill>
                <a:latin typeface="Calibri"/>
              </a:rPr>
              <a:t>price of ibuprofen in india</a:t>
            </a:r>
            <a:br/>
            <a:r>
              <a:rPr b="false" i="false" strike="noStrike" sz="1200" u="none">
                <a:solidFill>
                  <a:srgbClr val="FFFFFF"/>
                </a:solidFill>
                <a:latin typeface="Calibri"/>
              </a:rPr>
              <a:t>Being a pharmacist is a serious responsibility, and I think you&amp;#39;re obligated to thoroughly know and understand the laws regarding the medication you sell</a:t>
            </a:r>
            <a:br/>
            <a:r>
              <a:rPr b="false" i="false" strike="noStrike" sz="1200" u="none">
                <a:solidFill>
                  <a:srgbClr val="FFFFFF"/>
                </a:solidFill>
                <a:latin typeface="Calibri"/>
              </a:rPr>
              <a:t>ibuprofen 600mg online</a:t>
            </a:r>
            <a:br/>
            <a:r>
              <a:rPr b="false" i="false" strike="noStrike" sz="1200" u="none">
                <a:solidFill>
                  <a:srgbClr val="FFFFFF"/>
                </a:solidFill>
                <a:latin typeface="Calibri"/>
              </a:rPr>
              <a:t>how many ibuprofen can i take to die</a:t>
            </a:r>
            <a:br/>
            <a:r>
              <a:rPr b="false" i="false" strike="noStrike" sz="1200" u="none">
                <a:solidFill>
                  <a:srgbClr val="FFFFFF"/>
                </a:solidFill>
                <a:latin typeface="Calibri"/>
              </a:rPr>
              <a:t>dosage ibuprofen 600mg</a:t>
            </a:r>
            <a:br/>
            <a:r>
              <a:rPr b="false" i="false" strike="noStrike" sz="1200" u="none">
                <a:solidFill>
                  <a:srgbClr val="FFFFFF"/>
                </a:solidFill>
                <a:latin typeface="Calibri"/>
              </a:rPr>
              <a:t>The most common side effects are mild nausea, vomiting, itching and rashes</a:t>
            </a:r>
            <a:br/>
            <a:r>
              <a:rPr b="false" i="false" strike="noStrike" sz="1200" u="none">
                <a:solidFill>
                  <a:srgbClr val="FFFFFF"/>
                </a:solidFill>
                <a:latin typeface="Calibri"/>
              </a:rPr>
              <a:t>ibuprofen acetaminophen fever reduction</a:t>
            </a:r>
            <a:br/>
            <a:r>
              <a:rPr b="false" i="false" strike="noStrike" sz="1200" u="none">
                <a:solidFill>
                  <a:srgbClr val="FFFFFF"/>
                </a:solidFill>
                <a:latin typeface="Calibri"/>
              </a:rPr>
              <a:t>can ibuprofen be used for colds</a:t>
            </a:r>
            <a:br/>
            <a:r>
              <a:rPr b="false" i="false" strike="noStrike" sz="1200" u="none">
                <a:solidFill>
                  <a:srgbClr val="FFFFFF"/>
                </a:solidFill>
                <a:latin typeface="Calibri"/>
              </a:rPr>
              <a:t>how many mg of ibuprofen can i take for cramps</a:t>
            </a:r>
            <a:br/>
            <a:r>
              <a:rPr b="false" i="false" strike="noStrike" sz="1200" u="none">
                <a:solidFill>
                  <a:srgbClr val="FFFFFF"/>
                </a:solidFill>
                <a:latin typeface="Calibri"/>
              </a:rPr>
              <a:t>cheap ibuprofen uk</a:t>
            </a:r>
            <a:br/>
            <a:r>
              <a:rPr b="false" i="false" strike="noStrike" sz="1200" u="none">
                <a:solidFill>
                  <a:srgbClr val="FFFFFF"/>
                </a:solidFill>
                <a:latin typeface="Calibri"/>
              </a:rPr>
              <a:t>usual dose of ibuprofen for adults</a:t>
            </a:r>
            <a:br/>
            <a:r>
              <a:rPr b="false" i="false" strike="noStrike" sz="1200" u="none">
                <a:solidFill>
                  <a:srgbClr val="FFFFFF"/>
                </a:solidFill>
                <a:latin typeface="Calibri"/>
              </a:rPr>
              <a:t>Add the bay leaves and lobsters and let the water return to the boil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200 mg ibuprofen</a:t>
            </a:r>
            <a:br/>
            <a:r>
              <a:rPr b="false" i="false" strike="noStrike" sz="1200" u="none">
                <a:solidFill>
                  <a:srgbClr val="FFFFFF"/>
                </a:solidFill>
                <a:latin typeface="Calibri"/>
              </a:rPr>
              <a:t>which is better for flu tylenol or ibuprofen</a:t>
            </a:r>
            <a:br/>
            <a:r>
              <a:rPr b="false" i="false" strike="noStrike" sz="1200" u="none">
                <a:solidFill>
                  <a:srgbClr val="FFFFFF"/>
                </a:solidFill>
                <a:latin typeface="Calibri"/>
              </a:rPr>
              <a:t>ibuprofen 800 mg tablet high</a:t>
            </a:r>
            <a:br/>
            <a:r>
              <a:rPr b="false" i="false" strike="noStrike" sz="1200" u="none">
                <a:solidFill>
                  <a:srgbClr val="FFFFFF"/>
                </a:solidFill>
                <a:latin typeface="Calibri"/>
              </a:rPr>
              <a:t>I've been with my boyfriend for a year and I love him and reading these comments have made me wonder wether or not its a good idea</a:t>
            </a:r>
            <a:br/>
            <a:r>
              <a:rPr b="false" i="false" strike="noStrike" sz="1200" u="none">
                <a:solidFill>
                  <a:srgbClr val="FFFFFF"/>
                </a:solidFill>
                <a:latin typeface="Calibri"/>
              </a:rPr>
              <a:t>is children's ibuprofen the same as motrin</a:t>
            </a:r>
            <a:br/>
            <a:r>
              <a:rPr b="false" i="false" strike="noStrike" sz="1200" u="none">
                <a:solidFill>
                  <a:srgbClr val="FFFFFF"/>
                </a:solidFill>
                <a:latin typeface="Calibri"/>
              </a:rPr>
              <a:t>100mg per 5ml ibuprofen dosage chart</a:t>
            </a:r>
            <a:br/>
            <a:r>
              <a:rPr b="false" i="false" strike="noStrike" sz="1200" u="none">
                <a:solidFill>
                  <a:srgbClr val="FFFFFF"/>
                </a:solidFill>
                <a:latin typeface="Calibri"/>
              </a:rPr>
              <a:t>is aspirin acetaminophen or ibuprofen</a:t>
            </a:r>
            <a:br/>
            <a:r>
              <a:rPr b="false" i="false" strike="noStrike" sz="1200" u="none">
                <a:solidFill>
                  <a:srgbClr val="FFFFFF"/>
                </a:solidFill>
                <a:latin typeface="Calibri"/>
              </a:rPr>
              <a:t>I'm pretty sure I get it from putting on old footwear that I wore during my previous bout</a:t>
            </a:r>
            <a:br/>
            <a:r>
              <a:rPr b="false" i="false" strike="noStrike" sz="1200" u="none">
                <a:solidFill>
                  <a:srgbClr val="FFFFFF"/>
                </a:solidFill>
                <a:latin typeface="Calibri"/>
              </a:rPr>
              <a:t>should i take ibuprofen for a cold</a:t>
            </a:r>
            <a:br/>
            <a:r>
              <a:rPr b="false" i="false" strike="noStrike" sz="1200" u="none">
                <a:solidFill>
                  <a:srgbClr val="FFFFFF"/>
                </a:solidFill>
                <a:latin typeface="Calibri"/>
              </a:rPr>
              <a:t>For pimples, adapalene gel and cream are also very helpful</a:t>
            </a:r>
            <a:br/>
            <a:r>
              <a:rPr b="false" i="false" strike="noStrike" sz="1200" u="none">
                <a:solidFill>
                  <a:srgbClr val="FFFFFF"/>
                </a:solidFill>
                <a:latin typeface="Calibri"/>
              </a:rPr>
              <a:t>how long does 600mg of ibuprofen last</a:t>
            </a:r>
            <a:br/>
            <a:r>
              <a:rPr b="false" i="false" strike="noStrike" sz="1200" u="none">
                <a:solidFill>
                  <a:srgbClr val="FFFFFF"/>
                </a:solidFill>
                <a:latin typeface="Calibri"/>
              </a:rPr>
              <a:t>acetaminophen or ibuprofen for muscle aches</a:t>
            </a:r>
            <a:br/>
            <a:r>
              <a:rPr b="false" i="false" strike="noStrike" sz="1200" u="none">
                <a:solidFill>
                  <a:srgbClr val="FFFFFF"/>
                </a:solidFill>
                <a:latin typeface="Calibri"/>
              </a:rPr>
              <a:t>how much ibuprofen can i safely take at one time</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is acetaminophen better than ibuprofen for infants</a:t>
            </a:r>
            <a:br/>
            <a:r>
              <a:rPr b="false" i="false" strike="noStrike" sz="1200" u="none">
                <a:solidFill>
                  <a:srgbClr val="FFFFFF"/>
                </a:solidFill>
                <a:latin typeface="Calibri"/>
              </a:rPr>
              <a:t>ibuprofen 400mg dosage for adults</a:t>
            </a:r>
            <a:br/>
            <a:r>
              <a:rPr b="false" i="false" strike="noStrike" sz="1200" u="none">
                <a:solidFill>
                  <a:srgbClr val="FFFFFF"/>
                </a:solidFill>
                <a:latin typeface="Calibri"/>
              </a:rPr>
              <a:t>nurofen ibuprofen 400 mg ueberzogene tabletten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pediatric ibuprofen dosage by weight</a:t>
            </a:r>
            <a:br/>
            <a:r>
              <a:rPr b="false" i="false" strike="noStrike" sz="1200" u="none">
                <a:solidFill>
                  <a:srgbClr val="FFFFFF"/>
                </a:solidFill>
                <a:latin typeface="Calibri"/>
              </a:rPr>
              <a:t>I had never done that before in my life</a:t>
            </a:r>
            <a:br/>
            <a:r>
              <a:rPr b="false" i="false" strike="noStrike" sz="1200" u="none">
                <a:solidFill>
                  <a:srgbClr val="FFFFFF"/>
                </a:solidFill>
                <a:latin typeface="Calibri"/>
              </a:rPr>
              <a:t>epocrates online ibuprofen</a:t>
            </a:r>
            <a:br/>
            <a:r>
              <a:rPr b="false" i="false" strike="noStrike" sz="1200" u="none">
                <a:solidFill>
                  <a:srgbClr val="FFFFFF"/>
                </a:solidFill>
                <a:latin typeface="Calibri"/>
              </a:rPr>
              <a:t>Experimentellen oralen kortikosteroiden plus</a:t>
            </a:r>
            <a:br/>
            <a:r>
              <a:rPr b="false" i="false" strike="noStrike" sz="1200" u="none">
                <a:solidFill>
                  <a:srgbClr val="FFFFFF"/>
                </a:solidFill>
                <a:latin typeface="Calibri"/>
              </a:rPr>
              <a:t>ibuprofen pediatric dosing by weight</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use of ibuprofen after surgery</a:t>
            </a:r>
            <a:br/>
            <a:r>
              <a:rPr b="false" i="false" strike="noStrike" sz="1200" u="none">
                <a:solidFill>
                  <a:srgbClr val="FFFFFF"/>
                </a:solidFill>
                <a:latin typeface="Calibri"/>
              </a:rPr>
              <a:t>where can i buy ibuprofen</a:t>
            </a:r>
            <a:br/>
            <a:r>
              <a:rPr b="false" i="false" strike="noStrike" sz="1200" u="none">
                <a:solidFill>
                  <a:srgbClr val="FFFFFF"/>
                </a:solidFill>
                <a:latin typeface="Calibri"/>
              </a:rPr>
              <a:t>recommended dosage of ibuprofen for dogs</a:t>
            </a:r>
            <a:br/>
            <a:r>
              <a:rPr b="false" i="false" strike="noStrike" sz="1200" u="none">
                <a:solidFill>
                  <a:srgbClr val="FFFFFF"/>
                </a:solidFill>
                <a:latin typeface="Calibri"/>
              </a:rPr>
              <a:t>ibuprofen 100mg 5ml oral susp dosage</a:t>
            </a:r>
            <a:br/>
            <a:r>
              <a:rPr b="false" i="false" strike="noStrike" sz="1200" u="none">
                <a:solidFill>
                  <a:srgbClr val="FFFFFF"/>
                </a:solidFill>
                <a:latin typeface="Calibri"/>
              </a:rPr>
              <a:t>dose of ibuprofen for toothache</a:t>
            </a:r>
            <a:br/>
            <a:r>
              <a:rPr b="false" i="false" strike="noStrike" sz="1200" u="none">
                <a:solidFill>
                  <a:srgbClr val="FFFFFF"/>
                </a:solidFill>
                <a:latin typeface="Calibri"/>
              </a:rPr>
              <a:t>convert children's ibuprofen to infant dose</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pediatric dosing chart for ibuprofen</a:t>
            </a:r>
            <a:br/>
            <a:r>
              <a:rPr b="false" i="false" strike="noStrike" sz="1200" u="none">
                <a:solidFill>
                  <a:srgbClr val="FFFFFF"/>
                </a:solidFill>
                <a:latin typeface="Calibri"/>
              </a:rPr>
              <a:t>how many ibuprofen 200 mg can i take to get high</a:t>
            </a:r>
            <a:br/>
            <a:r>
              <a:rPr b="false" i="false" strike="noStrike" sz="1200" u="none">
                <a:solidFill>
                  <a:srgbClr val="FFFFFF"/>
                </a:solidFill>
                <a:latin typeface="Calibri"/>
              </a:rPr>
              <a:t>Elderly people have such a strong belief in Doctors and prescription medications</a:t>
            </a:r>
            <a:br/>
            <a:r>
              <a:rPr b="false" i="false" strike="noStrike" sz="1200" u="none">
                <a:solidFill>
                  <a:srgbClr val="FFFFFF"/>
                </a:solidFill>
                <a:latin typeface="Calibri"/>
              </a:rPr>
              <a:t>costco ibuprofen gel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 hindsight this was the wrong move as a couple of years later I was diagnosed with bone secondaries</a:t>
            </a:r>
            <a:br/>
            <a:r>
              <a:rPr b="false" i="false" strike="noStrike" sz="1200" u="none">
                <a:solidFill>
                  <a:srgbClr val="FFFFFF"/>
                </a:solidFill>
                <a:latin typeface="Calibri"/>
              </a:rPr>
              <a:t>how much ibuprofen is in advil</a:t>
            </a:r>
            <a:br/>
            <a:r>
              <a:rPr b="false" i="false" strike="noStrike" sz="1200" u="none">
                <a:solidFill>
                  <a:srgbClr val="FFFFFF"/>
                </a:solidFill>
                <a:latin typeface="Calibri"/>
              </a:rPr>
              <a:t>ibuprofen 200 mg daily</a:t>
            </a:r>
            <a:br/>
            <a:r>
              <a:rPr b="false" i="false" strike="noStrike" sz="1200" u="none">
                <a:solidFill>
                  <a:srgbClr val="FFFFFF"/>
                </a:solidFill>
                <a:latin typeface="Calibri"/>
              </a:rPr>
              <a:t>fast track cash Zimmerman, 29, was found not guilty in the death of Martin late Saturday night</a:t>
            </a:r>
            <a:br/>
            <a:r>
              <a:rPr b="false" i="false" strike="noStrike" sz="1200" u="none">
                <a:solidFill>
                  <a:srgbClr val="FFFFFF"/>
                </a:solidFill>
                <a:latin typeface="Calibri"/>
              </a:rPr>
              <a:t>is it safe to take 2 600 mg ibuprofen</a:t>
            </a:r>
            <a:br/>
            <a:r>
              <a:rPr b="false" i="false" strike="noStrike" sz="1200" u="none">
                <a:solidFill>
                  <a:srgbClr val="FFFFFF"/>
                </a:solidFill>
                <a:latin typeface="Calibri"/>
              </a:rPr>
              <a:t>advil film coated ibuprofen sodium</a:t>
            </a:r>
            <a:br/>
            <a:r>
              <a:rPr b="false" i="false" strike="noStrike" sz="1200" u="none">
                <a:solidFill>
                  <a:srgbClr val="FFFFFF"/>
                </a:solidFill>
                <a:latin typeface="Calibri"/>
              </a:rPr>
              <a:t>is acetaminophen in ibuprofen 800mg</a:t>
            </a:r>
            <a:br/>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ibuprofen dosage by weight kg</a:t>
            </a:r>
            <a:br/>
            <a:r>
              <a:rPr b="false" i="false" strike="noStrike" sz="1200" u="none">
                <a:solidFill>
                  <a:srgbClr val="FFFFFF"/>
                </a:solidFill>
                <a:latin typeface="Calibri"/>
              </a:rPr>
              <a:t>ibuprofen mg to ml</a:t>
            </a:r>
            <a:br/>
            <a:r>
              <a:rPr b="false" i="false" strike="noStrike" sz="1200" u="none">
                <a:solidFill>
                  <a:srgbClr val="FFFFFF"/>
                </a:solidFill>
                <a:latin typeface="Calibri"/>
              </a:rPr>
              <a:t>For cold sores and shingles, this medication will reduce painful symptoms and speed up your recovery time</a:t>
            </a:r>
            <a:br/>
            <a:r>
              <a:rPr b="false" i="false" strike="noStrike" sz="1200" u="none">
                <a:solidFill>
                  <a:srgbClr val="FFFFFF"/>
                </a:solidFill>
                <a:latin typeface="Calibri"/>
              </a:rPr>
              <a:t>ibuprofen dosing chart pdf</a:t>
            </a:r>
            <a:br/>
            <a:r>
              <a:rPr b="false" i="false" strike="noStrike" sz="1200" u="none">
                <a:solidFill>
                  <a:srgbClr val="FFFFFF"/>
                </a:solidFill>
                <a:latin typeface="Calibri"/>
              </a:rPr>
              <a:t>May you please extend them a little from next time? Thanks for the post</a:t>
            </a:r>
            <a:br/>
            <a:r>
              <a:rPr b="false" i="false" strike="noStrike" sz="1200" u="none">
                <a:solidFill>
                  <a:srgbClr val="FFFFFF"/>
                </a:solidFill>
                <a:latin typeface="Calibri"/>
              </a:rPr>
              <a:t>ibuprofen 600 mg get you high</a:t>
            </a:r>
            <a:br/>
            <a:r>
              <a:rPr b="false" i="false" strike="noStrike" sz="1200" u="none">
                <a:solidFill>
                  <a:srgbClr val="FFFFFF"/>
                </a:solidFill>
                <a:latin typeface="Calibri"/>
              </a:rPr>
              <a:t>how many 800 mg ibuprofen can i take at one time</a:t>
            </a:r>
            <a:br/>
            <a:r>
              <a:rPr b="false" i="false" strike="noStrike" sz="1200" u="none">
                <a:solidFill>
                  <a:srgbClr val="FFFFFF"/>
                </a:solidFill>
                <a:latin typeface="Calibri"/>
              </a:rPr>
              <a:t>is it safe to take 600mg of ibuprofen 3 times a day</a:t>
            </a:r>
            <a:br/>
            <a:r>
              <a:rPr b="false" i="false" strike="noStrike" sz="1200" u="none">
                <a:solidFill>
                  <a:srgbClr val="FFFFFF"/>
                </a:solidFill>
                <a:latin typeface="Calibri"/>
              </a:rPr>
              <a:t>Search our site for free acyclovir coupons and get up to 65% off the price in your local pharmacy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you take aspirin or ibuprofen for a hangover</a:t>
            </a:r>
            <a:br/>
            <a:r>
              <a:rPr b="false" i="false" strike="noStrike" sz="1200" u="none">
                <a:solidFill>
                  <a:srgbClr val="FFFFFF"/>
                </a:solidFill>
                <a:latin typeface="Calibri"/>
              </a:rPr>
              <a:t>800 ibuprofen dosage</a:t>
            </a:r>
            <a:br/>
            <a:r>
              <a:rPr b="false" i="false" strike="noStrike" sz="1200" u="none">
                <a:solidFill>
                  <a:srgbClr val="FFFFFF"/>
                </a:solidFill>
                <a:latin typeface="Calibri"/>
              </a:rPr>
              <a:t>I've taken to either discarding old shoes and boots and insoles, or immersing them with vinegar for a few hours, and then treating my feet (a soak in very warm vinegar gives relief that day)</a:t>
            </a:r>
            <a:br/>
            <a:r>
              <a:rPr b="false" i="false" strike="noStrike" sz="1200" u="none">
                <a:solidFill>
                  <a:srgbClr val="FFFFFF"/>
                </a:solidFill>
                <a:latin typeface="Calibri"/>
              </a:rPr>
              <a:t>acetaminophen in ibuprofen</a:t>
            </a:r>
            <a:br/>
            <a:r>
              <a:rPr b="false" i="false" strike="noStrike" sz="1200" u="none">
                <a:solidFill>
                  <a:srgbClr val="FFFFFF"/>
                </a:solidFill>
                <a:latin typeface="Calibri"/>
              </a:rPr>
              <a:t>why can you take ibuprofen when you re pregnant</a:t>
            </a:r>
            <a:br/>
            <a:r>
              <a:rPr b="false" i="false" strike="noStrike" sz="1200" u="none">
                <a:solidFill>
                  <a:srgbClr val="FFFFFF"/>
                </a:solidFill>
                <a:latin typeface="Calibri"/>
              </a:rPr>
              <a:t>is advil better than generic ibuprofen</a:t>
            </a:r>
            <a:br/>
            <a:r>
              <a:rPr b="false" i="false" strike="noStrike" sz="1200" u="none">
                <a:solidFill>
                  <a:srgbClr val="FFFFFF"/>
                </a:solidFill>
                <a:latin typeface="Calibri"/>
              </a:rPr>
              <a:t>long term use of ibuprofen in infants</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will ibuprofen 800 mg get you high</a:t>
            </a:r>
            <a:br/>
            <a:r>
              <a:rPr b="false" i="false" strike="noStrike" sz="1200" u="none">
                <a:solidFill>
                  <a:srgbClr val="FFFFFF"/>
                </a:solidFill>
                <a:latin typeface="Calibri"/>
              </a:rPr>
              <a:t>ibuprofen dosage for back inflammation</a:t>
            </a:r>
            <a:br/>
            <a:r>
              <a:rPr b="false" i="false" strike="noStrike" sz="1200" u="none">
                <a:solidFill>
                  <a:srgbClr val="FFFFFF"/>
                </a:solidFill>
                <a:latin typeface="Calibri"/>
              </a:rPr>
              <a:t>aspirin tylenol ibuprofen for dogs</a:t>
            </a:r>
            <a:br/>
            <a:r>
              <a:rPr b="false" i="false" strike="noStrike" sz="1200" u="none">
                <a:solidFill>
                  <a:srgbClr val="FFFFFF"/>
                </a:solidFill>
                <a:latin typeface="Calibri"/>
              </a:rPr>
              <a:t>I was given the Nexium as yet another response to the head pressure</a:t>
            </a:r>
            <a:br/>
            <a:r>
              <a:rPr b="false" i="false" strike="noStrike" sz="1200" u="none">
                <a:solidFill>
                  <a:srgbClr val="FFFFFF"/>
                </a:solidFill>
                <a:latin typeface="Calibri"/>
              </a:rPr>
              <a:t>is baby ibuprofen the same as baby tylenol</a:t>
            </a:r>
            <a:br/>
            <a:r>
              <a:rPr b="false" i="false" strike="noStrike" sz="1200" u="none">
                <a:solidFill>
                  <a:srgbClr val="FFFFFF"/>
                </a:solidFill>
                <a:latin typeface="Calibri"/>
              </a:rPr>
              <a:t>should i take ibuprofen for a concussion</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ibuprofen price in india</a:t>
            </a:r>
            <a:br/>
            <a:r>
              <a:rPr b="false" i="false" strike="noStrike" sz="1200" u="none">
                <a:solidFill>
                  <a:srgbClr val="FFFFFF"/>
                </a:solidFill>
                <a:latin typeface="Calibri"/>
              </a:rPr>
              <a:t>4800 mg ibuprofen per day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800 mg ibuprofen over the counter</a:t>
            </a:r>
            <a:br/>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what is the dosage for ibuprofen</a:t>
            </a:r>
            <a:br/>
            <a:r>
              <a:rPr b="false" i="false" strike="noStrike" sz="1200" u="none">
                <a:solidFill>
                  <a:srgbClr val="FFFFFF"/>
                </a:solidFill>
                <a:latin typeface="Calibri"/>
              </a:rPr>
              <a:t>tylenol versus ibuprofen for fever</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200 mg ibuprofen</a:t>
            </a:r>
            <a:br/>
            <a:r>
              <a:rPr b="false" i="false" strike="noStrike" sz="1200" u="none">
                <a:solidFill>
                  <a:srgbClr val="FFFFFF"/>
                </a:solidFill>
                <a:latin typeface="Calibri"/>
              </a:rPr>
              <a:t>ibuprofen 200 mg dose</a:t>
            </a:r>
            <a:br/>
            <a:r>
              <a:rPr b="false" i="false" strike="noStrike" sz="1200" u="none">
                <a:solidFill>
                  <a:srgbClr val="FFFFFF"/>
                </a:solidFill>
                <a:latin typeface="Calibri"/>
              </a:rPr>
              <a:t>dosage of ibuprofen</a:t>
            </a:r>
            <a:br/>
            <a:r>
              <a:rPr b="false" i="false" strike="noStrike" sz="1200" u="none">
                <a:solidFill>
                  <a:srgbClr val="FFFFFF"/>
                </a:solidFill>
                <a:latin typeface="Calibri"/>
              </a:rPr>
              <a:t>I just saw it today, while I looked for Internet memes</a:t>
            </a:r>
            <a:br/>
            <a:r>
              <a:rPr b="false" i="false" strike="noStrike" sz="1200" u="none">
                <a:solidFill>
                  <a:srgbClr val="FFFFFF"/>
                </a:solidFill>
                <a:latin typeface="Calibri"/>
              </a:rPr>
              <a:t>dose ibuprofeno gotas</a:t>
            </a:r>
            <a:br/>
            <a:r>
              <a:rPr b="false" i="false" strike="noStrike" sz="1200" u="none">
                <a:solidFill>
                  <a:srgbClr val="FFFFFF"/>
                </a:solidFill>
                <a:latin typeface="Calibri"/>
              </a:rPr>
              <a:t>polarity of acetaminophen aspirin caffeine ibuprofen salicylamide</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can ibuprofen 800 mg get you high</a:t>
            </a:r>
            <a:br/>
            <a:r>
              <a:rPr b="false" i="false" strike="noStrike" sz="1200" u="none">
                <a:solidFill>
                  <a:srgbClr val="FFFFFF"/>
                </a:solidFill>
                <a:latin typeface="Calibri"/>
              </a:rPr>
              <a:t>how many milligrams of ibuprofen can i take for back pain</a:t>
            </a:r>
            <a:br/>
            <a:r>
              <a:rPr b="false" i="false" strike="noStrike" sz="1200" u="none">
                <a:solidFill>
                  <a:srgbClr val="FFFFFF"/>
                </a:solidFill>
                <a:latin typeface="Calibri"/>
              </a:rPr>
              <a:t>And the other well she has a daughter and she works too</a:t>
            </a:r>
            <a:br/>
            <a:r>
              <a:rPr b="false" i="false" strike="noStrike" sz="1200" u="none">
                <a:solidFill>
                  <a:srgbClr val="FFFFFF"/>
                </a:solidFill>
                <a:latin typeface="Calibri"/>
              </a:rPr>
              <a:t>what is best for toothache ibuprofen or acetaminophen</a:t>
            </a:r>
            <a:br/>
            <a:r>
              <a:rPr b="false" i="false" strike="noStrike" sz="1200" u="none">
                <a:solidFill>
                  <a:srgbClr val="FFFFFF"/>
                </a:solidFill>
                <a:latin typeface="Calibri"/>
              </a:rPr>
              <a:t>This decrease is due to hypovolemia from overdiuresis or hypervolemia that causes elevated filling pressures of the left ventricle and leads to decreased cardiac output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advil ibuprofen content</a:t>
            </a:r>
            <a:br/>
            <a:r>
              <a:rPr b="false" i="false" strike="noStrike" sz="1200" u="none">
                <a:solidFill>
                  <a:srgbClr val="FFFFFF"/>
                </a:solidFill>
                <a:latin typeface="Calibri"/>
              </a:rPr>
              <a:t>can you overdose on ibuprofen 800 mg</a:t>
            </a:r>
            <a:br/>
            <a:r>
              <a:rPr b="false" i="false" strike="noStrike" sz="1200" u="none">
                <a:solidFill>
                  <a:srgbClr val="FFFFFF"/>
                </a:solidFill>
                <a:latin typeface="Calibri"/>
              </a:rPr>
              <a:t>meloxicam ibuprofen comparison</a:t>
            </a:r>
            <a:br/>
            <a:r>
              <a:rPr b="false" i="false" strike="noStrike" sz="1200" u="none">
                <a:solidFill>
                  <a:srgbClr val="FFFFFF"/>
                </a:solidFill>
                <a:latin typeface="Calibri"/>
              </a:rPr>
              <a:t>buy topical ibuprofen gel</a:t>
            </a:r>
            <a:br/>
            <a:r>
              <a:rPr b="false" i="false" strike="noStrike" sz="1200" u="none">
                <a:solidFill>
                  <a:srgbClr val="FFFFFF"/>
                </a:solidFill>
                <a:latin typeface="Calibri"/>
              </a:rPr>
              <a:t>ibuprofen 200 mg recommended dose</a:t>
            </a:r>
            <a:br/>
            <a:r>
              <a:rPr b="false" i="false" strike="noStrike" sz="1200" u="none">
                <a:solidFill>
                  <a:srgbClr val="FFFFFF"/>
                </a:solidFill>
                <a:latin typeface="Calibri"/>
              </a:rPr>
              <a:t>safe ibuprofen dosage for dogs</a:t>
            </a:r>
            <a:br/>
            <a:r>
              <a:rPr b="false" i="false" strike="noStrike" sz="1200" u="none">
                <a:solidFill>
                  <a:srgbClr val="FFFFFF"/>
                </a:solidFill>
                <a:latin typeface="Calibri"/>
              </a:rPr>
              <a:t>The corollary to this is that there is no magic bullet</a:t>
            </a:r>
            <a:br/>
            <a:r>
              <a:rPr b="false" i="false" strike="noStrike" sz="1200" u="none">
                <a:solidFill>
                  <a:srgbClr val="FFFFFF"/>
                </a:solidFill>
                <a:latin typeface="Calibri"/>
              </a:rPr>
              <a:t>pediatric ibuprofen dosing mg per kg</a:t>
            </a:r>
            <a:br/>
            <a:r>
              <a:rPr b="false" i="false" strike="noStrike" sz="1200" u="none">
                <a:solidFill>
                  <a:srgbClr val="FFFFFF"/>
                </a:solidFill>
                <a:latin typeface="Calibri"/>
              </a:rPr>
              <a:t>infant ibuprofen mg per kg</a:t>
            </a:r>
            <a:br/>
            <a:r>
              <a:rPr b="false" i="false" strike="noStrike" sz="1200" u="none">
                <a:solidFill>
                  <a:srgbClr val="FFFFFF"/>
                </a:solidFill>
                <a:latin typeface="Calibri"/>
              </a:rPr>
              <a:t>ibupirac flex 600 ibuprofeno clorzoxazona</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how many mg of ibuprofen can i take at one time</a:t>
            </a:r>
            <a:br/>
            <a:r>
              <a:rPr b="false" i="false" strike="noStrike" sz="1200" u="none">
                <a:solidFill>
                  <a:srgbClr val="FFFFFF"/>
                </a:solidFill>
                <a:latin typeface="Calibri"/>
              </a:rPr>
              <a:t>Take 0.5ml from &amp;ldquo;Solution D&amp;rdquo;, and add 0.5ml of sterile water, final concentration = TMP 0.004mg/ SMX 0.02mg / ml, label this Dose #1.</a:t>
            </a:r>
            <a:br/>
            <a:r>
              <a:rPr b="false" i="false" strike="noStrike" sz="1200" u="none">
                <a:solidFill>
                  <a:srgbClr val="FFFFFF"/>
                </a:solidFill>
                <a:latin typeface="Calibri"/>
              </a:rPr>
              <a:t>how much ibuprofen can i take for fever</a:t>
            </a:r>
            <a:br/>
            <a:r>
              <a:rPr b="false" i="false" strike="noStrike" sz="1200" u="none">
                <a:solidFill>
                  <a:srgbClr val="FFFFFF"/>
                </a:solidFill>
                <a:latin typeface="Calibri"/>
              </a:rPr>
              <a:t>tylenol ibuprofen fever</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200 mg ibuprofen per day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600 mg ibuprofen high dose</a:t>
            </a:r>
            <a:br/>
            <a:r>
              <a:rPr b="false" i="false" strike="noStrike" sz="1200" u="none">
                <a:solidFill>
                  <a:srgbClr val="FFFFFF"/>
                </a:solidFill>
                <a:latin typeface="Calibri"/>
              </a:rPr>
              <a:t>ibuprofen 600 mg tabletta</a:t>
            </a:r>
            <a:br/>
            <a:r>
              <a:rPr b="false" i="false" strike="noStrike" sz="1200" u="none">
                <a:solidFill>
                  <a:srgbClr val="FFFFFF"/>
                </a:solidFill>
                <a:latin typeface="Calibri"/>
              </a:rPr>
              <a:t>pediatric safe dose range ibuprofen</a:t>
            </a:r>
            <a:br/>
            <a:r>
              <a:rPr b="false" i="false" strike="noStrike" sz="1200" u="none">
                <a:solidFill>
                  <a:srgbClr val="FFFFFF"/>
                </a:solidFill>
                <a:latin typeface="Calibri"/>
              </a:rPr>
              <a:t>which is better for swelling ibuprofen or acetaminophen</a:t>
            </a:r>
            <a:br/>
            <a:r>
              <a:rPr b="false" i="false" strike="noStrike" sz="1200" u="none">
                <a:solidFill>
                  <a:srgbClr val="FFFFFF"/>
                </a:solidFill>
                <a:latin typeface="Calibri"/>
              </a:rPr>
              <a:t>ibuprofen 800 mg tablet picture</a:t>
            </a:r>
            <a:br/>
            <a:r>
              <a:rPr b="false" i="false" strike="noStrike" sz="1200" u="none">
                <a:solidFill>
                  <a:srgbClr val="FFFFFF"/>
                </a:solidFill>
                <a:latin typeface="Calibri"/>
              </a:rPr>
              <a:t>I couldn&amp;rsquo;t make out anything like the hand, or human figure that everyone is talking about</a:t>
            </a:r>
            <a:br/>
            <a:r>
              <a:rPr b="false" i="false" strike="noStrike" sz="1200" u="none">
                <a:solidFill>
                  <a:srgbClr val="FFFFFF"/>
                </a:solidFill>
                <a:latin typeface="Calibri"/>
              </a:rPr>
              <a:t>ibuprofen dosage 400 mg</a:t>
            </a:r>
            <a:br/>
            <a:r>
              <a:rPr b="false" i="false" strike="noStrike" sz="1200" u="none">
                <a:solidFill>
                  <a:srgbClr val="FFFFFF"/>
                </a:solidFill>
                <a:latin typeface="Calibri"/>
              </a:rPr>
              <a:t>can 200 mg ibuprofen kill dog</a:t>
            </a:r>
            <a:br/>
            <a:r>
              <a:rPr b="false" i="false" strike="noStrike" sz="1200" u="none">
                <a:solidFill>
                  <a:srgbClr val="FFFFFF"/>
                </a:solidFill>
                <a:latin typeface="Calibri"/>
              </a:rPr>
              <a:t>ibuprofen dosage adults uk</a:t>
            </a:r>
            <a:br/>
            <a:r>
              <a:rPr b="false" i="false" strike="noStrike" sz="1200" u="none">
                <a:solidFill>
                  <a:srgbClr val="FFFFFF"/>
                </a:solidFill>
                <a:latin typeface="Calibri"/>
              </a:rPr>
              <a:t>children's ibuprofen liquid dosage for adults</a:t>
            </a:r>
            <a:br/>
            <a:r>
              <a:rPr b="false" i="false" strike="noStrike" sz="1200" u="none">
                <a:solidFill>
                  <a:srgbClr val="FFFFFF"/>
                </a:solidFill>
                <a:latin typeface="Calibri"/>
              </a:rPr>
              <a:t>dosage for ibuprofen pm</a:t>
            </a:r>
            <a:br/>
            <a:r>
              <a:rPr b="false" i="false" strike="noStrike" sz="1200" u="none">
                <a:solidFill>
                  <a:srgbClr val="FFFFFF"/>
                </a:solidFill>
                <a:latin typeface="Calibri"/>
              </a:rPr>
              <a:t>At first I was on 40mg a day, then it was raised to 80mg, now back down to 40mg</a:t>
            </a:r>
            <a:br/>
            <a:r>
              <a:rPr b="false" i="false" strike="noStrike" sz="1200" u="none">
                <a:solidFill>
                  <a:srgbClr val="FFFFFF"/>
                </a:solidFill>
                <a:latin typeface="Calibri"/>
              </a:rPr>
              <a:t>taking ibuprofen 800 while breastfeeding</a:t>
            </a:r>
            <a:br/>
            <a:r>
              <a:rPr b="false" i="false" strike="noStrike" sz="1200" u="none">
                <a:solidFill>
                  <a:srgbClr val="FFFFFF"/>
                </a:solidFill>
                <a:latin typeface="Calibri"/>
              </a:rPr>
              <a:t>how many ibuprofen can i take</a:t>
            </a:r>
            <a:br/>
            <a:r>
              <a:rPr b="false" i="false" strike="noStrike" sz="1200" u="none">
                <a:solidFill>
                  <a:srgbClr val="FFFFFF"/>
                </a:solidFill>
                <a:latin typeface="Calibri"/>
              </a:rPr>
              <a:t>how much does ibuprofen cost per pill</a:t>
            </a:r>
            <a:br/>
            <a:r>
              <a:rPr b="false" i="false" strike="noStrike" sz="1200" u="none">
                <a:solidFill>
                  <a:srgbClr val="FFFFFF"/>
                </a:solidFill>
                <a:latin typeface="Calibri"/>
              </a:rPr>
              <a:t>acetaminophen tylenol or ibuprofen</a:t>
            </a:r>
            <a:br/>
            <a:r>
              <a:rPr b="false" i="false" strike="noStrike" sz="1200" u="none">
                <a:solidFill>
                  <a:srgbClr val="FFFFFF"/>
                </a:solidFill>
                <a:latin typeface="Calibri"/>
              </a:rPr>
              <a:t>ibuprofen doses for infants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French draft would also refer Syria to the International Criminal Court (ICC), opening the way for President Bashar al-Assad and his allies to be prosecuted for alleged war crimes.</a:t>
            </a:r>
            <a:br/>
            <a:r>
              <a:rPr b="false" i="false" strike="noStrike" sz="1200" u="none">
                <a:solidFill>
                  <a:srgbClr val="FFFFFF"/>
                </a:solidFill>
                <a:latin typeface="Calibri"/>
              </a:rPr>
              <a:t>how many ibuprofen can i take to kill me</a:t>
            </a:r>
            <a:br/>
            <a:r>
              <a:rPr b="false" i="false" strike="noStrike" sz="1200" u="none">
                <a:solidFill>
                  <a:srgbClr val="FFFFFF"/>
                </a:solidFill>
                <a:latin typeface="Calibri"/>
              </a:rPr>
              <a:t>ibuprofen not working for costochondritis</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maximum dose of ibuprofen for a child</a:t>
            </a:r>
            <a:br/>
            <a:r>
              <a:rPr b="false" i="false" strike="noStrike" sz="1200" u="none">
                <a:solidFill>
                  <a:srgbClr val="FFFFFF"/>
                </a:solidFill>
                <a:latin typeface="Calibri"/>
              </a:rPr>
              <a:t>is motrin 800 the same as ibuprofen 800</a:t>
            </a:r>
            <a:br/>
            <a:r>
              <a:rPr b="false" i="false" strike="noStrike" sz="1200" u="none">
                <a:solidFill>
                  <a:srgbClr val="FFFFFF"/>
                </a:solidFill>
                <a:latin typeface="Calibri"/>
              </a:rPr>
              <a:t>ibuprofen cost in india</a:t>
            </a:r>
            <a:br/>
            <a:r>
              <a:rPr b="false" i="false" strike="noStrike" sz="1200" u="none">
                <a:solidFill>
                  <a:srgbClr val="FFFFFF"/>
                </a:solidFill>
                <a:latin typeface="Calibri"/>
              </a:rPr>
              <a:t>brufen 400 mg tablets ibuprofen</a:t>
            </a:r>
            <a:br/>
            <a:r>
              <a:rPr b="false" i="false" strike="noStrike" sz="1200" u="none">
                <a:solidFill>
                  <a:srgbClr val="FFFFFF"/>
                </a:solidFill>
                <a:latin typeface="Calibri"/>
              </a:rPr>
              <a:t>In my experience, it's not as big a deal for older bodybuilders (50 ) who have been through marriage and kids</a:t>
            </a:r>
            <a:br/>
            <a:r>
              <a:rPr b="false" i="false" strike="noStrike" sz="1200" u="none">
                <a:solidFill>
                  <a:srgbClr val="FFFFFF"/>
                </a:solidFill>
                <a:latin typeface="Calibri"/>
              </a:rPr>
              <a:t>ibuprofen (advil motrin) or naproxen (aleve)</a:t>
            </a:r>
            <a:br/>
            <a:r>
              <a:rPr b="false" i="false" strike="noStrike" sz="1200" u="none">
                <a:solidFill>
                  <a:srgbClr val="FFFFFF"/>
                </a:solidFill>
                <a:latin typeface="Calibri"/>
              </a:rPr>
              <a:t>should i take paracetamol or ibuprofen for a sore throat</a:t>
            </a:r>
            <a:br/>
            <a:r>
              <a:rPr b="false" i="false" strike="noStrike" sz="1200" u="none">
                <a:solidFill>
                  <a:srgbClr val="FFFFFF"/>
                </a:solidFill>
                <a:latin typeface="Calibri"/>
              </a:rPr>
              <a:t>Para muchos hombres, su desenvolvimiento en la cama es algo muy importante</a:t>
            </a:r>
            <a:br/>
            <a:r>
              <a:rPr b="false" i="false" strike="noStrike" sz="1200" u="none">
                <a:solidFill>
                  <a:srgbClr val="FFFFFF"/>
                </a:solidFill>
                <a:latin typeface="Calibri"/>
              </a:rPr>
              <a:t>should i take tylenol or ibuprofen for a cold</a:t>
            </a:r>
            <a:br/>
            <a:r>
              <a:rPr b="false" i="false" strike="noStrike" sz="1200" u="none">
                <a:solidFill>
                  <a:srgbClr val="FFFFFF"/>
                </a:solidFill>
                <a:latin typeface="Calibri"/>
              </a:rPr>
              <a:t>i hate it, it really is the worst feeling in the world</a:t>
            </a:r>
            <a:br/>
            <a:r>
              <a:rPr b="false" i="false" strike="noStrike" sz="1200" u="none">
                <a:solidFill>
                  <a:srgbClr val="FFFFFF"/>
                </a:solidFill>
                <a:latin typeface="Calibri"/>
              </a:rPr>
              <a:t>ibuprofen dosage chart 100mg/5ml</a:t>
            </a:r>
            <a:br/>
            <a:r>
              <a:rPr b="false" i="false" strike="noStrike" sz="1200" u="none">
                <a:solidFill>
                  <a:srgbClr val="FFFFFF"/>
                </a:solidFill>
                <a:latin typeface="Calibri"/>
              </a:rPr>
              <a:t>Lexapro works really well for me</a:t>
            </a:r>
            <a:br/>
            <a:r>
              <a:rPr b="false" i="false" strike="noStrike" sz="1200" u="none">
                <a:solidFill>
                  <a:srgbClr val="FFFFFF"/>
                </a:solidFill>
                <a:latin typeface="Calibri"/>
              </a:rPr>
              <a:t>lethal dose of ibuprofen for dogs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After John Paul II performed his partial consecration in 1984, the Soviet Union collapsed, but the world is more dangerous than ever before.</a:t>
            </a:r>
            <a:br/>
            <a:r>
              <a:rPr b="false" i="false" strike="noStrike" sz="1200" u="none">
                <a:solidFill>
                  <a:srgbClr val="FFFFFF"/>
                </a:solidFill>
                <a:latin typeface="Calibri"/>
              </a:rPr>
              <a:t>is advil or ibuprofen better for headaches</a:t>
            </a:r>
            <a:br/>
            <a:r>
              <a:rPr b="false" i="false" strike="noStrike" sz="1200" u="none">
                <a:solidFill>
                  <a:srgbClr val="FFFFFF"/>
                </a:solidFill>
                <a:latin typeface="Calibri"/>
              </a:rPr>
              <a:t>advil is ibuprofen</a:t>
            </a:r>
            <a:br/>
            <a:r>
              <a:rPr b="false" i="false" strike="noStrike" sz="1200" u="none">
                <a:solidFill>
                  <a:srgbClr val="FFFFFF"/>
                </a:solidFill>
                <a:latin typeface="Calibri"/>
              </a:rPr>
              <a:t>800 mg ibuprofen high</a:t>
            </a:r>
            <a:br/>
            <a:r>
              <a:rPr b="false" i="false" strike="noStrike" sz="1200" u="none">
                <a:solidFill>
                  <a:srgbClr val="FFFFFF"/>
                </a:solidFill>
                <a:latin typeface="Calibri"/>
              </a:rPr>
              <a:t>what is motrin ibuprofen used for</a:t>
            </a:r>
            <a:br/>
            <a:r>
              <a:rPr b="false" i="false" strike="noStrike" sz="1200" u="none">
                <a:solidFill>
                  <a:srgbClr val="FFFFFF"/>
                </a:solidFill>
                <a:latin typeface="Calibri"/>
              </a:rPr>
              <a:t>If, like me, you are 5 foot tall and 110 pounds, you may tolerate it far less than if you are 6 foot 4 and wejgh 325 pounds</a:t>
            </a:r>
            <a:br/>
            <a:r>
              <a:rPr b="false" i="false" strike="noStrike" sz="1200" u="none">
                <a:solidFill>
                  <a:srgbClr val="FFFFFF"/>
                </a:solidFill>
                <a:latin typeface="Calibri"/>
              </a:rPr>
              <a:t>ibuprofen doses for dogs</a:t>
            </a:r>
            <a:br/>
            <a:r>
              <a:rPr b="false" i="false" strike="noStrike" sz="1200" u="none">
                <a:solidFill>
                  <a:srgbClr val="FFFFFF"/>
                </a:solidFill>
                <a:latin typeface="Calibri"/>
              </a:rPr>
              <a:t>tylenol or ibuprofen for dogs</a:t>
            </a:r>
            <a:br/>
            <a:r>
              <a:rPr b="false" i="false" strike="noStrike" sz="1200" u="none">
                <a:solidFill>
                  <a:srgbClr val="FFFFFF"/>
                </a:solidFill>
                <a:latin typeface="Calibri"/>
              </a:rPr>
              <a:t>take ibuprofen</a:t>
            </a:r>
            <a:br/>
            <a:r>
              <a:rPr b="false" i="false" strike="noStrike" sz="1200" u="none">
                <a:solidFill>
                  <a:srgbClr val="FFFFFF"/>
                </a:solidFill>
                <a:latin typeface="Calibri"/>
              </a:rPr>
              <a:t>dosage of ibuprofen 100mg/5ml</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children's ibuprofen dosage by weight</a:t>
            </a:r>
            <a:br/>
            <a:r>
              <a:rPr b="false" i="false" strike="noStrike" sz="1200" u="none">
                <a:solidFill>
                  <a:srgbClr val="FFFFFF"/>
                </a:solidFill>
                <a:latin typeface="Calibri"/>
              </a:rPr>
              <a:t>dose ibuprofeno para caes</a:t>
            </a:r>
            <a:br/>
            <a:r>
              <a:rPr b="false" i="false" strike="noStrike" sz="1200" u="none">
                <a:solidFill>
                  <a:srgbClr val="FFFFFF"/>
                </a:solidFill>
                <a:latin typeface="Calibri"/>
              </a:rPr>
              <a:t>dose ibuprofeno comprimido</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how many ibuprofen 600 mg can i take to overdose</a:t>
            </a:r>
            <a:br/>
            <a:r>
              <a:rPr b="false" i="false" strike="noStrike" sz="1200" u="none">
                <a:solidFill>
                  <a:srgbClr val="FFFFFF"/>
                </a:solidFill>
                <a:latin typeface="Calibri"/>
              </a:rPr>
              <a:t>where can i buy ibuprofen in singapore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ibuprofen pediatric dosage chart</a:t>
            </a:r>
            <a:br/>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where can i buy ibuprofen 600 mg</a:t>
            </a:r>
            <a:br/>
            <a:r>
              <a:rPr b="false" i="false" strike="noStrike" sz="1200" u="none">
                <a:solidFill>
                  <a:srgbClr val="FFFFFF"/>
                </a:solidFill>
                <a:latin typeface="Calibri"/>
              </a:rPr>
              <a:t>how much ibuprofen in 1 advil</a:t>
            </a:r>
            <a:br/>
            <a:r>
              <a:rPr b="false" i="false" strike="noStrike" sz="1200" u="none">
                <a:solidFill>
                  <a:srgbClr val="FFFFFF"/>
                </a:solidFill>
                <a:latin typeface="Calibri"/>
              </a:rPr>
              <a:t>how many ibuprofen can i take at once for back pain</a:t>
            </a:r>
            <a:br/>
            <a:r>
              <a:rPr b="false" i="false" strike="noStrike" sz="1200" u="none">
                <a:solidFill>
                  <a:srgbClr val="FFFFFF"/>
                </a:solidFill>
                <a:latin typeface="Calibri"/>
              </a:rPr>
              <a:t>Serious acute hypersensitivity reactions may require immediate emergency treatment.</a:t>
            </a:r>
            <a:br/>
            <a:r>
              <a:rPr b="false" i="false" strike="noStrike" sz="1200" u="none">
                <a:solidFill>
                  <a:srgbClr val="FFFFFF"/>
                </a:solidFill>
                <a:latin typeface="Calibri"/>
              </a:rPr>
              <a:t>cheap ibuprofen tablets</a:t>
            </a:r>
            <a:br/>
            <a:r>
              <a:rPr b="false" i="false" strike="noStrike" sz="1200" u="none">
                <a:solidFill>
                  <a:srgbClr val="FFFFFF"/>
                </a:solidFill>
                <a:latin typeface="Calibri"/>
              </a:rPr>
              <a:t>600 mg ibuprofen for cramps</a:t>
            </a:r>
            <a:br/>
            <a:r>
              <a:rPr b="false" i="false" strike="noStrike" sz="1200" u="none">
                <a:solidFill>
                  <a:srgbClr val="FFFFFF"/>
                </a:solidFill>
                <a:latin typeface="Calibri"/>
              </a:rPr>
              <a:t>actron ibuprofeno 600 mg para sirve</a:t>
            </a:r>
            <a:br/>
            <a:r>
              <a:rPr b="false" i="false" strike="noStrike" sz="1200" u="none">
                <a:solidFill>
                  <a:srgbClr val="FFFFFF"/>
                </a:solidFill>
                <a:latin typeface="Calibri"/>
              </a:rPr>
              <a:t>I agree &amp;mdash; that stuff is nasty</a:t>
            </a:r>
            <a:br/>
            <a:r>
              <a:rPr b="false" i="false" strike="noStrike" sz="1200" u="none">
                <a:solidFill>
                  <a:srgbClr val="FFFFFF"/>
                </a:solidFill>
                <a:latin typeface="Calibri"/>
              </a:rPr>
              <a:t>is tylenol or ibuprofen better for headaches</a:t>
            </a:r>
            <a:br/>
            <a:r>
              <a:rPr b="false" i="false" strike="noStrike" sz="1200" u="none">
                <a:solidFill>
                  <a:srgbClr val="FFFFFF"/>
                </a:solidFill>
                <a:latin typeface="Calibri"/>
              </a:rPr>
              <a:t>costochondritis treatment ibuprofen</a:t>
            </a:r>
            <a:br/>
            <a:r>
              <a:rPr b="false" i="false" strike="noStrike" sz="1200" u="none">
                <a:solidFill>
                  <a:srgbClr val="FFFFFF"/>
                </a:solidFill>
                <a:latin typeface="Calibri"/>
              </a:rPr>
              <a:t>WHEN the mucsle and bone pain is acute, I drink a beer with it</a:t>
            </a:r>
            <a:br/>
            <a:r>
              <a:rPr b="false" i="false" strike="noStrike" sz="1200" u="none">
                <a:solidFill>
                  <a:srgbClr val="FFFFFF"/>
                </a:solidFill>
                <a:latin typeface="Calibri"/>
              </a:rPr>
              <a:t>dosage for ibuprofen for infants</a:t>
            </a:r>
            <a:br/>
            <a:r>
              <a:rPr b="false" i="false" strike="noStrike" sz="1200" u="none">
                <a:solidFill>
                  <a:srgbClr val="FFFFFF"/>
                </a:solidFill>
                <a:latin typeface="Calibri"/>
              </a:rPr>
              <a:t>how much ibuprofen can i safely take in 24 hours</a:t>
            </a:r>
            <a:br/>
            <a:r>
              <a:rPr b="false" i="false" strike="noStrike" sz="1200" u="none">
                <a:solidFill>
                  <a:srgbClr val="FFFFFF"/>
                </a:solidFill>
                <a:latin typeface="Calibri"/>
              </a:rPr>
              <a:t>ibuprofen 800 mg tablet drl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were differences inabsolute risk of suicidality across the different indications, with the highestincidence in MDD</a:t>
            </a:r>
            <a:br/>
            <a:r>
              <a:rPr b="false" i="false" strike="noStrike" sz="1200" u="none">
                <a:solidFill>
                  <a:srgbClr val="FFFFFF"/>
                </a:solidFill>
                <a:latin typeface="Calibri"/>
              </a:rPr>
              <a:t>ibuprofen dosage for back pain</a:t>
            </a:r>
            <a:br/>
            <a:r>
              <a:rPr b="false" i="false" strike="noStrike" sz="1200" u="none">
                <a:solidFill>
                  <a:srgbClr val="FFFFFF"/>
                </a:solidFill>
                <a:latin typeface="Calibri"/>
              </a:rPr>
              <a:t>Prescription aspirin comes as an extended-release tablet tablet that releases clomid prescription free slowly over a period of time.</a:t>
            </a:r>
            <a:br/>
            <a:r>
              <a:rPr b="false" i="false" strike="noStrike" sz="1200" u="none">
                <a:solidFill>
                  <a:srgbClr val="FFFFFF"/>
                </a:solidFill>
                <a:latin typeface="Calibri"/>
              </a:rPr>
              <a:t>can i take ibuprofen</a:t>
            </a:r>
            <a:br/>
            <a:r>
              <a:rPr b="false" i="false" strike="noStrike" sz="1200" u="none">
                <a:solidFill>
                  <a:srgbClr val="FFFFFF"/>
                </a:solidFill>
                <a:latin typeface="Calibri"/>
              </a:rPr>
              <a:t>buy ibuprofen online</a:t>
            </a:r>
            <a:br/>
            <a:r>
              <a:rPr b="false" i="false" strike="noStrike" sz="1200" u="none">
                <a:solidFill>
                  <a:srgbClr val="FFFFFF"/>
                </a:solidFill>
                <a:latin typeface="Calibri"/>
              </a:rPr>
              <a:t>ibuprofen 200 mg headache</a:t>
            </a:r>
            <a:br/>
            <a:r>
              <a:rPr b="false" i="false" strike="noStrike" sz="1200" u="none">
                <a:solidFill>
                  <a:srgbClr val="FFFFFF"/>
                </a:solidFill>
                <a:latin typeface="Calibri"/>
              </a:rPr>
              <a:t>200 mg ibuprofen daily long term</a:t>
            </a:r>
            <a:br/>
            <a:r>
              <a:rPr b="false" i="false" strike="noStrike" sz="1200" u="none">
                <a:solidFill>
                  <a:srgbClr val="FFFFFF"/>
                </a:solidFill>
                <a:latin typeface="Calibri"/>
              </a:rPr>
              <a:t>ibuprofen advil dosage</a:t>
            </a:r>
            <a:br/>
            <a:r>
              <a:rPr b="false" i="false" strike="noStrike" sz="1200" u="none">
                <a:solidFill>
                  <a:srgbClr val="FFFFFF"/>
                </a:solidFill>
                <a:latin typeface="Calibri"/>
              </a:rPr>
              <a:t>infant ibuprofen dosage by weight</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how many ibuprofen can i take for toothache</a:t>
            </a:r>
            <a:br/>
            <a:r>
              <a:rPr b="false" i="false" strike="noStrike" sz="1200" u="none">
                <a:solidFill>
                  <a:srgbClr val="FFFFFF"/>
                </a:solidFill>
                <a:latin typeface="Calibri"/>
              </a:rPr>
              <a:t>It is very important to take biphasic and triphasic bills in the same order they are presented in your pack.</a:t>
            </a:r>
            <a:br/>
            <a:r>
              <a:rPr b="false" i="false" strike="noStrike" sz="1200" u="none">
                <a:solidFill>
                  <a:srgbClr val="FFFFFF"/>
                </a:solidFill>
                <a:latin typeface="Calibri"/>
              </a:rPr>
              <a:t>ibuprofen costochondritis</a:t>
            </a:r>
            <a:br/>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r>
              <a:rPr b="false" i="false" strike="noStrike" sz="1200" u="none">
                <a:solidFill>
                  <a:srgbClr val="FFFFFF"/>
                </a:solidFill>
                <a:latin typeface="Calibri"/>
              </a:rPr>
              <a:t>maximum dosage of ibuprofen for 14 year old</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children's ibuprofen dose for 9 month old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ibuprofen advil motrin</a:t>
            </a:r>
            <a:br/>
            <a:r>
              <a:rPr b="false" i="false" strike="noStrike" sz="1200" u="none">
                <a:solidFill>
                  <a:srgbClr val="FFFFFF"/>
                </a:solidFill>
                <a:latin typeface="Calibri"/>
              </a:rPr>
              <a:t>ibuprofen acetaminophen liver kidney</a:t>
            </a:r>
            <a:br/>
            <a:r>
              <a:rPr b="false" i="false" strike="noStrike" sz="1200" u="none">
                <a:solidFill>
                  <a:srgbClr val="FFFFFF"/>
                </a:solidFill>
                <a:latin typeface="Calibri"/>
              </a:rPr>
              <a:t>ibuprofen dosage by weight mg</a:t>
            </a:r>
            <a:br/>
            <a:r>
              <a:rPr b="false" i="false" strike="noStrike" sz="1200" u="none">
                <a:solidFill>
                  <a:srgbClr val="FFFFFF"/>
                </a:solidFill>
                <a:latin typeface="Calibri"/>
              </a:rPr>
              <a:t>advil tylenol ibuprofen</a:t>
            </a:r>
            <a:br/>
            <a:r>
              <a:rPr b="false" i="false" strike="noStrike" sz="1200" u="none">
                <a:solidFill>
                  <a:srgbClr val="FFFFFF"/>
                </a:solidFill>
                <a:latin typeface="Calibri"/>
              </a:rPr>
              <a:t>use of ibuprofen gel in pregnancy</a:t>
            </a:r>
            <a:br/>
            <a:r>
              <a:rPr b="false" i="false" strike="noStrike" sz="1200" u="none">
                <a:solidFill>
                  <a:srgbClr val="FFFFFF"/>
                </a:solidFill>
                <a:latin typeface="Calibri"/>
              </a:rPr>
              <a:t>Last attempt we tapered down to half a 50mg pill for 2 months</a:t>
            </a:r>
            <a:br/>
            <a:r>
              <a:rPr b="false" i="false" strike="noStrike" sz="1200" u="none">
                <a:solidFill>
                  <a:srgbClr val="FFFFFF"/>
                </a:solidFill>
                <a:latin typeface="Calibri"/>
              </a:rPr>
              <a:t>pediatric dose of ibuprofen for fever</a:t>
            </a:r>
            <a:br/>
            <a:r>
              <a:rPr b="false" i="false" strike="noStrike" sz="1200" u="none">
                <a:solidFill>
                  <a:srgbClr val="FFFFFF"/>
                </a:solidFill>
                <a:latin typeface="Calibri"/>
              </a:rPr>
              <a:t>ibuprofeno (advil motrin ib)</a:t>
            </a:r>
            <a:br/>
            <a:r>
              <a:rPr b="false" i="false" strike="noStrike" sz="1200" u="none">
                <a:solidFill>
                  <a:srgbClr val="FFFFFF"/>
                </a:solidFill>
                <a:latin typeface="Calibri"/>
              </a:rPr>
              <a:t>ibuprofen dose for 40 lb child</a:t>
            </a:r>
            <a:br/>
            <a:r>
              <a:rPr b="false" i="false" strike="noStrike" sz="1200" u="none">
                <a:solidFill>
                  <a:srgbClr val="FFFFFF"/>
                </a:solidFill>
                <a:latin typeface="Calibri"/>
              </a:rPr>
              <a:t>what is the dosage for ibuprofen/pseudoephedrine</a:t>
            </a:r>
            <a:br/>
            <a:r>
              <a:rPr b="false" i="false" strike="noStrike" sz="1200" u="none">
                <a:solidFill>
                  <a:srgbClr val="FFFFFF"/>
                </a:solidFill>
                <a:latin typeface="Calibri"/>
              </a:rPr>
              <a:t>tylenol versus ibuprofen liver</a:t>
            </a:r>
            <a:br/>
            <a:r>
              <a:rPr b="false" i="false" strike="noStrike" sz="1200" u="none">
                <a:solidFill>
                  <a:srgbClr val="FFFFFF"/>
                </a:solidFill>
                <a:latin typeface="Calibri"/>
              </a:rPr>
              <a:t>ibuprofen or acetaminophen for liver disease</a:t>
            </a:r>
            <a:br/>
            <a:r>
              <a:rPr b="false" i="false" strike="noStrike" sz="1200" u="none">
                <a:solidFill>
                  <a:srgbClr val="FFFFFF"/>
                </a:solidFill>
                <a:latin typeface="Calibri"/>
              </a:rPr>
              <a:t>I just found out that I have Hashimoto&amp;rsquo;s hypothyroidism</a:t>
            </a:r>
            <a:br/>
            <a:r>
              <a:rPr b="false" i="false" strike="noStrike" sz="1200" u="none">
                <a:solidFill>
                  <a:srgbClr val="FFFFFF"/>
                </a:solidFill>
                <a:latin typeface="Calibri"/>
              </a:rPr>
              <a:t>ibuprofen 400 mg tablets dosage</a:t>
            </a:r>
            <a:br/>
            <a:r>
              <a:rPr b="false" i="false" strike="noStrike" sz="1200" u="none">
                <a:solidFill>
                  <a:srgbClr val="FFFFFF"/>
                </a:solidFill>
                <a:latin typeface="Calibri"/>
              </a:rPr>
              <a:t>equate children's ibuprofen dosage by weight</a:t>
            </a:r>
            <a:br/>
            <a:r>
              <a:rPr b="false" i="false" strike="noStrike" sz="1200" u="none">
                <a:solidFill>
                  <a:srgbClr val="FFFFFF"/>
                </a:solidFill>
                <a:latin typeface="Calibri"/>
              </a:rPr>
              <a:t>n, cytotec (misoprostol) 100 mg canada, la animismo de heptica es t&amp;eacute;cnicamente emparejados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600 mg ibuprofen</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extra strength ibuprofen 400 mg coated tablets</a:t>
            </a:r>
            <a:br/>
            <a:r>
              <a:rPr b="false" i="false" strike="noStrike" sz="1200" u="none">
                <a:solidFill>
                  <a:srgbClr val="FFFFFF"/>
                </a:solidFill>
                <a:latin typeface="Calibri"/>
              </a:rPr>
              <a:t>vefren 600 ibuprofeno para que sirve</a:t>
            </a:r>
            <a:br/>
            <a:r>
              <a:rPr b="false" i="false" strike="noStrike" sz="1200" u="none">
                <a:solidFill>
                  <a:srgbClr val="FFFFFF"/>
                </a:solidFill>
                <a:latin typeface="Calibri"/>
              </a:rPr>
              <a:t>aspirin tylenol or ibuprofen for fever</a:t>
            </a:r>
            <a:br/>
            <a:r>
              <a:rPr b="false" i="false" strike="noStrike" sz="1200" u="none">
                <a:solidFill>
                  <a:srgbClr val="FFFFFF"/>
                </a:solidFill>
                <a:latin typeface="Calibri"/>
              </a:rPr>
              <a:t>is ibuprofen the same as tylenol</a:t>
            </a:r>
            <a:br/>
            <a:r>
              <a:rPr b="false" i="false" strike="noStrike" sz="1200" u="none">
                <a:solidFill>
                  <a:srgbClr val="FFFFFF"/>
                </a:solidFill>
                <a:latin typeface="Calibri"/>
              </a:rPr>
              <a:t>About 85% of patients see permanent clearing after one treatment.</a:t>
            </a:r>
            <a:br/>
            <a:r>
              <a:rPr b="false" i="false" strike="noStrike" sz="1200" u="none">
                <a:solidFill>
                  <a:srgbClr val="FFFFFF"/>
                </a:solidFill>
                <a:latin typeface="Calibri"/>
              </a:rPr>
              <a:t>double dose of ibuprofen for infant</a:t>
            </a:r>
            <a:br/>
            <a:r>
              <a:rPr b="false" i="false" strike="noStrike" sz="1200" u="none">
                <a:solidFill>
                  <a:srgbClr val="FFFFFF"/>
                </a:solidFill>
                <a:latin typeface="Calibri"/>
              </a:rPr>
              <a:t>tylenol or ibuprofen for flu</a:t>
            </a:r>
            <a:br/>
            <a:r>
              <a:rPr b="false" i="false" strike="noStrike" sz="1200" u="none">
                <a:solidFill>
                  <a:srgbClr val="FFFFFF"/>
                </a:solidFill>
                <a:latin typeface="Calibri"/>
              </a:rPr>
              <a:t>how many 800 mg ibuprofen can i take in a day</a:t>
            </a:r>
            <a:br/>
            <a:r>
              <a:rPr b="false" i="false" strike="noStrike" sz="1200" u="none">
                <a:solidFill>
                  <a:srgbClr val="FFFFFF"/>
                </a:solidFill>
                <a:latin typeface="Calibri"/>
              </a:rPr>
              <a:t>is tylenol acetaminophen or ibuprofen</a:t>
            </a:r>
            <a:br/>
            <a:r>
              <a:rPr b="false" i="false" strike="noStrike" sz="1200" u="none">
                <a:solidFill>
                  <a:srgbClr val="FFFFFF"/>
                </a:solidFill>
                <a:latin typeface="Calibri"/>
              </a:rPr>
              <a:t>We obtain comprehensive, efficient and quality solutions for our customers.</a:t>
            </a:r>
            <a:br/>
            <a:r>
              <a:rPr b="false" i="false" strike="noStrike" sz="1200" u="none">
                <a:solidFill>
                  <a:srgbClr val="FFFFFF"/>
                </a:solidFill>
                <a:latin typeface="Calibri"/>
              </a:rPr>
              <a:t>ibuprofen dosage for lower back pain</a:t>
            </a:r>
            <a:br/>
            <a:r>
              <a:rPr b="false" i="false" strike="noStrike" sz="1200" u="none">
                <a:solidFill>
                  <a:srgbClr val="FFFFFF"/>
                </a:solidFill>
                <a:latin typeface="Calibri"/>
              </a:rPr>
              <a:t>I've come to collect a parcel secure tax refund loan online fast The government says weapons smuggling by corrupt guards hasallowed heavily armed inmates effectively to control somefacilities</a:t>
            </a:r>
            <a:br/>
            <a:r>
              <a:rPr b="false" i="false" strike="noStrike" sz="1200" u="none">
                <a:solidFill>
                  <a:srgbClr val="FFFFFF"/>
                </a:solidFill>
                <a:latin typeface="Calibri"/>
              </a:rPr>
              <a:t>proper dosage ibuprofen infant</a:t>
            </a:r>
            <a:br/>
            <a:r>
              <a:rPr b="false" i="false" strike="noStrike" sz="1200" u="none">
                <a:solidFill>
                  <a:srgbClr val="FFFFFF"/>
                </a:solidFill>
                <a:latin typeface="Calibri"/>
              </a:rPr>
              <a:t>ibuprofen 400 mg max dose</a:t>
            </a:r>
            <a:br/>
            <a:r>
              <a:rPr b="false" i="false" strike="noStrike" sz="1200" u="none">
                <a:solidFill>
                  <a:srgbClr val="FFFFFF"/>
                </a:solidFill>
                <a:latin typeface="Calibri"/>
              </a:rPr>
              <a:t>He has been on Alprazolam for over two years and now I truley believe "it" is causing his problems.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or tylenol for muscle pain</a:t>
            </a:r>
            <a:br/>
            <a:r>
              <a:rPr b="false" i="false" strike="noStrike" sz="1200" u="none">
                <a:solidFill>
                  <a:srgbClr val="FFFFFF"/>
                </a:solidFill>
                <a:latin typeface="Calibri"/>
              </a:rPr>
              <a:t>ibuprofen dose for 60 lb. child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How Many Mg Of Ibuprofen Can I Take At One Time - Ibuprofen Dosage Adults Uk</dc:title>
  <dc:description>200 mg ibuprofen per day, is advil or ibuprofen better for headaches, advil is ibuprofen, maximum dosage of ibuprofen for 14 year old, ibuprofeno (advil motrin ib), ibuprofen dosage for lower back pain, proper dosage ibuprofen infant</dc:description>
  <dc:subject>How Many Mg Of Ibuprofen Can I Take At One Time - Ibuprofen Dosage Adults Uk</dc:subject>
  <cp:keywords>ibuprofen pediatric dosing by weight, use of ibuprofen after surgery, advil ibuprofen content, 200 mg ibuprofen per day, brufen 400 mg tablets ibuprofen, take ibuprofen, tylenol versus ibuprofen liver, aspirin tylenol or ibuprofen for fever, double dose of ibuprofen for infant, how many 800 mg ibuprofen can i take in a day</cp:keywords>
  <cp:category/>
</cp:coreProperties>
</file>