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49.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50.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51.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52.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53.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54.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55.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56.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57.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58.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59.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60.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61.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62.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63.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Is Equate Ibuprofen The Same As Advil</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ibuprofen dosage adults weight</a:t>
            </a:r>
            <a:br/>
            <a:r>
              <a:rPr b="false" i="false" strike="noStrike" sz="1200" u="none">
                <a:solidFill>
                  <a:srgbClr val="FFFFFF"/>
                </a:solidFill>
                <a:latin typeface="Calibri"/>
              </a:rPr>
              <a:t>brufen 600 mg granule ibuprofen</a:t>
            </a:r>
            <a:br/>
            <a:r>
              <a:rPr b="false" i="false" strike="noStrike" sz="1200" u="none">
                <a:solidFill>
                  <a:srgbClr val="FFFFFF"/>
                </a:solidFill>
                <a:latin typeface="Calibri"/>
              </a:rPr>
              <a:t>Psembranolit tedavisi; sigmoidoskopi, uygun bakteriyolojik alar, sv elektrolit ve protein splementasyonunu imelidir</a:t>
            </a:r>
            <a:br/>
            <a:r>
              <a:rPr b="false" i="false" strike="noStrike" sz="1200" u="none">
                <a:solidFill>
                  <a:srgbClr val="FFFFFF"/>
                </a:solidFill>
                <a:latin typeface="Calibri"/>
              </a:rPr>
              <a:t>tylenol or ibuprofen for teething pain</a:t>
            </a:r>
            <a:br/>
            <a:r>
              <a:rPr b="false" i="false" strike="noStrike" sz="1200" u="none">
                <a:solidFill>
                  <a:srgbClr val="FFFFFF"/>
                </a:solidFill>
                <a:latin typeface="Calibri"/>
              </a:rPr>
              <a:t>The second placebo-controlled trial was conducted in 67 untreated patients (8-69 years of age) with newly-diagnosed and recent-onset partial seizures</a:t>
            </a:r>
            <a:br/>
            <a:r>
              <a:rPr b="false" i="false" strike="noStrike" sz="1200" u="none">
                <a:solidFill>
                  <a:srgbClr val="FFFFFF"/>
                </a:solidFill>
                <a:latin typeface="Calibri"/>
              </a:rPr>
              <a:t>is tylenol or ibuprofen better for muscle pain</a:t>
            </a:r>
            <a:br/>
            <a:r>
              <a:rPr b="false" i="false" strike="noStrike" sz="1200" u="none">
                <a:solidFill>
                  <a:srgbClr val="FFFFFF"/>
                </a:solidFill>
                <a:latin typeface="Calibri"/>
              </a:rPr>
              <a:t>The time that they will determine whether screening and treatment recommendations to increase the risk of endometriosis.</a:t>
            </a:r>
            <a:br/>
            <a:r>
              <a:rPr b="false" i="false" strike="noStrike" sz="1200" u="none">
                <a:solidFill>
                  <a:srgbClr val="FFFFFF"/>
                </a:solidFill>
                <a:latin typeface="Calibri"/>
              </a:rPr>
              <a:t>ibuprofen 400 mg drowsiness</a:t>
            </a:r>
            <a:br/>
            <a:r>
              <a:rPr b="false" i="false" strike="noStrike" sz="1200" u="none">
                <a:solidFill>
                  <a:srgbClr val="FFFFFF"/>
                </a:solidFill>
                <a:latin typeface="Calibri"/>
              </a:rPr>
              <a:t>where to buy ibuprofen in singapore</a:t>
            </a:r>
            <a:br/>
            <a:r>
              <a:rPr b="false" i="false" strike="noStrike" sz="1200" u="none">
                <a:solidFill>
                  <a:srgbClr val="FFFFFF"/>
                </a:solidFill>
                <a:latin typeface="Calibri"/>
              </a:rPr>
              <a:t>ibuprofen advil</a:t>
            </a:r>
            <a:br/>
            <a:r>
              <a:rPr b="false" i="false" strike="noStrike" sz="1200" u="none">
                <a:solidFill>
                  <a:srgbClr val="FFFFFF"/>
                </a:solidFill>
                <a:latin typeface="Calibri"/>
              </a:rPr>
              <a:t>But im still aggitated and worrying about my relationship, nothing is exactly wrong with it thats the problem</a:t>
            </a:r>
            <a:br/>
            <a:r>
              <a:rPr b="false" i="false" strike="noStrike" sz="1200" u="none">
                <a:solidFill>
                  <a:srgbClr val="FFFFFF"/>
                </a:solidFill>
                <a:latin typeface="Calibri"/>
              </a:rPr>
              <a:t>use of ibuprofen in pregnancy</a:t>
            </a:r>
            <a:br/>
            <a:r>
              <a:rPr b="false" i="false" strike="noStrike" sz="1200" u="none">
                <a:solidFill>
                  <a:srgbClr val="FFFFFF"/>
                </a:solidFill>
                <a:latin typeface="Calibri"/>
              </a:rPr>
              <a:t>ibuprofen dosage for infants uk</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Metformin may also mimic the effects of exercise.</a:t>
            </a:r>
            <a:br/>
            <a:r>
              <a:rPr b="false" i="false" strike="noStrike" sz="1200" u="none">
                <a:solidFill>
                  <a:srgbClr val="FFFFFF"/>
                </a:solidFill>
                <a:latin typeface="Calibri"/>
              </a:rPr>
              <a:t>safe dosage of ibuprofen for dogs</a:t>
            </a:r>
            <a:br/>
            <a:r>
              <a:rPr b="false" i="false" strike="noStrike" sz="1200" u="none">
                <a:solidFill>
                  <a:srgbClr val="FFFFFF"/>
                </a:solidFill>
                <a:latin typeface="Calibri"/>
              </a:rPr>
              <a:t>Je suis en colre Voil On me donne de l'espoir d'une main, pour me l'enlever de l'autre</a:t>
            </a:r>
            <a:br/>
            <a:r>
              <a:rPr b="false" i="false" strike="noStrike" sz="1200" u="none">
                <a:solidFill>
                  <a:srgbClr val="FFFFFF"/>
                </a:solidFill>
                <a:latin typeface="Calibri"/>
              </a:rPr>
              <a:t>is it safe to take ibuprofen 600 mg while pregnant</a:t>
            </a:r>
            <a:br/>
            <a:r>
              <a:rPr b="false" i="false" strike="noStrike" sz="1200" u="none">
                <a:solidFill>
                  <a:srgbClr val="FFFFFF"/>
                </a:solidFill>
                <a:latin typeface="Calibri"/>
              </a:rPr>
              <a:t>how often can i take 600 mg ibuprofen</a:t>
            </a:r>
            <a:br/>
            <a:r>
              <a:rPr b="false" i="false" strike="noStrike" sz="1200" u="none">
                <a:solidFill>
                  <a:srgbClr val="FFFFFF"/>
                </a:solidFill>
                <a:latin typeface="Calibri"/>
              </a:rPr>
              <a:t>Additional cell lines at Rice University have developed sexual-assault prevention curricula for several months or longer that are looking to take a tissue bank.</a:t>
            </a:r>
            <a:br/>
            <a:r>
              <a:rPr b="false" i="false" strike="noStrike" sz="1200" u="none">
                <a:solidFill>
                  <a:srgbClr val="FFFFFF"/>
                </a:solidFill>
                <a:latin typeface="Calibri"/>
              </a:rPr>
              <a:t>how much does ibuprofen 800 mg cost</a:t>
            </a:r>
            <a:br/>
            <a:r>
              <a:rPr b="false" i="false" strike="noStrike" sz="1200" u="none">
                <a:solidFill>
                  <a:srgbClr val="FFFFFF"/>
                </a:solidFill>
                <a:latin typeface="Calibri"/>
              </a:rPr>
              <a:t>It started in one eye and after her rubbing it now it&amp;rsquo;s in both</a:t>
            </a:r>
            <a:br/>
            <a:r>
              <a:rPr b="false" i="false" strike="noStrike" sz="1200" u="none">
                <a:solidFill>
                  <a:srgbClr val="FFFFFF"/>
                </a:solidFill>
                <a:latin typeface="Calibri"/>
              </a:rPr>
              <a:t>can you take 800 mg ibuprofen for fever</a:t>
            </a:r>
            <a:br/>
            <a:r>
              <a:rPr b="false" i="false" strike="noStrike" sz="1200" u="none">
                <a:solidFill>
                  <a:srgbClr val="FFFFFF"/>
                </a:solidFill>
                <a:latin typeface="Calibri"/>
              </a:rPr>
              <a:t>para que sirve el motrin ibuprofeno 400 mg</a:t>
            </a:r>
            <a:br/>
            <a:r>
              <a:rPr b="false" i="false" strike="noStrike" sz="1200" u="none">
                <a:solidFill>
                  <a:srgbClr val="FFFFFF"/>
                </a:solidFill>
                <a:latin typeface="Calibri"/>
              </a:rPr>
              <a:t>800 ibuprofen</a:t>
            </a:r>
            <a:br/>
            <a:r>
              <a:rPr b="false" i="false" strike="noStrike" sz="1200" u="none">
                <a:solidFill>
                  <a:srgbClr val="FFFFFF"/>
                </a:solidFill>
                <a:latin typeface="Calibri"/>
              </a:rPr>
              <a:t>pediatric ibuprofen dosing per kg</a:t>
            </a:r>
            <a:br/>
            <a:r>
              <a:rPr b="false" i="false" strike="noStrike" sz="1200" u="none">
                <a:solidFill>
                  <a:srgbClr val="FFFFFF"/>
                </a:solidFill>
                <a:latin typeface="Calibri"/>
              </a:rPr>
              <a:t>Do not stop taking risperidone without talking to your doctor</a:t>
            </a:r>
            <a:br/>
            <a:r>
              <a:rPr b="false" i="false" strike="noStrike" sz="1200" u="none">
                <a:solidFill>
                  <a:srgbClr val="FFFFFF"/>
                </a:solidFill>
                <a:latin typeface="Calibri"/>
              </a:rPr>
              <a:t>acetaminophen or ibuprofen for infants</a:t>
            </a:r>
            <a:br/>
            <a:r>
              <a:rPr b="false" i="false" strike="noStrike" sz="1200" u="none">
                <a:solidFill>
                  <a:srgbClr val="FFFFFF"/>
                </a:solidFill>
                <a:latin typeface="Calibri"/>
              </a:rPr>
              <a:t>Ovulation usually occurs between cycle days 14 and 19</a:t>
            </a:r>
            <a:br/>
            <a:r>
              <a:rPr b="false" i="false" strike="noStrike" sz="1200" u="none">
                <a:solidFill>
                  <a:srgbClr val="FFFFFF"/>
                </a:solidFill>
                <a:latin typeface="Calibri"/>
              </a:rPr>
              <a:t>infant ibuprofen uses</a:t>
            </a:r>
            <a:br/>
            <a:r>
              <a:rPr b="false" i="false" strike="noStrike" sz="1200" u="none">
                <a:solidFill>
                  <a:srgbClr val="FFFFFF"/>
                </a:solidFill>
                <a:latin typeface="Calibri"/>
              </a:rPr>
              <a:t>When the new dermatologist I was seeing recommended spiro, I was completely on board after nothing seemed to help</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compare ibuprofen meloxicam</a:t>
            </a:r>
            <a:br/>
            <a:r>
              <a:rPr b="false" i="false" strike="noStrike" sz="1200" u="none">
                <a:solidFill>
                  <a:srgbClr val="FFFFFF"/>
                </a:solidFill>
                <a:latin typeface="Calibri"/>
              </a:rPr>
              <a:t>how many 400mg ibuprofen can i take in a day</a:t>
            </a:r>
            <a:br/>
            <a:r>
              <a:rPr b="false" i="false" strike="noStrike" sz="1200" u="none">
                <a:solidFill>
                  <a:srgbClr val="FFFFFF"/>
                </a:solidFill>
                <a:latin typeface="Calibri"/>
              </a:rPr>
              <a:t>which is better ibuprofen or acetaminophen</a:t>
            </a:r>
            <a:br/>
            <a:r>
              <a:rPr b="false" i="false" strike="noStrike" sz="1200" u="none">
                <a:solidFill>
                  <a:srgbClr val="FFFFFF"/>
                </a:solidFill>
                <a:latin typeface="Calibri"/>
              </a:rPr>
              <a:t>Universal precautions should be used when contact with blood or body fluids is anticipated (22)</a:t>
            </a:r>
            <a:br/>
            <a:r>
              <a:rPr b="false" i="false" strike="noStrike" sz="1200" u="none">
                <a:solidFill>
                  <a:srgbClr val="FFFFFF"/>
                </a:solidFill>
                <a:latin typeface="Calibri"/>
              </a:rPr>
              <a:t>is it safe to take 800 mg of ibuprofen daily</a:t>
            </a:r>
            <a:br/>
            <a:r>
              <a:rPr b="false" i="false" strike="noStrike" sz="1200" u="none">
                <a:solidFill>
                  <a:srgbClr val="FFFFFF"/>
                </a:solidFill>
                <a:latin typeface="Calibri"/>
              </a:rPr>
              <a:t>dose ibuprofen child</a:t>
            </a:r>
            <a:br/>
            <a:r>
              <a:rPr b="false" i="false" strike="noStrike" sz="1200" u="none">
                <a:solidFill>
                  <a:srgbClr val="FFFFFF"/>
                </a:solidFill>
                <a:latin typeface="Calibri"/>
              </a:rPr>
              <a:t>Karen downtown texas companie can have capitalized a software application costs regarding $855,  \ \ ,500, And acquisitions of this device �� �� �� the type of initial year banged up $415, 590</a:t>
            </a:r>
            <a:br/>
            <a:r>
              <a:rPr b="false" i="false" strike="noStrike" sz="1200" u="none">
                <a:solidFill>
                  <a:srgbClr val="FFFFFF"/>
                </a:solidFill>
                <a:latin typeface="Calibri"/>
              </a:rPr>
              <a:t>children's ibuprofen dosing chart by weight</a:t>
            </a:r>
            <a:br/>
            <a:r>
              <a:rPr b="false" i="false" strike="noStrike" sz="1200" u="none">
                <a:solidFill>
                  <a:srgbClr val="FFFFFF"/>
                </a:solidFill>
                <a:latin typeface="Calibri"/>
              </a:rPr>
              <a:t>how often can 800mg of ibuprofen be taken</a:t>
            </a:r>
            <a:br/>
            <a:r>
              <a:rPr b="false" i="false" strike="noStrike" sz="1200" u="none">
                <a:solidFill>
                  <a:srgbClr val="FFFFFF"/>
                </a:solidFill>
                <a:latin typeface="Calibri"/>
              </a:rPr>
              <a:t>Approximately 11% of these 456 pediatric patients discontinued treatment because of an adverse experience</a:t>
            </a:r>
            <a:br/>
            <a:r>
              <a:rPr b="false" i="false" strike="noStrike" sz="1200" u="none">
                <a:solidFill>
                  <a:srgbClr val="FFFFFF"/>
                </a:solidFill>
                <a:latin typeface="Calibri"/>
              </a:rPr>
              <a:t>dose of ibuprofen per kg</a:t>
            </a:r>
            <a:br/>
            <a:r>
              <a:rPr b="false" i="false" strike="noStrike" sz="1200" u="none">
                <a:solidFill>
                  <a:srgbClr val="FFFFFF"/>
                </a:solidFill>
                <a:latin typeface="Calibri"/>
              </a:rPr>
              <a:t>tylenol or ibuprofen for muscle pain</a:t>
            </a:r>
            <a:br/>
            <a:r>
              <a:rPr b="false" i="false" strike="noStrike" sz="1200" u="none">
                <a:solidFill>
                  <a:srgbClr val="FFFFFF"/>
                </a:solidFill>
                <a:latin typeface="Calibri"/>
              </a:rPr>
              <a:t>which is better for swelling ibuprofen or advil</a:t>
            </a:r>
            <a:br/>
            <a:r>
              <a:rPr b="false" i="false" strike="noStrike" sz="1200" u="none">
                <a:solidFill>
                  <a:srgbClr val="FFFFFF"/>
                </a:solidFill>
                <a:latin typeface="Calibri"/>
              </a:rPr>
              <a:t>does acetaminophen or ibuprofen cause liver damage</a:t>
            </a:r>
            <a:br/>
            <a:r>
              <a:rPr b="false" i="false" strike="noStrike" sz="1200" u="none">
                <a:solidFill>
                  <a:srgbClr val="FFFFFF"/>
                </a:solidFill>
                <a:latin typeface="Calibri"/>
              </a:rPr>
              <a:t>The clarithromycin and amoxicillin MIC values should be interpreted according to the following criteria (Table 7):</a:t>
            </a:r>
            <a:br/>
            <a:r>
              <a:rPr b="false" i="false" strike="noStrike" sz="1200" u="none">
                <a:solidFill>
                  <a:srgbClr val="FFFFFF"/>
                </a:solidFill>
                <a:latin typeface="Calibri"/>
              </a:rPr>
              <a:t>tylenol or ibuprofen for flu aches</a:t>
            </a:r>
            <a:br/>
            <a:r>
              <a:rPr b="false" i="false" strike="noStrike" sz="1200" u="none">
                <a:solidFill>
                  <a:srgbClr val="FFFFFF"/>
                </a:solidFill>
                <a:latin typeface="Calibri"/>
              </a:rPr>
              <a:t>I hope no one minds me posting so late on this thread</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which is better for you ibuprofen or acetaminophen</a:t>
            </a:r>
            <a:br/>
            <a:r>
              <a:rPr b="false" i="false" strike="noStrike" sz="1200" u="none">
                <a:solidFill>
                  <a:srgbClr val="FFFFFF"/>
                </a:solidFill>
                <a:latin typeface="Calibri"/>
              </a:rPr>
              <a:t>ibuprofeno cinfa 600 mg dosage</a:t>
            </a:r>
            <a:br/>
            <a:r>
              <a:rPr b="false" i="false" strike="noStrike" sz="1200" u="none">
                <a:solidFill>
                  <a:srgbClr val="FFFFFF"/>
                </a:solidFill>
                <a:latin typeface="Calibri"/>
              </a:rPr>
              <a:t>does ibuprofen 800 get you high</a:t>
            </a:r>
            <a:br/>
            <a:r>
              <a:rPr b="false" i="false" strike="noStrike" sz="1200" u="none">
                <a:solidFill>
                  <a:srgbClr val="FFFFFF"/>
                </a:solidFill>
                <a:latin typeface="Calibri"/>
              </a:rPr>
              <a:t>A significant reduction in leukocyte or platelet counts necessitates reduction or temporary discontinuation of methotrexate therapy</a:t>
            </a:r>
            <a:br/>
            <a:r>
              <a:rPr b="false" i="false" strike="noStrike" sz="1200" u="none">
                <a:solidFill>
                  <a:srgbClr val="FFFFFF"/>
                </a:solidFill>
                <a:latin typeface="Calibri"/>
              </a:rPr>
              <a:t>dose ibuprofeno caes</a:t>
            </a:r>
            <a:br/>
            <a:r>
              <a:rPr b="false" i="false" strike="noStrike" sz="1200" u="none">
                <a:solidFill>
                  <a:srgbClr val="FFFFFF"/>
                </a:solidFill>
                <a:latin typeface="Calibri"/>
              </a:rPr>
              <a:t>cheap ibuprofen</a:t>
            </a:r>
            <a:br/>
            <a:r>
              <a:rPr b="false" i="false" strike="noStrike" sz="1200" u="none">
                <a:solidFill>
                  <a:srgbClr val="FFFFFF"/>
                </a:solidFill>
                <a:latin typeface="Calibri"/>
              </a:rPr>
              <a:t>I take vitamins, exercise and try to maintain a healthy life</a:t>
            </a:r>
            <a:br/>
            <a:r>
              <a:rPr b="false" i="false" strike="noStrike" sz="1200" u="none">
                <a:solidFill>
                  <a:srgbClr val="FFFFFF"/>
                </a:solidFill>
                <a:latin typeface="Calibri"/>
              </a:rPr>
              <a:t>ibuprofen dosage for infants concentrate</a:t>
            </a:r>
            <a:br/>
            <a:r>
              <a:rPr b="false" i="false" strike="noStrike" sz="1200" u="none">
                <a:solidFill>
                  <a:srgbClr val="FFFFFF"/>
                </a:solidFill>
                <a:latin typeface="Calibri"/>
              </a:rPr>
              <a:t>At least Dan's only affects your skin externally</a:t>
            </a:r>
            <a:br/>
            <a:r>
              <a:rPr b="false" i="false" strike="noStrike" sz="1200" u="none">
                <a:solidFill>
                  <a:srgbClr val="FFFFFF"/>
                </a:solidFill>
                <a:latin typeface="Calibri"/>
              </a:rPr>
              <a:t>childrens ibuprofen dosing chart</a:t>
            </a:r>
            <a:br/>
            <a:r>
              <a:rPr b="false" i="false" strike="noStrike" sz="1200" u="none">
                <a:solidFill>
                  <a:srgbClr val="FFFFFF"/>
                </a:solidFill>
                <a:latin typeface="Calibri"/>
              </a:rPr>
              <a:t>is ibuprofen 600 mg safe during pregnancy</a:t>
            </a:r>
            <a:br/>
            <a:r>
              <a:rPr b="false" i="false" strike="noStrike" sz="1200" u="none">
                <a:solidFill>
                  <a:srgbClr val="FFFFFF"/>
                </a:solidFill>
                <a:latin typeface="Calibri"/>
              </a:rPr>
              <a:t>children's ibuprofen dosage for infants</a:t>
            </a:r>
            <a:br/>
            <a:r>
              <a:rPr b="false" i="false" strike="noStrike" sz="1200" u="none">
                <a:solidFill>
                  <a:srgbClr val="FFFFFF"/>
                </a:solidFill>
                <a:latin typeface="Calibri"/>
              </a:rPr>
              <a:t>A six-month randomized controlled trial of exercise and pyridostigmine in the treatment of fibromyalgia</a:t>
            </a:r>
            <a:br/>
            <a:r>
              <a:rPr b="false" i="false" strike="noStrike" sz="1200" u="none">
                <a:solidFill>
                  <a:srgbClr val="FFFFFF"/>
                </a:solidFill>
                <a:latin typeface="Calibri"/>
              </a:rPr>
              <a:t>800 mg of ibuprofen every 6 hours</a:t>
            </a:r>
            <a:br/>
            <a:r>
              <a:rPr b="false" i="false" strike="noStrike" sz="1200" u="none">
                <a:solidFill>
                  <a:srgbClr val="FFFFFF"/>
                </a:solidFill>
                <a:latin typeface="Calibri"/>
              </a:rPr>
              <a:t>ibuprofen dosage chart weight adults</a:t>
            </a:r>
            <a:br/>
            <a:r>
              <a:rPr b="false" i="false" strike="noStrike" sz="1200" u="none">
                <a:solidFill>
                  <a:srgbClr val="FFFFFF"/>
                </a:solidFill>
                <a:latin typeface="Calibri"/>
              </a:rPr>
              <a:t>600 mg of ibuprofen while pregnant</a:t>
            </a:r>
            <a:br/>
            <a:r>
              <a:rPr b="false" i="false" strike="noStrike" sz="1200" u="none">
                <a:solidFill>
                  <a:srgbClr val="FFFFFF"/>
                </a:solidFill>
                <a:latin typeface="Calibri"/>
              </a:rPr>
              <a:t>motrin 400 mg ibuprofeno para que sirve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ibuprofen 800 mg</a:t>
            </a:r>
            <a:br/>
            <a:r>
              <a:rPr b="false" i="false" strike="noStrike" sz="1200" u="none">
                <a:solidFill>
                  <a:srgbClr val="FFFFFF"/>
                </a:solidFill>
                <a:latin typeface="Calibri"/>
              </a:rPr>
              <a:t>Doses can vary as can the duration of treatment</a:t>
            </a:r>
            <a:br/>
            <a:r>
              <a:rPr b="false" i="false" strike="noStrike" sz="1200" u="none">
                <a:solidFill>
                  <a:srgbClr val="FFFFFF"/>
                </a:solidFill>
                <a:latin typeface="Calibri"/>
              </a:rPr>
              <a:t>will ibuprofen 800 get you high</a:t>
            </a:r>
            <a:br/>
            <a:r>
              <a:rPr b="false" i="false" strike="noStrike" sz="1200" u="none">
                <a:solidFill>
                  <a:srgbClr val="FFFFFF"/>
                </a:solidFill>
                <a:latin typeface="Calibri"/>
              </a:rPr>
              <a:t>2400 mg ibuprofen per day</a:t>
            </a:r>
            <a:br/>
            <a:r>
              <a:rPr b="false" i="false" strike="noStrike" sz="1200" u="none">
                <a:solidFill>
                  <a:srgbClr val="FFFFFF"/>
                </a:solidFill>
                <a:latin typeface="Calibri"/>
              </a:rPr>
              <a:t>Reducing the dose has to be done slowly, I am now at half my original dose after 2 months of coming off it</a:t>
            </a:r>
            <a:br/>
            <a:r>
              <a:rPr b="false" i="false" strike="noStrike" sz="1200" u="none">
                <a:solidFill>
                  <a:srgbClr val="FFFFFF"/>
                </a:solidFill>
                <a:latin typeface="Calibri"/>
              </a:rPr>
              <a:t>ibuprofen or tylenol for stomach pain</a:t>
            </a:r>
            <a:br/>
            <a:r>
              <a:rPr b="false" i="false" strike="noStrike" sz="1200" u="none">
                <a:solidFill>
                  <a:srgbClr val="FFFFFF"/>
                </a:solidFill>
                <a:latin typeface="Calibri"/>
              </a:rPr>
              <a:t>pediatric tylenol ibuprofen dosing chart</a:t>
            </a:r>
            <a:br/>
            <a:r>
              <a:rPr b="false" i="false" strike="noStrike" sz="1200" u="none">
                <a:solidFill>
                  <a:srgbClr val="FFFFFF"/>
                </a:solidFill>
                <a:latin typeface="Calibri"/>
              </a:rPr>
              <a:t>advil ibuprofen tablets shop</a:t>
            </a:r>
            <a:br/>
            <a:r>
              <a:rPr b="false" i="false" strike="noStrike" sz="1200" u="none">
                <a:solidFill>
                  <a:srgbClr val="FFFFFF"/>
                </a:solidFill>
                <a:latin typeface="Calibri"/>
              </a:rPr>
              <a:t>discount ibuprofen</a:t>
            </a:r>
            <a:br/>
            <a:r>
              <a:rPr b="false" i="false" strike="noStrike" sz="1200" u="none">
                <a:solidFill>
                  <a:srgbClr val="FFFFFF"/>
                </a:solidFill>
                <a:latin typeface="Calibri"/>
              </a:rPr>
              <a:t>dose ibuprofeno pericardite</a:t>
            </a:r>
            <a:br/>
            <a:r>
              <a:rPr b="false" i="false" strike="noStrike" sz="1200" u="none">
                <a:solidFill>
                  <a:srgbClr val="FFFFFF"/>
                </a:solidFill>
                <a:latin typeface="Calibri"/>
              </a:rPr>
              <a:t>Psychoactive cannibinoids tend to interfere with my sleep.</a:t>
            </a:r>
            <a:br/>
            <a:r>
              <a:rPr b="false" i="false" strike="noStrike" sz="1200" u="none">
                <a:solidFill>
                  <a:srgbClr val="FFFFFF"/>
                </a:solidFill>
                <a:latin typeface="Calibri"/>
              </a:rPr>
              <a:t>how many ibuprofen can i take at once for a toothache</a:t>
            </a:r>
            <a:br/>
            <a:r>
              <a:rPr b="false" i="false" strike="noStrike" sz="1200" u="none">
                <a:solidFill>
                  <a:srgbClr val="FFFFFF"/>
                </a:solidFill>
                <a:latin typeface="Calibri"/>
              </a:rPr>
              <a:t>will 800 mg ibuprofen get me high</a:t>
            </a:r>
            <a:br/>
            <a:r>
              <a:rPr b="false" i="false" strike="noStrike" sz="1200" u="none">
                <a:solidFill>
                  <a:srgbClr val="FFFFFF"/>
                </a:solidFill>
                <a:latin typeface="Calibri"/>
              </a:rPr>
              <a:t>advil ibuprofen 200mg prospect</a:t>
            </a:r>
            <a:br/>
            <a:r>
              <a:rPr b="false" i="false" strike="noStrike" sz="1200" u="none">
                <a:solidFill>
                  <a:srgbClr val="FFFFFF"/>
                </a:solidFill>
                <a:latin typeface="Calibri"/>
              </a:rPr>
              <a:t>If they are throwing up, this works every time: NOTHING to eat or drink for at least one hour after the last time they threw up</a:t>
            </a:r>
            <a:br/>
            <a:r>
              <a:rPr b="false" i="false" strike="noStrike" sz="1200" u="none">
                <a:solidFill>
                  <a:srgbClr val="FFFFFF"/>
                </a:solidFill>
                <a:latin typeface="Calibri"/>
              </a:rPr>
              <a:t>why can't you take ibuprofen when pregnant</a:t>
            </a:r>
            <a:br/>
            <a:r>
              <a:rPr b="false" i="false" strike="noStrike" sz="1200" u="none">
                <a:solidFill>
                  <a:srgbClr val="FFFFFF"/>
                </a:solidFill>
                <a:latin typeface="Calibri"/>
              </a:rPr>
              <a:t>dosage ibuprofen 12 year old</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Most of tattoo the Q-Switched laser</a:t>
            </a:r>
            <a:br/>
            <a:r>
              <a:rPr b="false" i="false" strike="noStrike" sz="1200" u="none">
                <a:solidFill>
                  <a:srgbClr val="FFFFFF"/>
                </a:solidFill>
                <a:latin typeface="Calibri"/>
              </a:rPr>
              <a:t>does ibuprofen 800 mg get u high</a:t>
            </a:r>
            <a:br/>
            <a:r>
              <a:rPr b="false" i="false" strike="noStrike" sz="1200" u="none">
                <a:solidFill>
                  <a:srgbClr val="FFFFFF"/>
                </a:solidFill>
                <a:latin typeface="Calibri"/>
              </a:rPr>
              <a:t>Yea, honestly if it had been me I&amp;#39;d probably have been just as bothered and then calmed down a little</a:t>
            </a:r>
            <a:br/>
            <a:r>
              <a:rPr b="false" i="false" strike="noStrike" sz="1200" u="none">
                <a:solidFill>
                  <a:srgbClr val="FFFFFF"/>
                </a:solidFill>
                <a:latin typeface="Calibri"/>
              </a:rPr>
              <a:t>ibuprofeno (advil motrin ib) o paracetamol (tylenol)</a:t>
            </a:r>
            <a:br/>
            <a:r>
              <a:rPr b="false" i="false" strike="noStrike" sz="1200" u="none">
                <a:solidFill>
                  <a:srgbClr val="FFFFFF"/>
                </a:solidFill>
                <a:latin typeface="Calibri"/>
              </a:rPr>
              <a:t>ibuprofen dosing chart infants</a:t>
            </a:r>
            <a:br/>
            <a:r>
              <a:rPr b="false" i="false" strike="noStrike" sz="1200" u="none">
                <a:solidFill>
                  <a:srgbClr val="FFFFFF"/>
                </a:solidFill>
                <a:latin typeface="Calibri"/>
              </a:rPr>
              <a:t>brufen 600 mg compresse rivestite ibuprofene</a:t>
            </a:r>
            <a:br/>
            <a:r>
              <a:rPr b="false" i="false" strike="noStrike" sz="1200" u="none">
                <a:solidFill>
                  <a:srgbClr val="FFFFFF"/>
                </a:solidFill>
                <a:latin typeface="Calibri"/>
              </a:rPr>
              <a:t>how many 800 mg ibuprofen to get high</a:t>
            </a:r>
            <a:br/>
            <a:r>
              <a:rPr b="false" i="false" strike="noStrike" sz="1200" u="none">
                <a:solidFill>
                  <a:srgbClr val="FFFFFF"/>
                </a:solidFill>
                <a:latin typeface="Calibri"/>
              </a:rPr>
              <a:t>800 mg of ibuprofen every 4 hours</a:t>
            </a:r>
            <a:br/>
            <a:r>
              <a:rPr b="false" i="false" strike="noStrike" sz="1200" u="none">
                <a:solidFill>
                  <a:srgbClr val="FFFFFF"/>
                </a:solidFill>
                <a:latin typeface="Calibri"/>
              </a:rPr>
              <a:t>how many ibuprofen 200 mg can i take at once</a:t>
            </a:r>
            <a:br/>
            <a:r>
              <a:rPr b="false" i="false" strike="noStrike" sz="1200" u="none">
                <a:solidFill>
                  <a:srgbClr val="FFFFFF"/>
                </a:solidFill>
                <a:latin typeface="Calibri"/>
              </a:rPr>
              <a:t>ibuprofen daily dosage limit</a:t>
            </a:r>
            <a:br/>
            <a:r>
              <a:rPr b="false" i="false" strike="noStrike" sz="1200" u="none">
                <a:solidFill>
                  <a:srgbClr val="FFFFFF"/>
                </a:solidFill>
                <a:latin typeface="Calibri"/>
              </a:rPr>
              <a:t>is advil better than ibuprofen</a:t>
            </a:r>
            <a:br/>
            <a:r>
              <a:rPr b="false" i="false" strike="noStrike" sz="1200" u="none">
                <a:solidFill>
                  <a:srgbClr val="FFFFFF"/>
                </a:solidFill>
                <a:latin typeface="Calibri"/>
              </a:rPr>
              <a:t>how many days can i take ibuprofen in a row</a:t>
            </a:r>
            <a:br/>
            <a:r>
              <a:rPr b="false" i="false" strike="noStrike" sz="1200" u="none">
                <a:solidFill>
                  <a:srgbClr val="FFFFFF"/>
                </a:solidFill>
                <a:latin typeface="Calibri"/>
              </a:rPr>
              <a:t>should i take ibuprofen</a:t>
            </a:r>
            <a:br/>
            <a:r>
              <a:rPr b="false" i="false" strike="noStrike" sz="1200" u="none">
                <a:solidFill>
                  <a:srgbClr val="FFFFFF"/>
                </a:solidFill>
                <a:latin typeface="Calibri"/>
              </a:rPr>
              <a:t>Nej, det finns inga behandlingar fr att bli lngre, svida man inte r medicinskt kortvxt</a:t>
            </a:r>
            <a:br/>
            <a:r>
              <a:rPr b="false" i="false" strike="noStrike" sz="1200" u="none">
                <a:solidFill>
                  <a:srgbClr val="FFFFFF"/>
                </a:solidFill>
                <a:latin typeface="Calibri"/>
              </a:rPr>
              <a:t>ibuprofen dosage chart by weight for adults</a:t>
            </a:r>
            <a:br/>
            <a:r>
              <a:rPr b="false" i="false" strike="noStrike" sz="1200" u="none">
                <a:solidFill>
                  <a:srgbClr val="FFFFFF"/>
                </a:solidFill>
                <a:latin typeface="Calibri"/>
              </a:rPr>
              <a:t>average price of ibuprofen</a:t>
            </a:r>
            <a:br/>
            <a:r>
              <a:rPr b="false" i="false" strike="noStrike" sz="1200" u="none">
                <a:solidFill>
                  <a:srgbClr val="FFFFFF"/>
                </a:solidFill>
                <a:latin typeface="Calibri"/>
              </a:rPr>
              <a:t>ibuprofen 400 mg dosage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haven&amp;rsquo;t had a dream about smile dog, but sometimes when I&amp;rsquo;m trying to fall asleep the image pops into my minds eye and then I get too afraid to sleep</a:t>
            </a:r>
            <a:br/>
            <a:r>
              <a:rPr b="false" i="false" strike="noStrike" sz="1200" u="none">
                <a:solidFill>
                  <a:srgbClr val="FFFFFF"/>
                </a:solidFill>
                <a:latin typeface="Calibri"/>
              </a:rPr>
              <a:t>safe dosage ibuprofen breastfeeding</a:t>
            </a:r>
            <a:br/>
            <a:r>
              <a:rPr b="false" i="false" strike="noStrike" sz="1200" u="none">
                <a:solidFill>
                  <a:srgbClr val="FFFFFF"/>
                </a:solidFill>
                <a:latin typeface="Calibri"/>
              </a:rPr>
              <a:t>thuoc advil ibuprofen 200mg</a:t>
            </a:r>
            <a:br/>
            <a:r>
              <a:rPr b="false" i="false" strike="noStrike" sz="1200" u="none">
                <a:solidFill>
                  <a:srgbClr val="FFFFFF"/>
                </a:solidFill>
                <a:latin typeface="Calibri"/>
              </a:rPr>
              <a:t>can i take ibuprofen 600 mg for cramps</a:t>
            </a:r>
            <a:br/>
            <a:r>
              <a:rPr b="false" i="false" strike="noStrike" sz="1200" u="none">
                <a:solidFill>
                  <a:srgbClr val="FFFFFF"/>
                </a:solidFill>
                <a:latin typeface="Calibri"/>
              </a:rPr>
              <a:t>is advil the same thing as ibuprofen</a:t>
            </a:r>
            <a:br/>
            <a:r>
              <a:rPr b="false" i="false" strike="noStrike" sz="1200" u="none">
                <a:solidFill>
                  <a:srgbClr val="FFFFFF"/>
                </a:solidFill>
                <a:latin typeface="Calibri"/>
              </a:rPr>
              <a:t>I'm going to give it a bit more time, but stay on the lowest dose to see if the side effects go away</a:t>
            </a:r>
            <a:br/>
            <a:r>
              <a:rPr b="false" i="false" strike="noStrike" sz="1200" u="none">
                <a:solidFill>
                  <a:srgbClr val="FFFFFF"/>
                </a:solidFill>
                <a:latin typeface="Calibri"/>
              </a:rPr>
              <a:t>ibuprofen dose by weight kg</a:t>
            </a:r>
            <a:br/>
            <a:r>
              <a:rPr b="false" i="false" strike="noStrike" sz="1200" u="none">
                <a:solidFill>
                  <a:srgbClr val="FFFFFF"/>
                </a:solidFill>
                <a:latin typeface="Calibri"/>
              </a:rPr>
              <a:t>ibuprofen acetaminophen fever</a:t>
            </a:r>
            <a:br/>
            <a:r>
              <a:rPr b="false" i="false" strike="noStrike" sz="1200" u="none">
                <a:solidFill>
                  <a:srgbClr val="FFFFFF"/>
                </a:solidFill>
                <a:latin typeface="Calibri"/>
              </a:rPr>
              <a:t>dosage ibuprofen baby</a:t>
            </a:r>
            <a:br/>
            <a:r>
              <a:rPr b="false" i="false" strike="noStrike" sz="1200" u="none">
                <a:solidFill>
                  <a:srgbClr val="FFFFFF"/>
                </a:solidFill>
                <a:latin typeface="Calibri"/>
              </a:rPr>
              <a:t>ibuprofen 200 mg how many can i take</a:t>
            </a:r>
            <a:br/>
            <a:r>
              <a:rPr b="false" i="false" strike="noStrike" sz="1200" u="none">
                <a:solidFill>
                  <a:srgbClr val="FFFFFF"/>
                </a:solidFill>
                <a:latin typeface="Calibri"/>
              </a:rPr>
              <a:t>Never increase your dose of this medication or take it more often than prescribed by your doctor.</a:t>
            </a:r>
            <a:br/>
            <a:r>
              <a:rPr b="false" i="false" strike="noStrike" sz="1200" u="none">
                <a:solidFill>
                  <a:srgbClr val="FFFFFF"/>
                </a:solidFill>
                <a:latin typeface="Calibri"/>
              </a:rPr>
              <a:t>is it safe to take ibuprofen 800 mg while pregnant</a:t>
            </a:r>
            <a:br/>
            <a:r>
              <a:rPr b="false" i="false" strike="noStrike" sz="1200" u="none">
                <a:solidFill>
                  <a:srgbClr val="FFFFFF"/>
                </a:solidFill>
                <a:latin typeface="Calibri"/>
              </a:rPr>
              <a:t>can i give my dog aspirin tylenol or ibuprofen</a:t>
            </a:r>
            <a:br/>
            <a:r>
              <a:rPr b="false" i="false" strike="noStrike" sz="1200" u="none">
                <a:solidFill>
                  <a:srgbClr val="FFFFFF"/>
                </a:solidFill>
                <a:latin typeface="Calibri"/>
              </a:rPr>
              <a:t>ibuprofen 400 mg tablets patient information leaflet</a:t>
            </a:r>
            <a:br/>
            <a:r>
              <a:rPr b="false" i="false" strike="noStrike" sz="1200" u="none">
                <a:solidFill>
                  <a:srgbClr val="FFFFFF"/>
                </a:solidFill>
                <a:latin typeface="Calibri"/>
              </a:rPr>
              <a:t>David Cohen, David Egilman, James Gottstein, David Oaks [MindFreedom Director], Vera Sharav [AHRP director], Eric Whalen, and Robert Whitaker."</a:t>
            </a:r>
            <a:br/>
            <a:r>
              <a:rPr b="false" i="false" strike="noStrike" sz="1200" u="none">
                <a:solidFill>
                  <a:srgbClr val="FFFFFF"/>
                </a:solidFill>
                <a:latin typeface="Calibri"/>
              </a:rPr>
              <a:t>prescription ibuprofen 800 mg dosage</a:t>
            </a:r>
            <a:br/>
            <a:r>
              <a:rPr b="false" i="false" strike="noStrike" sz="1200" u="none">
                <a:solidFill>
                  <a:srgbClr val="FFFFFF"/>
                </a:solidFill>
                <a:latin typeface="Calibri"/>
              </a:rPr>
              <a:t>para que sirve el actron ibuprofeno 600</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mixture is granulated, screened and transferred into the bowl ofa fluid bed dryer</a:t>
            </a:r>
            <a:br/>
            <a:r>
              <a:rPr b="false" i="false" strike="noStrike" sz="1200" u="none">
                <a:solidFill>
                  <a:srgbClr val="FFFFFF"/>
                </a:solidFill>
                <a:latin typeface="Calibri"/>
              </a:rPr>
              <a:t>is ibuprofen in advil or tylenol</a:t>
            </a:r>
            <a:br/>
            <a:r>
              <a:rPr b="false" i="false" strike="noStrike" sz="1200" u="none">
                <a:solidFill>
                  <a:srgbClr val="FFFFFF"/>
                </a:solidFill>
                <a:latin typeface="Calibri"/>
              </a:rPr>
              <a:t>ibuprofen tablets 200 mg bp</a:t>
            </a:r>
            <a:br/>
            <a:r>
              <a:rPr b="false" i="false" strike="noStrike" sz="1200" u="none">
                <a:solidFill>
                  <a:srgbClr val="FFFFFF"/>
                </a:solidFill>
                <a:latin typeface="Calibri"/>
              </a:rPr>
              <a:t>Then the parents find out and it becomes a media circus</a:t>
            </a:r>
            <a:br/>
            <a:r>
              <a:rPr b="false" i="false" strike="noStrike" sz="1200" u="none">
                <a:solidFill>
                  <a:srgbClr val="FFFFFF"/>
                </a:solidFill>
                <a:latin typeface="Calibri"/>
              </a:rPr>
              <a:t>ibuprofen acetaminophen rotation</a:t>
            </a:r>
            <a:br/>
            <a:r>
              <a:rPr b="false" i="false" strike="noStrike" sz="1200" u="none">
                <a:solidFill>
                  <a:srgbClr val="FFFFFF"/>
                </a:solidFill>
                <a:latin typeface="Calibri"/>
              </a:rPr>
              <a:t>tylenol or ibuprofen for baby teething</a:t>
            </a:r>
            <a:br/>
            <a:r>
              <a:rPr b="false" i="false" strike="noStrike" sz="1200" u="none">
                <a:solidFill>
                  <a:srgbClr val="FFFFFF"/>
                </a:solidFill>
                <a:latin typeface="Calibri"/>
              </a:rPr>
              <a:t>ibuprofen dosing per kg</a:t>
            </a:r>
            <a:br/>
            <a:r>
              <a:rPr b="false" i="false" strike="noStrike" sz="1200" u="none">
                <a:solidFill>
                  <a:srgbClr val="FFFFFF"/>
                </a:solidFill>
                <a:latin typeface="Calibri"/>
              </a:rPr>
              <a:t>The connection between prolactin levels and side effects is unknown.</a:t>
            </a:r>
            <a:br/>
            <a:r>
              <a:rPr b="false" i="false" strike="noStrike" sz="1200" u="none">
                <a:solidFill>
                  <a:srgbClr val="FFFFFF"/>
                </a:solidFill>
                <a:latin typeface="Calibri"/>
              </a:rPr>
              <a:t>maximum dose ibuprofen infant</a:t>
            </a:r>
            <a:br/>
            <a:r>
              <a:rPr b="false" i="false" strike="noStrike" sz="1200" u="none">
                <a:solidFill>
                  <a:srgbClr val="FFFFFF"/>
                </a:solidFill>
                <a:latin typeface="Calibri"/>
              </a:rPr>
              <a:t>Antidepressants have two roles in managing chronic pain</a:t>
            </a:r>
            <a:br/>
            <a:r>
              <a:rPr b="false" i="false" strike="noStrike" sz="1200" u="none">
                <a:solidFill>
                  <a:srgbClr val="FFFFFF"/>
                </a:solidFill>
                <a:latin typeface="Calibri"/>
              </a:rPr>
              <a:t>ibuprofen dose by weight for adults</a:t>
            </a:r>
            <a:br/>
            <a:r>
              <a:rPr b="false" i="false" strike="noStrike" sz="1200" u="none">
                <a:solidFill>
                  <a:srgbClr val="FFFFFF"/>
                </a:solidFill>
                <a:latin typeface="Calibri"/>
              </a:rPr>
              <a:t>ibuprofen dosage chart for dogs</a:t>
            </a:r>
            <a:br/>
            <a:r>
              <a:rPr b="false" i="false" strike="noStrike" sz="1200" u="none">
                <a:solidFill>
                  <a:srgbClr val="FFFFFF"/>
                </a:solidFill>
                <a:latin typeface="Calibri"/>
              </a:rPr>
              <a:t>ibuprofen suspension 100mg 5ml dosage</a:t>
            </a:r>
            <a:br/>
            <a:r>
              <a:rPr b="false" i="false" strike="noStrike" sz="1200" u="none">
                <a:solidFill>
                  <a:srgbClr val="FFFFFF"/>
                </a:solidFill>
                <a:latin typeface="Calibri"/>
              </a:rPr>
              <a:t>dosage ibuprofen 100mg 5ml</a:t>
            </a:r>
            <a:br/>
            <a:r>
              <a:rPr b="false" i="false" strike="noStrike" sz="1200" u="none">
                <a:solidFill>
                  <a:srgbClr val="FFFFFF"/>
                </a:solidFill>
                <a:latin typeface="Calibri"/>
              </a:rPr>
              <a:t>is tylenol or ibuprofen better for reducing fever</a:t>
            </a:r>
            <a:br/>
            <a:r>
              <a:rPr b="false" i="false" strike="noStrike" sz="1200" u="none">
                <a:solidFill>
                  <a:srgbClr val="FFFFFF"/>
                </a:solidFill>
                <a:latin typeface="Calibri"/>
              </a:rPr>
              <a:t>how many ibuprofen should i take for a fever</a:t>
            </a:r>
            <a:br/>
            <a:r>
              <a:rPr b="false" i="false" strike="noStrike" sz="1200" u="none">
                <a:solidFill>
                  <a:srgbClr val="FFFFFF"/>
                </a:solidFill>
                <a:latin typeface="Calibri"/>
              </a:rPr>
              <a:t>ibuprofen dosage for fever in adults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percentages of patients healed (per protocol, n = 541) in this study are shown in Table 7.</a:t>
            </a:r>
            <a:br/>
            <a:r>
              <a:rPr b="false" i="false" strike="noStrike" sz="1200" u="none">
                <a:solidFill>
                  <a:srgbClr val="FFFFFF"/>
                </a:solidFill>
                <a:latin typeface="Calibri"/>
              </a:rPr>
              <a:t>ibuprofen dosage 100mg per 5ml</a:t>
            </a:r>
            <a:br/>
            <a:r>
              <a:rPr b="false" i="false" strike="noStrike" sz="1200" u="none">
                <a:solidFill>
                  <a:srgbClr val="FFFFFF"/>
                </a:solidFill>
                <a:latin typeface="Calibri"/>
              </a:rPr>
              <a:t>Older adults with dementia may also have a greater chance of having a stroke or mini-stroke during treatment</a:t>
            </a:r>
            <a:br/>
            <a:r>
              <a:rPr b="false" i="false" strike="noStrike" sz="1200" u="none">
                <a:solidFill>
                  <a:srgbClr val="FFFFFF"/>
                </a:solidFill>
                <a:latin typeface="Calibri"/>
              </a:rPr>
              <a:t>my dog ate 600 mg of ibuprofen</a:t>
            </a:r>
            <a:br/>
            <a:r>
              <a:rPr b="false" i="false" strike="noStrike" sz="1200" u="none">
                <a:solidFill>
                  <a:srgbClr val="FFFFFF"/>
                </a:solidFill>
                <a:latin typeface="Calibri"/>
              </a:rPr>
              <a:t>ibuprofen or acetaminophen for toddler cold</a:t>
            </a:r>
            <a:br/>
            <a:r>
              <a:rPr b="false" i="false" strike="noStrike" sz="1200" u="none">
                <a:solidFill>
                  <a:srgbClr val="FFFFFF"/>
                </a:solidFill>
                <a:latin typeface="Calibri"/>
              </a:rPr>
              <a:t>Day 3 felt wonderfull, i finaly had a window of my normal self until day 4</a:t>
            </a:r>
            <a:br/>
            <a:r>
              <a:rPr b="false" i="false" strike="noStrike" sz="1200" u="none">
                <a:solidFill>
                  <a:srgbClr val="FFFFFF"/>
                </a:solidFill>
                <a:latin typeface="Calibri"/>
              </a:rPr>
              <a:t>ibuprofen mg per lb</a:t>
            </a:r>
            <a:br/>
            <a:r>
              <a:rPr b="false" i="false" strike="noStrike" sz="1200" u="none">
                <a:solidFill>
                  <a:srgbClr val="FFFFFF"/>
                </a:solidFill>
                <a:latin typeface="Calibri"/>
              </a:rPr>
              <a:t>ibuprofen doses for adults</a:t>
            </a:r>
            <a:br/>
            <a:r>
              <a:rPr b="false" i="false" strike="noStrike" sz="1200" u="none">
                <a:solidFill>
                  <a:srgbClr val="FFFFFF"/>
                </a:solidFill>
                <a:latin typeface="Calibri"/>
              </a:rPr>
              <a:t>Paxil uses may also include the treatment of certain anxiety orders, panic attacks, and OCD</a:t>
            </a:r>
            <a:br/>
            <a:r>
              <a:rPr b="false" i="false" strike="noStrike" sz="1200" u="none">
                <a:solidFill>
                  <a:srgbClr val="FFFFFF"/>
                </a:solidFill>
                <a:latin typeface="Calibri"/>
              </a:rPr>
              <a:t>is 600mg of ibuprofen a day safe</a:t>
            </a:r>
            <a:br/>
            <a:r>
              <a:rPr b="false" i="false" strike="noStrike" sz="1200" u="none">
                <a:solidFill>
                  <a:srgbClr val="FFFFFF"/>
                </a:solidFill>
                <a:latin typeface="Calibri"/>
              </a:rPr>
              <a:t>Both Xanax and weed cause drowsiness and loss of coordination, and you might be opening yourself up to potential accidents</a:t>
            </a:r>
            <a:br/>
            <a:r>
              <a:rPr b="false" i="false" strike="noStrike" sz="1200" u="none">
                <a:solidFill>
                  <a:srgbClr val="FFFFFF"/>
                </a:solidFill>
                <a:latin typeface="Calibri"/>
              </a:rPr>
              <a:t>fever reducer acetaminophen or ibuprofen</a:t>
            </a:r>
            <a:br/>
            <a:r>
              <a:rPr b="false" i="false" strike="noStrike" sz="1200" u="none">
                <a:solidFill>
                  <a:srgbClr val="FFFFFF"/>
                </a:solidFill>
                <a:latin typeface="Calibri"/>
              </a:rPr>
              <a:t>how often should i take 600 mg ibuprofen</a:t>
            </a:r>
            <a:br/>
            <a:r>
              <a:rPr b="false" i="false" strike="noStrike" sz="1200" u="none">
                <a:solidFill>
                  <a:srgbClr val="FFFFFF"/>
                </a:solidFill>
                <a:latin typeface="Calibri"/>
              </a:rPr>
              <a:t>children's ibuprofen dose mg/kg</a:t>
            </a:r>
            <a:br/>
            <a:r>
              <a:rPr b="false" i="false" strike="noStrike" sz="1200" u="none">
                <a:solidFill>
                  <a:srgbClr val="FFFFFF"/>
                </a:solidFill>
                <a:latin typeface="Calibri"/>
              </a:rPr>
              <a:t>Think back to the first time it started and if you have any kind of internal birth control you may want to consider having it removed to see if anything changes</a:t>
            </a:r>
            <a:br/>
            <a:r>
              <a:rPr b="false" i="false" strike="noStrike" sz="1200" u="none">
                <a:solidFill>
                  <a:srgbClr val="FFFFFF"/>
                </a:solidFill>
                <a:latin typeface="Calibri"/>
              </a:rPr>
              <a:t>ibuprofen 800 mg tablets</a:t>
            </a:r>
            <a:br/>
            <a:r>
              <a:rPr b="false" i="false" strike="noStrike" sz="1200" u="none">
                <a:solidFill>
                  <a:srgbClr val="FFFFFF"/>
                </a:solidFill>
                <a:latin typeface="Calibri"/>
              </a:rPr>
              <a:t>dosage for ibuprofen 100mg 5ml</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ibuprofen costco price</a:t>
            </a:r>
            <a:br/>
            <a:r>
              <a:rPr b="false" i="false" strike="noStrike" sz="1200" u="none">
                <a:solidFill>
                  <a:srgbClr val="FFFFFF"/>
                </a:solidFill>
                <a:latin typeface="Calibri"/>
              </a:rPr>
              <a:t>is motrin the same as ibuprofen</a:t>
            </a:r>
            <a:br/>
            <a:r>
              <a:rPr b="false" i="false" strike="noStrike" sz="1200" u="none">
                <a:solidFill>
                  <a:srgbClr val="FFFFFF"/>
                </a:solidFill>
                <a:latin typeface="Calibri"/>
              </a:rPr>
              <a:t>can i take 600 mg ibuprofen every 6 hours</a:t>
            </a:r>
            <a:br/>
            <a:r>
              <a:rPr b="false" i="false" strike="noStrike" sz="1200" u="none">
                <a:solidFill>
                  <a:srgbClr val="FFFFFF"/>
                </a:solidFill>
                <a:latin typeface="Calibri"/>
              </a:rPr>
              <a:t>Otherwise, take it as soon as you remember and then go back to taking it as you would normally.</a:t>
            </a:r>
            <a:br/>
            <a:r>
              <a:rPr b="false" i="false" strike="noStrike" sz="1200" u="none">
                <a:solidFill>
                  <a:srgbClr val="FFFFFF"/>
                </a:solidFill>
                <a:latin typeface="Calibri"/>
              </a:rPr>
              <a:t>ibuprofen mg kg</a:t>
            </a:r>
            <a:br/>
            <a:r>
              <a:rPr b="false" i="false" strike="noStrike" sz="1200" u="none">
                <a:solidFill>
                  <a:srgbClr val="FFFFFF"/>
                </a:solidFill>
                <a:latin typeface="Calibri"/>
              </a:rPr>
              <a:t>ibuprofen 600 mg dosage frequency</a:t>
            </a:r>
            <a:br/>
            <a:r>
              <a:rPr b="false" i="false" strike="noStrike" sz="1200" u="none">
                <a:solidFill>
                  <a:srgbClr val="FFFFFF"/>
                </a:solidFill>
                <a:latin typeface="Calibri"/>
              </a:rPr>
              <a:t>order ibuprofen online</a:t>
            </a:r>
            <a:br/>
            <a:r>
              <a:rPr b="false" i="false" strike="noStrike" sz="1200" u="none">
                <a:solidFill>
                  <a:srgbClr val="FFFFFF"/>
                </a:solidFill>
                <a:latin typeface="Calibri"/>
              </a:rPr>
              <a:t>tylenol ibuprofen alternate</a:t>
            </a:r>
            <a:br/>
            <a:r>
              <a:rPr b="false" i="false" strike="noStrike" sz="1200" u="none">
                <a:solidFill>
                  <a:srgbClr val="FFFFFF"/>
                </a:solidFill>
                <a:latin typeface="Calibri"/>
              </a:rPr>
              <a:t>Thank's for the tip on Wellbutrin - my sister went on that and had panic attacks for the first time in her life She got off that quick Hey you never did get my reading Kris</a:t>
            </a:r>
            <a:br/>
            <a:r>
              <a:rPr b="false" i="false" strike="noStrike" sz="1200" u="none">
                <a:solidFill>
                  <a:srgbClr val="FFFFFF"/>
                </a:solidFill>
                <a:latin typeface="Calibri"/>
              </a:rPr>
              <a:t>normal dose of ibuprofen for adults</a:t>
            </a:r>
            <a:br/>
            <a:r>
              <a:rPr b="false" i="false" strike="noStrike" sz="1200" u="none">
                <a:solidFill>
                  <a:srgbClr val="FFFFFF"/>
                </a:solidFill>
                <a:latin typeface="Calibri"/>
              </a:rPr>
              <a:t>Informatie over het het product/ middel</a:t>
            </a:r>
            <a:br/>
            <a:r>
              <a:rPr b="false" i="false" strike="noStrike" sz="1200" u="none">
                <a:solidFill>
                  <a:srgbClr val="FFFFFF"/>
                </a:solidFill>
                <a:latin typeface="Calibri"/>
              </a:rPr>
              <a:t>advil ibuprofen</a:t>
            </a:r>
            <a:br/>
            <a:r>
              <a:rPr b="false" i="false" strike="noStrike" sz="1200" u="none">
                <a:solidFill>
                  <a:srgbClr val="FFFFFF"/>
                </a:solidFill>
                <a:latin typeface="Calibri"/>
              </a:rPr>
              <a:t>take ibuprofen for fever</a:t>
            </a:r>
            <a:br/>
            <a:r>
              <a:rPr b="false" i="false" strike="noStrike" sz="1200" u="none">
                <a:solidFill>
                  <a:srgbClr val="FFFFFF"/>
                </a:solidFill>
                <a:latin typeface="Calibri"/>
              </a:rPr>
              <a:t>ibuprofen pediatric dosage mg/kg</a:t>
            </a:r>
            <a:br/>
            <a:r>
              <a:rPr b="false" i="false" strike="noStrike" sz="1200" u="none">
                <a:solidFill>
                  <a:srgbClr val="FFFFFF"/>
                </a:solidFill>
                <a:latin typeface="Calibri"/>
              </a:rPr>
              <a:t>ibuprofen tylenol aspirin</a:t>
            </a:r>
            <a:br/>
            <a:r>
              <a:rPr b="false" i="false" strike="noStrike" sz="1200" u="none">
                <a:solidFill>
                  <a:srgbClr val="FFFFFF"/>
                </a:solidFill>
                <a:latin typeface="Calibri"/>
              </a:rPr>
              <a:t>dosage of ibuprofen 800 mg</a:t>
            </a:r>
            <a:br/>
            <a:r>
              <a:rPr b="false" i="false" strike="noStrike" sz="1200" u="none">
                <a:solidFill>
                  <a:srgbClr val="FFFFFF"/>
                </a:solidFill>
                <a:latin typeface="Calibri"/>
              </a:rPr>
              <a:t>advil ibuprofen 200mg</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Clicking on the link will take you to a page through which you may review your visitor profile and related personal information.</a:t>
            </a:r>
            <a:br/>
            <a:r>
              <a:rPr b="false" i="false" strike="noStrike" sz="1200" u="none">
                <a:solidFill>
                  <a:srgbClr val="FFFFFF"/>
                </a:solidFill>
                <a:latin typeface="Calibri"/>
              </a:rPr>
              <a:t>is taking 800 mg ibuprofen safe</a:t>
            </a:r>
            <a:br/>
            <a:r>
              <a:rPr b="false" i="false" strike="noStrike" sz="1200" u="none">
                <a:solidFill>
                  <a:srgbClr val="FFFFFF"/>
                </a:solidFill>
                <a:latin typeface="Calibri"/>
              </a:rPr>
              <a:t>Lansoprazole is a proton pump inhibitors</a:t>
            </a:r>
            <a:br/>
            <a:r>
              <a:rPr b="false" i="false" strike="noStrike" sz="1200" u="none">
                <a:solidFill>
                  <a:srgbClr val="FFFFFF"/>
                </a:solidFill>
                <a:latin typeface="Calibri"/>
              </a:rPr>
              <a:t>is equate ibuprofen the same as advil</a:t>
            </a:r>
            <a:br/>
            <a:r>
              <a:rPr b="false" i="false" strike="noStrike" sz="1200" u="none">
                <a:solidFill>
                  <a:srgbClr val="FFFFFF"/>
                </a:solidFill>
                <a:latin typeface="Calibri"/>
              </a:rPr>
              <a:t>Some researchers worry that this kind of system is inherently less predictable</a:t>
            </a:r>
            <a:br/>
            <a:r>
              <a:rPr b="false" i="false" strike="noStrike" sz="1200" u="none">
                <a:solidFill>
                  <a:srgbClr val="FFFFFF"/>
                </a:solidFill>
                <a:latin typeface="Calibri"/>
              </a:rPr>
              <a:t>should i take aspirin or ibuprofen for a hangover</a:t>
            </a:r>
            <a:br/>
            <a:r>
              <a:rPr b="false" i="false" strike="noStrike" sz="1200" u="none">
                <a:solidFill>
                  <a:srgbClr val="FFFFFF"/>
                </a:solidFill>
                <a:latin typeface="Calibri"/>
              </a:rPr>
              <a:t>So I&amp;#039;m not sure if it is the lamictal or the result of feeling I&amp;#039;m taking care of myself</a:t>
            </a:r>
            <a:br/>
            <a:r>
              <a:rPr b="false" i="false" strike="noStrike" sz="1200" u="none">
                <a:solidFill>
                  <a:srgbClr val="FFFFFF"/>
                </a:solidFill>
                <a:latin typeface="Calibri"/>
              </a:rPr>
              <a:t>pediatric dose ibuprofen weight</a:t>
            </a:r>
            <a:br/>
            <a:r>
              <a:rPr b="false" i="false" strike="noStrike" sz="1200" u="none">
                <a:solidFill>
                  <a:srgbClr val="FFFFFF"/>
                </a:solidFill>
                <a:latin typeface="Calibri"/>
              </a:rPr>
              <a:t>is equate ibuprofen the same as motrin</a:t>
            </a:r>
            <a:br/>
            <a:r>
              <a:rPr b="false" i="false" strike="noStrike" sz="1200" u="none">
                <a:solidFill>
                  <a:srgbClr val="FFFFFF"/>
                </a:solidFill>
                <a:latin typeface="Calibri"/>
              </a:rPr>
              <a:t>ibuprofen dosage adults</a:t>
            </a:r>
            <a:br/>
            <a:r>
              <a:rPr b="false" i="false" strike="noStrike" sz="1200" u="none">
                <a:solidFill>
                  <a:srgbClr val="FFFFFF"/>
                </a:solidFill>
                <a:latin typeface="Calibri"/>
              </a:rPr>
              <a:t>is acetaminophen tylenol or ibuprofen</a:t>
            </a:r>
            <a:br/>
            <a:r>
              <a:rPr b="false" i="false" strike="noStrike" sz="1200" u="none">
                <a:solidFill>
                  <a:srgbClr val="FFFFFF"/>
                </a:solidFill>
                <a:latin typeface="Calibri"/>
              </a:rPr>
              <a:t>All musculoskeletal adverse reactions occurring by 6 weeks resolved (clinical resolution of signs and symptoms), usually within 30 days of end of treatment</a:t>
            </a:r>
            <a:br/>
            <a:r>
              <a:rPr b="false" i="false" strike="noStrike" sz="1200" u="none">
                <a:solidFill>
                  <a:srgbClr val="FFFFFF"/>
                </a:solidFill>
                <a:latin typeface="Calibri"/>
              </a:rPr>
              <a:t>600mg ibuprofen alcohol</a:t>
            </a:r>
            <a:br/>
            <a:r>
              <a:rPr b="false" i="false" strike="noStrike" sz="1200" u="none">
                <a:solidFill>
                  <a:srgbClr val="FFFFFF"/>
                </a:solidFill>
                <a:latin typeface="Calibri"/>
              </a:rPr>
              <a:t>should i take aspirin or ibuprofen for a fever</a:t>
            </a:r>
            <a:br/>
            <a:r>
              <a:rPr b="false" i="false" strike="noStrike" sz="1200" u="none">
                <a:solidFill>
                  <a:srgbClr val="FFFFFF"/>
                </a:solidFill>
                <a:latin typeface="Calibri"/>
              </a:rPr>
              <a:t>compare aspirin tylenol ibuprofen</a:t>
            </a:r>
            <a:br/>
            <a:r>
              <a:rPr b="false" i="false" strike="noStrike" sz="1200" u="none">
                <a:solidFill>
                  <a:srgbClr val="FFFFFF"/>
                </a:solidFill>
                <a:latin typeface="Calibri"/>
              </a:rPr>
              <a:t>lethal dose for ibuprofen</a:t>
            </a:r>
            <a:br/>
            <a:r>
              <a:rPr b="false" i="false" strike="noStrike" sz="1200" u="none">
                <a:solidFill>
                  <a:srgbClr val="FFFFFF"/>
                </a:solidFill>
                <a:latin typeface="Calibri"/>
              </a:rPr>
              <a:t>thuoc advil ibuprofen tablets 200mg</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Therefore, inform your doctor beforehand if you have any of these conditions.</a:t>
            </a:r>
            <a:br/>
            <a:r>
              <a:rPr b="false" i="false" strike="noStrike" sz="1200" u="none">
                <a:solidFill>
                  <a:srgbClr val="FFFFFF"/>
                </a:solidFill>
                <a:latin typeface="Calibri"/>
              </a:rPr>
              <a:t>use of ibuprofen tablets</a:t>
            </a:r>
            <a:br/>
            <a:r>
              <a:rPr b="false" i="false" strike="noStrike" sz="1200" u="none">
                <a:solidFill>
                  <a:srgbClr val="FFFFFF"/>
                </a:solidFill>
                <a:latin typeface="Calibri"/>
              </a:rPr>
              <a:t>If you have high blood pressure, lifestyle changes that may help this medication work better include exercising, stopping smoking, and eating a low-cholesterol/low-fat diet</a:t>
            </a:r>
            <a:br/>
            <a:r>
              <a:rPr b="false" i="false" strike="noStrike" sz="1200" u="none">
                <a:solidFill>
                  <a:srgbClr val="FFFFFF"/>
                </a:solidFill>
                <a:latin typeface="Calibri"/>
              </a:rPr>
              <a:t>ibuprofen 600 max dosage</a:t>
            </a:r>
            <a:br/>
            <a:r>
              <a:rPr b="false" i="false" strike="noStrike" sz="1200" u="none">
                <a:solidFill>
                  <a:srgbClr val="FFFFFF"/>
                </a:solidFill>
                <a:latin typeface="Calibri"/>
              </a:rPr>
              <a:t>can you take 800 mg of ibuprofen every 4 hours</a:t>
            </a:r>
            <a:br/>
            <a:r>
              <a:rPr b="false" i="false" strike="noStrike" sz="1200" u="none">
                <a:solidFill>
                  <a:srgbClr val="FFFFFF"/>
                </a:solidFill>
                <a:latin typeface="Calibri"/>
              </a:rPr>
              <a:t>advil ibuprofen mg</a:t>
            </a:r>
            <a:br/>
            <a:r>
              <a:rPr b="false" i="false" strike="noStrike" sz="1200" u="none">
                <a:solidFill>
                  <a:srgbClr val="FFFFFF"/>
                </a:solidFill>
                <a:latin typeface="Calibri"/>
              </a:rPr>
              <a:t>Llc pharmacy technician maintains the body shop buy maxalt milligrams hoe</a:t>
            </a:r>
            <a:br/>
            <a:r>
              <a:rPr b="false" i="false" strike="noStrike" sz="1200" u="none">
                <a:solidFill>
                  <a:srgbClr val="FFFFFF"/>
                </a:solidFill>
                <a:latin typeface="Calibri"/>
              </a:rPr>
              <a:t>is ibuprofen or acetaminophen better for fever</a:t>
            </a:r>
            <a:br/>
            <a:r>
              <a:rPr b="false" i="false" strike="noStrike" sz="1200" u="none">
                <a:solidFill>
                  <a:srgbClr val="FFFFFF"/>
                </a:solidFill>
                <a:latin typeface="Calibri"/>
              </a:rPr>
              <a:t>buy ibuprofen in bulk</a:t>
            </a:r>
            <a:br/>
            <a:r>
              <a:rPr b="false" i="false" strike="noStrike" sz="1200" u="none">
                <a:solidFill>
                  <a:srgbClr val="FFFFFF"/>
                </a:solidFill>
                <a:latin typeface="Calibri"/>
              </a:rPr>
              <a:t>does tylenol or ibuprofen cause constipation</a:t>
            </a:r>
            <a:br/>
            <a:r>
              <a:rPr b="false" i="false" strike="noStrike" sz="1200" u="none">
                <a:solidFill>
                  <a:srgbClr val="FFFFFF"/>
                </a:solidFill>
                <a:latin typeface="Calibri"/>
              </a:rPr>
              <a:t>I dont think Paxil is for everyone, really think it is whats going on in your head, whether you really have depression or not</a:t>
            </a:r>
            <a:br/>
            <a:r>
              <a:rPr b="false" i="false" strike="noStrike" sz="1200" u="none">
                <a:solidFill>
                  <a:srgbClr val="FFFFFF"/>
                </a:solidFill>
                <a:latin typeface="Calibri"/>
              </a:rPr>
              <a:t>800 mg ibuprofen safe while breastfeeding</a:t>
            </a:r>
            <a:br/>
            <a:r>
              <a:rPr b="false" i="false" strike="noStrike" sz="1200" u="none">
                <a:solidFill>
                  <a:srgbClr val="FFFFFF"/>
                </a:solidFill>
                <a:latin typeface="Calibri"/>
              </a:rPr>
              <a:t>Problem is, I can never find the time to make soup from scratch.</a:t>
            </a:r>
            <a:br/>
            <a:r>
              <a:rPr b="false" i="false" strike="noStrike" sz="1200" u="none">
                <a:solidFill>
                  <a:srgbClr val="FFFFFF"/>
                </a:solidFill>
                <a:latin typeface="Calibri"/>
              </a:rPr>
              <a:t>how much ibuprofen can i take safely</a:t>
            </a:r>
            <a:br/>
            <a:r>
              <a:rPr b="false" i="false" strike="noStrike" sz="1200" u="none">
                <a:solidFill>
                  <a:srgbClr val="FFFFFF"/>
                </a:solidFill>
                <a:latin typeface="Calibri"/>
              </a:rPr>
              <a:t>dose for ibuprofen</a:t>
            </a:r>
            <a:br/>
            <a:r>
              <a:rPr b="false" i="false" strike="noStrike" sz="1200" u="none">
                <a:solidFill>
                  <a:srgbClr val="FFFFFF"/>
                </a:solidFill>
                <a:latin typeface="Calibri"/>
              </a:rPr>
              <a:t>ibuprofen dosage for infants calculator</a:t>
            </a:r>
            <a:br/>
            <a:r>
              <a:rPr b="false" i="false" strike="noStrike" sz="1200" u="none">
                <a:solidFill>
                  <a:srgbClr val="FFFFFF"/>
                </a:solidFill>
                <a:latin typeface="Calibri"/>
              </a:rPr>
              <a:t>By comparison, in postmenopausal women, tamoxifen can act as an ER agonist in bone and increase bone mass</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200 mg ibuprofen daily</a:t>
            </a:r>
            <a:br/>
            <a:r>
              <a:rPr b="false" i="false" strike="noStrike" sz="1200" u="none">
                <a:solidFill>
                  <a:srgbClr val="FFFFFF"/>
                </a:solidFill>
                <a:latin typeface="Calibri"/>
              </a:rPr>
              <a:t>I only ask because I am hopeful that finasteride will produce similar results for me and if nothing else maintain what I have</a:t>
            </a:r>
            <a:br/>
            <a:r>
              <a:rPr b="false" i="false" strike="noStrike" sz="1200" u="none">
                <a:solidFill>
                  <a:srgbClr val="FFFFFF"/>
                </a:solidFill>
                <a:latin typeface="Calibri"/>
              </a:rPr>
              <a:t>where to buy ibuprofen 800 mg</a:t>
            </a:r>
            <a:br/>
            <a:r>
              <a:rPr b="false" i="false" strike="noStrike" sz="1200" u="none">
                <a:solidFill>
                  <a:srgbClr val="FFFFFF"/>
                </a:solidFill>
                <a:latin typeface="Calibri"/>
              </a:rPr>
              <a:t>advil (ibuprofen) is an example of a/an</a:t>
            </a:r>
            <a:br/>
            <a:r>
              <a:rPr b="false" i="false" strike="noStrike" sz="1200" u="none">
                <a:solidFill>
                  <a:srgbClr val="FFFFFF"/>
                </a:solidFill>
                <a:latin typeface="Calibri"/>
              </a:rPr>
              <a:t>Due to the minuscule chance of fertility problems</a:t>
            </a:r>
            <a:br/>
            <a:r>
              <a:rPr b="false" i="false" strike="noStrike" sz="1200" u="none">
                <a:solidFill>
                  <a:srgbClr val="FFFFFF"/>
                </a:solidFill>
                <a:latin typeface="Calibri"/>
              </a:rPr>
              <a:t>ibuprofen bp 400 mg dosage</a:t>
            </a:r>
            <a:br/>
            <a:r>
              <a:rPr b="false" i="false" strike="noStrike" sz="1200" u="none">
                <a:solidFill>
                  <a:srgbClr val="FFFFFF"/>
                </a:solidFill>
                <a:latin typeface="Calibri"/>
              </a:rPr>
              <a:t>tylenol or ibuprofen for toddler cold</a:t>
            </a:r>
            <a:br/>
            <a:r>
              <a:rPr b="false" i="false" strike="noStrike" sz="1200" u="none">
                <a:solidFill>
                  <a:srgbClr val="FFFFFF"/>
                </a:solidFill>
                <a:latin typeface="Calibri"/>
              </a:rPr>
              <a:t>how many ibuprofen can i take in a day after surgery</a:t>
            </a:r>
            <a:br/>
            <a:r>
              <a:rPr b="false" i="false" strike="noStrike" sz="1200" u="none">
                <a:solidFill>
                  <a:srgbClr val="FFFFFF"/>
                </a:solidFill>
                <a:latin typeface="Calibri"/>
              </a:rPr>
              <a:t>What do I do? He doesn&amp;rsquo;t sleep whole night or may get 1to2 hr of sleep only</a:t>
            </a:r>
            <a:br/>
            <a:r>
              <a:rPr b="false" i="false" strike="noStrike" sz="1200" u="none">
                <a:solidFill>
                  <a:srgbClr val="FFFFFF"/>
                </a:solidFill>
                <a:latin typeface="Calibri"/>
              </a:rPr>
              <a:t>ibuprofen 800 mg prescription cost</a:t>
            </a:r>
            <a:br/>
            <a:r>
              <a:rPr b="false" i="false" strike="noStrike" sz="1200" u="none">
                <a:solidFill>
                  <a:srgbClr val="FFFFFF"/>
                </a:solidFill>
                <a:latin typeface="Calibri"/>
              </a:rPr>
              <a:t>Manchester's generators remain in existence right now, despite the fact that a lot of these are actually become office buildings along with residences</a:t>
            </a:r>
            <a:br/>
            <a:r>
              <a:rPr b="false" i="false" strike="noStrike" sz="1200" u="none">
                <a:solidFill>
                  <a:srgbClr val="FFFFFF"/>
                </a:solidFill>
                <a:latin typeface="Calibri"/>
              </a:rPr>
              <a:t>do you take tylenol or ibuprofen for a fever</a:t>
            </a:r>
            <a:br/>
            <a:r>
              <a:rPr b="false" i="false" strike="noStrike" sz="1200" u="none">
                <a:solidFill>
                  <a:srgbClr val="FFFFFF"/>
                </a:solidFill>
                <a:latin typeface="Calibri"/>
              </a:rPr>
              <a:t>dog ate 1 200 mg ibuprofen</a:t>
            </a:r>
            <a:br/>
            <a:r>
              <a:rPr b="false" i="false" strike="noStrike" sz="1200" u="none">
                <a:solidFill>
                  <a:srgbClr val="FFFFFF"/>
                </a:solidFill>
                <a:latin typeface="Calibri"/>
              </a:rPr>
              <a:t>It is important that you take Telmisartan Teva every day until your doctor tells you otherwise</a:t>
            </a:r>
            <a:br/>
            <a:r>
              <a:rPr b="false" i="false" strike="noStrike" sz="1200" u="none">
                <a:solidFill>
                  <a:srgbClr val="FFFFFF"/>
                </a:solidFill>
                <a:latin typeface="Calibri"/>
              </a:rPr>
              <a:t>tylenol aspirin or ibuprofen</a:t>
            </a:r>
            <a:br/>
            <a:r>
              <a:rPr b="false" i="false" strike="noStrike" sz="1200" u="none">
                <a:solidFill>
                  <a:srgbClr val="FFFFFF"/>
                </a:solidFill>
                <a:latin typeface="Calibri"/>
              </a:rPr>
              <a:t>Lancet rock festival 2013 Br J Med</a:t>
            </a:r>
            <a:br/>
            <a:r>
              <a:rPr b="false" i="false" strike="noStrike" sz="1200" u="none">
                <a:solidFill>
                  <a:srgbClr val="FFFFFF"/>
                </a:solidFill>
                <a:latin typeface="Calibri"/>
              </a:rPr>
              <a:t>which is best for headaches tylenol aspirin or ibuprofen</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lozenge works best if you take it every 1 or 2 hours</a:t>
            </a:r>
            <a:br/>
            <a:r>
              <a:rPr b="false" i="false" strike="noStrike" sz="1200" u="none">
                <a:solidFill>
                  <a:srgbClr val="FFFFFF"/>
                </a:solidFill>
                <a:latin typeface="Calibri"/>
              </a:rPr>
              <a:t>tylenol ibuprofen mix</a:t>
            </a:r>
            <a:br/>
            <a:r>
              <a:rPr b="false" i="false" strike="noStrike" sz="1200" u="none">
                <a:solidFill>
                  <a:srgbClr val="FFFFFF"/>
                </a:solidFill>
                <a:latin typeface="Calibri"/>
              </a:rPr>
              <a:t>I have put if off for a couple of months because of the high twin rate but I have heard of a lot of people having 1 baby</a:t>
            </a:r>
            <a:br/>
            <a:r>
              <a:rPr b="false" i="false" strike="noStrike" sz="1200" u="none">
                <a:solidFill>
                  <a:srgbClr val="FFFFFF"/>
                </a:solidFill>
                <a:latin typeface="Calibri"/>
              </a:rPr>
              <a:t>infant advil ibuprofen dosage</a:t>
            </a:r>
            <a:br/>
            <a:r>
              <a:rPr b="false" i="false" strike="noStrike" sz="1200" u="none">
                <a:solidFill>
                  <a:srgbClr val="FFFFFF"/>
                </a:solidFill>
                <a:latin typeface="Calibri"/>
              </a:rPr>
              <a:t>ibuprofen used for swelling</a:t>
            </a:r>
            <a:br/>
            <a:r>
              <a:rPr b="false" i="false" strike="noStrike" sz="1200" u="none">
                <a:solidFill>
                  <a:srgbClr val="FFFFFF"/>
                </a:solidFill>
                <a:latin typeface="Calibri"/>
              </a:rPr>
              <a:t>I&amp;rsquo;m not sure about strep (haven&amp;rsquo;t had that here, as far as we know), but it works for us for very sore throats.</a:t>
            </a:r>
            <a:br/>
            <a:r>
              <a:rPr b="false" i="false" strike="noStrike" sz="1200" u="none">
                <a:solidFill>
                  <a:srgbClr val="FFFFFF"/>
                </a:solidFill>
                <a:latin typeface="Calibri"/>
              </a:rPr>
              <a:t>boots ibuprofen 400 mg dosage</a:t>
            </a:r>
            <a:br/>
            <a:r>
              <a:rPr b="false" i="false" strike="noStrike" sz="1200" u="none">
                <a:solidFill>
                  <a:srgbClr val="FFFFFF"/>
                </a:solidFill>
                <a:latin typeface="Calibri"/>
              </a:rPr>
              <a:t>why shouldn i take ibuprofen before running</a:t>
            </a:r>
            <a:br/>
            <a:r>
              <a:rPr b="false" i="false" strike="noStrike" sz="1200" u="none">
                <a:solidFill>
                  <a:srgbClr val="FFFFFF"/>
                </a:solidFill>
                <a:latin typeface="Calibri"/>
              </a:rPr>
              <a:t>ibuprofen dosage for gout</a:t>
            </a:r>
            <a:br/>
            <a:r>
              <a:rPr b="false" i="false" strike="noStrike" sz="1200" u="none">
                <a:solidFill>
                  <a:srgbClr val="FFFFFF"/>
                </a:solidFill>
                <a:latin typeface="Calibri"/>
              </a:rPr>
              <a:t>I really need to bite my tongue &amp; snap out of the Mole on wheels mood I&amp;rsquo;m in</a:t>
            </a:r>
            <a:br/>
            <a:r>
              <a:rPr b="false" i="false" strike="noStrike" sz="1200" u="none">
                <a:solidFill>
                  <a:srgbClr val="FFFFFF"/>
                </a:solidFill>
                <a:latin typeface="Calibri"/>
              </a:rPr>
              <a:t>ibuprofen actavis 600 mg tabletten</a:t>
            </a:r>
            <a:br/>
            <a:r>
              <a:rPr b="false" i="false" strike="noStrike" sz="1200" u="none">
                <a:solidFill>
                  <a:srgbClr val="FFFFFF"/>
                </a:solidFill>
                <a:latin typeface="Calibri"/>
              </a:rPr>
              <a:t>ibuprofen mg</a:t>
            </a:r>
            <a:br/>
            <a:r>
              <a:rPr b="false" i="false" strike="noStrike" sz="1200" u="none">
                <a:solidFill>
                  <a:srgbClr val="FFFFFF"/>
                </a:solidFill>
                <a:latin typeface="Calibri"/>
              </a:rPr>
              <a:t>where to buy ibuprofen cream</a:t>
            </a:r>
            <a:br/>
            <a:r>
              <a:rPr b="false" i="false" strike="noStrike" sz="1200" u="none">
                <a:solidFill>
                  <a:srgbClr val="FFFFFF"/>
                </a:solidFill>
                <a:latin typeface="Calibri"/>
              </a:rPr>
              <a:t>is meloxicam the same as ibuprofen</a:t>
            </a:r>
            <a:br/>
            <a:r>
              <a:rPr b="false" i="false" strike="noStrike" sz="1200" u="none">
                <a:solidFill>
                  <a:srgbClr val="FFFFFF"/>
                </a:solidFill>
                <a:latin typeface="Calibri"/>
              </a:rPr>
              <a:t>acetaminophen or ibuprofen</a:t>
            </a:r>
            <a:br/>
            <a:r>
              <a:rPr b="false" i="false" strike="noStrike" sz="1200" u="none">
                <a:solidFill>
                  <a:srgbClr val="FFFFFF"/>
                </a:solidFill>
                <a:latin typeface="Calibri"/>
              </a:rPr>
              <a:t>is ibuprofen the same thing as tylenol</a:t>
            </a:r>
            <a:br/>
            <a:r>
              <a:rPr b="false" i="false" strike="noStrike" sz="1200" u="none">
                <a:solidFill>
                  <a:srgbClr val="FFFFFF"/>
                </a:solidFill>
                <a:latin typeface="Calibri"/>
              </a:rPr>
              <a:t>advil infant ibuprofen dosage</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tylenol or ibuprofen better for toddler fever</a:t>
            </a:r>
            <a:br/>
            <a:r>
              <a:rPr b="false" i="false" strike="noStrike" sz="1200" u="none">
                <a:solidFill>
                  <a:srgbClr val="FFFFFF"/>
                </a:solidFill>
                <a:latin typeface="Calibri"/>
              </a:rPr>
              <a:t>Trazedone is also used to treat bi-polar illness and schizophrenia.</a:t>
            </a:r>
            <a:br/>
            <a:r>
              <a:rPr b="false" i="false" strike="noStrike" sz="1200" u="none">
                <a:solidFill>
                  <a:srgbClr val="FFFFFF"/>
                </a:solidFill>
                <a:latin typeface="Calibri"/>
              </a:rPr>
              <a:t>is acetaminophen or ibuprofen better for your liver</a:t>
            </a:r>
            <a:br/>
            <a:r>
              <a:rPr b="false" i="false" strike="noStrike" sz="1200" u="none">
                <a:solidFill>
                  <a:srgbClr val="FFFFFF"/>
                </a:solidFill>
                <a:latin typeface="Calibri"/>
              </a:rPr>
              <a:t>order 600 mg ibuprofen</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2015-12-20T01:16:52+04:00</dcterms:created>
  <dcterms:modified xsi:type="dcterms:W3CDTF">2015-12-20T01:16:52+04:00</dcterms:modified>
  <dc:title>Is It Safe To Take Ibuprofen 600 Mg While Pregnant - Pediatric Tylenol Ibuprofen Dosing Chart</dc:title>
  <dc:description>Is tylenol or ibuprofen better for muscle pain, ibuprofen 400 mg drowsiness, buy ibuprofen 800 mg, is it safe to take ibuprofen 800 mg while pregnant, advil ibuprofen 200mg, is acetaminophen tylenol or ibuprofen, acetaminophen or ibuprofen</dc:description>
  <dc:subject>Is It Safe To Take Ibuprofen 600 Mg While Pregnant - Pediatric Tylenol Ibuprofen Dosing Chart</dc:subject>
  <cp:keywords>ibuprofen advil, children's ibuprofen dosing chart by weight, which is better for you ibuprofen or acetaminophen, dosage ibuprofen 12 year old, how many 800 mg ibuprofen to get high, ibuprofen daily dosage limit, is 600mg of ibuprofen a day safe, ibuprofen mg kg, ibuprofen 600 mg dosage frequency, tylenol ibuprofen alternate</cp:keywords>
  <cp:category/>
</cp:coreProperties>
</file>