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8.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9.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0.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1.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2.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3.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4.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5.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6.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7.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8.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9.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0.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1.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2.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3.jp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How Much Does Atarax Cost At Walmart</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Avoid applying large amount of adapalene gel or use adapalene gel more than once a day as it takes time for adapalene to get absorbed into the skin</a:t>
            </a:r>
            <a:br/>
            <a:r>
              <a:rPr b="false" i="false" strike="noStrike" sz="1200" u="none">
                <a:solidFill>
                  <a:srgbClr val="FFFFFF"/>
                </a:solidFill>
                <a:latin typeface="Calibri"/>
              </a:rPr>
              <a:t>atarax 25mg hydroxyzine 2hcl</a:t>
            </a:r>
            <a:br/>
            <a:r>
              <a:rPr b="false" i="false" strike="noStrike" sz="1200" u="none">
                <a:solidFill>
                  <a:srgbClr val="FFFFFF"/>
                </a:solidFill>
                <a:latin typeface="Calibri"/>
              </a:rPr>
              <a:t>This misconception originates from their completely different uses</a:t>
            </a:r>
            <a:br/>
            <a:r>
              <a:rPr b="false" i="false" strike="noStrike" sz="1200" u="none">
                <a:solidFill>
                  <a:srgbClr val="FFFFFF"/>
                </a:solidFill>
                <a:latin typeface="Calibri"/>
              </a:rPr>
              <a:t>hydroxyzine pamoate for social anxiety</a:t>
            </a:r>
            <a:br/>
            <a:r>
              <a:rPr b="false" i="false" strike="noStrike" sz="1200" u="none">
                <a:solidFill>
                  <a:srgbClr val="FFFFFF"/>
                </a:solidFill>
                <a:latin typeface="Calibri"/>
              </a:rPr>
              <a:t>atarax 50 mg high</a:t>
            </a:r>
            <a:br/>
            <a:r>
              <a:rPr b="false" i="false" strike="noStrike" sz="1200" u="none">
                <a:solidFill>
                  <a:srgbClr val="FFFFFF"/>
                </a:solidFill>
                <a:latin typeface="Calibri"/>
              </a:rPr>
              <a:t>atarax 25 mg street value</a:t>
            </a:r>
            <a:br/>
            <a:r>
              <a:rPr b="false" i="false" strike="noStrike" sz="1200" u="none">
                <a:solidFill>
                  <a:srgbClr val="FFFFFF"/>
                </a:solidFill>
                <a:latin typeface="Calibri"/>
              </a:rPr>
              <a:t>hydroxyzine 25 mg cost</a:t>
            </a:r>
            <a:br/>
            <a:r>
              <a:rPr b="false" i="false" strike="noStrike" sz="1200" u="none">
                <a:solidFill>
                  <a:srgbClr val="FFFFFF"/>
                </a:solidFill>
                <a:latin typeface="Calibri"/>
              </a:rPr>
              <a:t>Any other drug that increases my heartrate sends me straight into a full blown panic attack but that one</a:t>
            </a:r>
            <a:br/>
            <a:r>
              <a:rPr b="false" i="false" strike="noStrike" sz="1200" u="none">
                <a:solidFill>
                  <a:srgbClr val="FFFFFF"/>
                </a:solidFill>
                <a:latin typeface="Calibri"/>
              </a:rPr>
              <a:t>where to buy atarax for dogs</a:t>
            </a:r>
            <a:br/>
            <a:r>
              <a:rPr b="false" i="false" strike="noStrike" sz="1200" u="none">
                <a:solidFill>
                  <a:srgbClr val="FFFFFF"/>
                </a:solidFill>
                <a:latin typeface="Calibri"/>
              </a:rPr>
              <a:t>(Both of us are over the legal age here, 18).I had to go up myself and also show my ID to get my pill and the guy looked at me almost with disgust, I could&amp;#39;nt believe it</a:t>
            </a:r>
            <a:br/>
            <a:r>
              <a:rPr b="false" i="false" strike="noStrike" sz="1200" u="none">
                <a:solidFill>
                  <a:srgbClr val="FFFFFF"/>
                </a:solidFill>
                <a:latin typeface="Calibri"/>
              </a:rPr>
              <a:t>atarax 2 mg ml sirop</a:t>
            </a:r>
            <a:br/>
            <a:r>
              <a:rPr b="false" i="false" strike="noStrike" sz="1200" u="none">
                <a:solidFill>
                  <a:srgbClr val="FFFFFF"/>
                </a:solidFill>
                <a:latin typeface="Calibri"/>
              </a:rPr>
              <a:t>atarax tablets 25mg used for</a:t>
            </a:r>
            <a:br/>
            <a:r>
              <a:rPr b="false" i="false" strike="noStrike" sz="1200" u="none">
                <a:solidFill>
                  <a:srgbClr val="FFFFFF"/>
                </a:solidFill>
                <a:latin typeface="Calibri"/>
              </a:rPr>
              <a:t>Het is echt een klein gebied vol met pukkels en puistjes, terwijl ik op de rest van mijn huid nauwelijks/nooit een puistje heb</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atarax 10mg cost</a:t>
            </a:r>
            <a:br/>
            <a:r>
              <a:rPr b="false" i="false" strike="noStrike" sz="1200" u="none">
                <a:solidFill>
                  <a:srgbClr val="FFFFFF"/>
                </a:solidFill>
                <a:latin typeface="Calibri"/>
              </a:rPr>
              <a:t>Ik ben nog altijd op zoek naar een vervangings product voor mijn zelfbruiner</a:t>
            </a:r>
            <a:br/>
            <a:r>
              <a:rPr b="false" i="false" strike="noStrike" sz="1200" u="none">
                <a:solidFill>
                  <a:srgbClr val="FFFFFF"/>
                </a:solidFill>
                <a:latin typeface="Calibri"/>
              </a:rPr>
              <a:t>atarax 25 mg tablet use</a:t>
            </a:r>
            <a:br/>
            <a:r>
              <a:rPr b="false" i="false" strike="noStrike" sz="1200" u="none">
                <a:solidFill>
                  <a:srgbClr val="FFFFFF"/>
                </a:solidFill>
                <a:latin typeface="Calibri"/>
              </a:rPr>
              <a:t>atarax hydroxyzine dichlorhydrate 2mg</a:t>
            </a:r>
            <a:br/>
            <a:r>
              <a:rPr b="false" i="false" strike="noStrike" sz="1200" u="none">
                <a:solidFill>
                  <a:srgbClr val="FFFFFF"/>
                </a:solidFill>
                <a:latin typeface="Calibri"/>
              </a:rPr>
              <a:t>But re: Effexor, I quit taking it when I discovered that it was causing a lot of memory problems</a:t>
            </a:r>
            <a:br/>
            <a:r>
              <a:rPr b="false" i="false" strike="noStrike" sz="1200" u="none">
                <a:solidFill>
                  <a:srgbClr val="FFFFFF"/>
                </a:solidFill>
                <a:latin typeface="Calibri"/>
              </a:rPr>
              <a:t>buy generic hydroxyzine</a:t>
            </a:r>
            <a:br/>
            <a:r>
              <a:rPr b="false" i="false" strike="noStrike" sz="1200" u="none">
                <a:solidFill>
                  <a:srgbClr val="FFFFFF"/>
                </a:solidFill>
                <a:latin typeface="Calibri"/>
              </a:rPr>
              <a:t>In short-term US clinical trials, erosive esophagitis healing rates in the 107 elderly patients ( 65 years old) treated with pantoprazole were similar to those found in patients under the age of 65</a:t>
            </a:r>
            <a:br/>
            <a:r>
              <a:rPr b="false" i="false" strike="noStrike" sz="1200" u="none">
                <a:solidFill>
                  <a:srgbClr val="FFFFFF"/>
                </a:solidFill>
                <a:latin typeface="Calibri"/>
              </a:rPr>
              <a:t>atarax 2mg ml syrup</a:t>
            </a:r>
            <a:br/>
            <a:r>
              <a:rPr b="false" i="false" strike="noStrike" sz="1200" u="none">
                <a:solidFill>
                  <a:srgbClr val="FFFFFF"/>
                </a:solidFill>
                <a:latin typeface="Calibri"/>
              </a:rPr>
              <a:t>hydroxyzine hcl 50 mg tabs white</a:t>
            </a:r>
            <a:br/>
            <a:r>
              <a:rPr b="false" i="false" strike="noStrike" sz="1200" u="none">
                <a:solidFill>
                  <a:srgbClr val="FFFFFF"/>
                </a:solidFill>
                <a:latin typeface="Calibri"/>
              </a:rPr>
              <a:t>generic hydroxyzine for dogs</a:t>
            </a:r>
            <a:br/>
            <a:r>
              <a:rPr b="false" i="false" strike="noStrike" sz="1200" u="none">
                <a:solidFill>
                  <a:srgbClr val="FFFFFF"/>
                </a:solidFill>
                <a:latin typeface="Calibri"/>
              </a:rPr>
              <a:t>buy atarax</a:t>
            </a:r>
            <a:br/>
            <a:r>
              <a:rPr b="false" i="false" strike="noStrike" sz="1200" u="none">
                <a:solidFill>
                  <a:srgbClr val="FFFFFF"/>
                </a:solidFill>
                <a:latin typeface="Calibri"/>
              </a:rPr>
              <a:t>atarax online uk</a:t>
            </a:r>
            <a:br/>
            <a:r>
              <a:rPr b="false" i="false" strike="noStrike" sz="1200" u="none">
                <a:solidFill>
                  <a:srgbClr val="FFFFFF"/>
                </a:solidFill>
                <a:latin typeface="Calibri"/>
              </a:rPr>
              <a:t>The microbiome might also play a critical role due to its influence on epigenetics and even hormone regulation</a:t>
            </a:r>
            <a:br/>
            <a:r>
              <a:rPr b="false" i="false" strike="noStrike" sz="1200" u="none">
                <a:solidFill>
                  <a:srgbClr val="FFFFFF"/>
                </a:solidFill>
                <a:latin typeface="Calibri"/>
              </a:rPr>
              <a:t>how much does atarax cost at walmart</a:t>
            </a:r>
            <a:br/>
            <a:r>
              <a:rPr b="false" i="false" strike="noStrike" sz="1200" u="none">
                <a:solidFill>
                  <a:srgbClr val="FFFFFF"/>
                </a:solidFill>
                <a:latin typeface="Calibri"/>
              </a:rPr>
              <a:t>atarax tabletki powlekane 10 mg</a:t>
            </a:r>
            <a:br/>
            <a:r>
              <a:rPr b="false" i="false" strike="noStrike" sz="1200" u="none">
                <a:solidFill>
                  <a:srgbClr val="FFFFFF"/>
                </a:solidFill>
                <a:latin typeface="Calibri"/>
              </a:rPr>
              <a:t>hydroxyzine pamoate anxiety dosage</a:t>
            </a:r>
            <a:br/>
            <a:r>
              <a:rPr b="false" i="false" strike="noStrike" sz="1200" u="none">
                <a:solidFill>
                  <a:srgbClr val="FFFFFF"/>
                </a:solidFill>
                <a:latin typeface="Calibri"/>
              </a:rPr>
              <a:t>order atarax</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cheap atarax</a:t>
            </a:r>
            <a:br/>
            <a:r>
              <a:rPr b="false" i="false" strike="noStrike" sz="1200" u="none">
                <a:solidFill>
                  <a:srgbClr val="FFFFFF"/>
                </a:solidFill>
                <a:latin typeface="Calibri"/>
              </a:rPr>
              <a:t>MicardisPlus is not recommended for use in patients below 18 years of age, because of a lack of information on safety and effectiveness in this age group.</a:t>
            </a:r>
            <a:br/>
            <a:r>
              <a:rPr b="false" i="false" strike="noStrike" sz="1200" u="none">
                <a:solidFill>
                  <a:srgbClr val="FFFFFF"/>
                </a:solidFill>
                <a:latin typeface="Calibri"/>
              </a:rPr>
              <a:t>100 mg hydroxyzine for sleep</a:t>
            </a:r>
            <a:br/>
            <a:r>
              <a:rPr b="false" i="false" strike="noStrike" sz="1200" u="none">
                <a:solidFill>
                  <a:srgbClr val="FFFFFF"/>
                </a:solidFill>
                <a:latin typeface="Calibri"/>
              </a:rPr>
              <a:t>tab atarax cost</a:t>
            </a:r>
            <a:br/>
            <a:r>
              <a:rPr b="false" i="false" strike="noStrike" sz="1200" u="none">
                <a:solidFill>
                  <a:srgbClr val="FFFFFF"/>
                </a:solidFill>
                <a:latin typeface="Calibri"/>
              </a:rPr>
              <a:t>Remember to take your cymbalta early in the morning</a:t>
            </a:r>
            <a:br/>
            <a:r>
              <a:rPr b="false" i="false" strike="noStrike" sz="1200" u="none">
                <a:solidFill>
                  <a:srgbClr val="FFFFFF"/>
                </a:solidFill>
                <a:latin typeface="Calibri"/>
              </a:rPr>
              <a:t>hydroxyzine hcl generic 10 mg tablet</a:t>
            </a:r>
            <a:br/>
            <a:r>
              <a:rPr b="false" i="false" strike="noStrike" sz="1200" u="none">
                <a:solidFill>
                  <a:srgbClr val="FFFFFF"/>
                </a:solidFill>
                <a:latin typeface="Calibri"/>
              </a:rPr>
              <a:t>atarax 25 mg tabletta</a:t>
            </a:r>
            <a:br/>
            <a:r>
              <a:rPr b="false" i="false" strike="noStrike" sz="1200" u="none">
                <a:solidFill>
                  <a:srgbClr val="FFFFFF"/>
                </a:solidFill>
                <a:latin typeface="Calibri"/>
              </a:rPr>
              <a:t>WO92/21328, EP473431, EP459695,EP349103, CA2068366 and US5084278</a:t>
            </a:r>
            <a:br/>
            <a:r>
              <a:rPr b="false" i="false" strike="noStrike" sz="1200" u="none">
                <a:solidFill>
                  <a:srgbClr val="FFFFFF"/>
                </a:solidFill>
                <a:latin typeface="Calibri"/>
              </a:rPr>
              <a:t>hydroxyzine pamoate online</a:t>
            </a:r>
            <a:br/>
            <a:r>
              <a:rPr b="false" i="false" strike="noStrike" sz="1200" u="none">
                <a:solidFill>
                  <a:srgbClr val="FFFFFF"/>
                </a:solidFill>
                <a:latin typeface="Calibri"/>
              </a:rPr>
              <a:t>generic hydroxyzine pictures</a:t>
            </a:r>
            <a:br/>
            <a:r>
              <a:rPr b="false" i="false" strike="noStrike" sz="1200" u="none">
                <a:solidFill>
                  <a:srgbClr val="FFFFFF"/>
                </a:solidFill>
                <a:latin typeface="Calibri"/>
              </a:rPr>
              <a:t>If the unhurried denies having a self-annihilation drawing, take nigh opposite plans for the coming and accompaniment systems</a:t>
            </a:r>
            <a:br/>
            <a:r>
              <a:rPr b="false" i="false" strike="noStrike" sz="1200" u="none">
                <a:solidFill>
                  <a:srgbClr val="FFFFFF"/>
                </a:solidFill>
                <a:latin typeface="Calibri"/>
              </a:rPr>
              <a:t>how many hydroxyzine pamoate get you high</a:t>
            </a:r>
            <a:br/>
            <a:r>
              <a:rPr b="false" i="false" strike="noStrike" sz="1200" u="none">
                <a:solidFill>
                  <a:srgbClr val="FFFFFF"/>
                </a:solidFill>
                <a:latin typeface="Calibri"/>
              </a:rPr>
              <a:t>My GP suggested that I see the specialist</a:t>
            </a:r>
            <a:br/>
            <a:r>
              <a:rPr b="false" i="false" strike="noStrike" sz="1200" u="none">
                <a:solidFill>
                  <a:srgbClr val="FFFFFF"/>
                </a:solidFill>
                <a:latin typeface="Calibri"/>
              </a:rPr>
              <a:t>hydroxyzine hcl 25 mg picture</a:t>
            </a:r>
            <a:br/>
            <a:r>
              <a:rPr b="false" i="false" strike="noStrike" sz="1200" u="none">
                <a:solidFill>
                  <a:srgbClr val="FFFFFF"/>
                </a:solidFill>
                <a:latin typeface="Calibri"/>
              </a:rPr>
              <a:t>atarax 10mg tablets used for</a:t>
            </a:r>
            <a:br/>
            <a:r>
              <a:rPr b="false" i="false" strike="noStrike" sz="1200" u="none">
                <a:solidFill>
                  <a:srgbClr val="FFFFFF"/>
                </a:solidFill>
                <a:latin typeface="Calibri"/>
              </a:rPr>
              <a:t>hydroxyzine hcl 25 mg cost</a:t>
            </a:r>
            <a:br/>
            <a:r>
              <a:rPr b="false" i="false" strike="noStrike" sz="1200" u="none">
                <a:solidFill>
                  <a:srgbClr val="FFFFFF"/>
                </a:solidFill>
                <a:latin typeface="Calibri"/>
              </a:rPr>
              <a:t>Aleve is a brand name for Naproxen</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hydroxyzine pamoate overdose amount</a:t>
            </a:r>
            <a:br/>
            <a:r>
              <a:rPr b="false" i="false" strike="noStrike" sz="1200" u="none">
                <a:solidFill>
                  <a:srgbClr val="FFFFFF"/>
                </a:solidFill>
                <a:latin typeface="Calibri"/>
              </a:rPr>
              <a:t>atarax 10mg price in india</a:t>
            </a:r>
            <a:br/>
            <a:r>
              <a:rPr b="false" i="false" strike="noStrike" sz="1200" u="none">
                <a:solidFill>
                  <a:srgbClr val="FFFFFF"/>
                </a:solidFill>
                <a:latin typeface="Calibri"/>
              </a:rPr>
              <a:t>what are atarax 25mg tablets used for</a:t>
            </a:r>
            <a:br/>
            <a:r>
              <a:rPr b="false" i="false" strike="noStrike" sz="1200" u="none">
                <a:solidFill>
                  <a:srgbClr val="FFFFFF"/>
                </a:solidFill>
                <a:latin typeface="Calibri"/>
              </a:rPr>
              <a:t>hydroxyzine pamoate 25mg reviews</a:t>
            </a:r>
            <a:br/>
            <a:r>
              <a:rPr b="false" i="false" strike="noStrike" sz="1200" u="none">
                <a:solidFill>
                  <a:srgbClr val="FFFFFF"/>
                </a:solidFill>
                <a:latin typeface="Calibri"/>
              </a:rPr>
              <a:t>atarax 25 mg tabletti</a:t>
            </a:r>
            <a:br/>
            <a:r>
              <a:rPr b="false" i="false" strike="noStrike" sz="1200" u="none">
                <a:solidFill>
                  <a:srgbClr val="FFFFFF"/>
                </a:solidFill>
                <a:latin typeface="Calibri"/>
              </a:rPr>
              <a:t>hydroxyzine 25mg for anxiety</a:t>
            </a:r>
            <a:br/>
            <a:r>
              <a:rPr b="false" i="false" strike="noStrike" sz="1200" u="none">
                <a:solidFill>
                  <a:srgbClr val="FFFFFF"/>
                </a:solidFill>
                <a:latin typeface="Calibri"/>
              </a:rPr>
              <a:t>can hydroxyzine hcl 25 mg get you high</a:t>
            </a:r>
            <a:br/>
            <a:r>
              <a:rPr b="false" i="false" strike="noStrike" sz="1200" u="none">
                <a:solidFill>
                  <a:srgbClr val="FFFFFF"/>
                </a:solidFill>
                <a:latin typeface="Calibri"/>
              </a:rPr>
              <a:t>hydroxyzine 25 mg street value</a:t>
            </a:r>
            <a:br/>
            <a:r>
              <a:rPr b="false" i="false" strike="noStrike" sz="1200" u="none">
                <a:solidFill>
                  <a:srgbClr val="FFFFFF"/>
                </a:solidFill>
                <a:latin typeface="Calibri"/>
              </a:rPr>
              <a:t>hydroxyzine hcl 50 mg for dogs</a:t>
            </a:r>
            <a:br/>
            <a:r>
              <a:rPr b="false" i="false" strike="noStrike" sz="1200" u="none">
                <a:solidFill>
                  <a:srgbClr val="FFFFFF"/>
                </a:solidFill>
                <a:latin typeface="Calibri"/>
              </a:rPr>
              <a:t>hydroxyzine hcl 25mg tabs white</a:t>
            </a:r>
            <a:br/>
            <a:r>
              <a:rPr b="false" i="false" strike="noStrike" sz="1200" u="none">
                <a:solidFill>
                  <a:srgbClr val="FFFFFF"/>
                </a:solidFill>
                <a:latin typeface="Calibri"/>
              </a:rPr>
              <a:t>Ibuprofen is also a non-steroidal anti-inflammatory drug that is used in the treatment of pain</a:t>
            </a:r>
            <a:br/>
            <a:r>
              <a:rPr b="false" i="false" strike="noStrike" sz="1200" u="none">
                <a:solidFill>
                  <a:srgbClr val="FFFFFF"/>
                </a:solidFill>
                <a:latin typeface="Calibri"/>
              </a:rPr>
              <a:t>hydroxyzine hydrochloride 25 mg oral tablet</a:t>
            </a:r>
            <a:br/>
            <a:r>
              <a:rPr b="false" i="false" strike="noStrike" sz="1200" u="none">
                <a:solidFill>
                  <a:srgbClr val="FFFFFF"/>
                </a:solidFill>
                <a:latin typeface="Calibri"/>
              </a:rPr>
              <a:t>atarax 10mg tablet uses</a:t>
            </a:r>
            <a:br/>
            <a:r>
              <a:rPr b="false" i="false" strike="noStrike" sz="1200" u="none">
                <a:solidFill>
                  <a:srgbClr val="FFFFFF"/>
                </a:solidFill>
                <a:latin typeface="Calibri"/>
              </a:rPr>
              <a:t>hydroxyzine pamoate overdose dogs</a:t>
            </a:r>
            <a:br/>
            <a:r>
              <a:rPr b="false" i="false" strike="noStrike" sz="1200" u="none">
                <a:solidFill>
                  <a:srgbClr val="FFFFFF"/>
                </a:solidFill>
                <a:latin typeface="Calibri"/>
              </a:rPr>
              <a:t>buy generic atarax</a:t>
            </a:r>
            <a:br/>
            <a:r>
              <a:rPr b="false" i="false" strike="noStrike" sz="1200" u="none">
                <a:solidFill>
                  <a:srgbClr val="FFFFFF"/>
                </a:solidFill>
                <a:latin typeface="Calibri"/>
              </a:rPr>
              <a:t>atarax hydroxyzine 10mg</a:t>
            </a:r>
            <a:br/>
            <a:r>
              <a:rPr b="false" i="false" strike="noStrike" sz="1200" u="none">
                <a:solidFill>
                  <a:srgbClr val="FFFFFF"/>
                </a:solidFill>
                <a:latin typeface="Calibri"/>
              </a:rPr>
              <a:t>hydroxyzine hcl 25 mg recreational use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Keratolytic therapy was applied on the days when permethrin was not used, and patients were treated with up to three doses of 200micrograms per kilogram oral ivermectin at 14-day intervals</a:t>
            </a:r>
            <a:br/>
            <a:r>
              <a:rPr b="false" i="false" strike="noStrike" sz="1200" u="none">
                <a:solidFill>
                  <a:srgbClr val="FFFFFF"/>
                </a:solidFill>
                <a:latin typeface="Calibri"/>
              </a:rPr>
              <a:t>hydroxyzine hcl 25 mg street value</a:t>
            </a:r>
            <a:br/>
            <a:r>
              <a:rPr b="false" i="false" strike="noStrike" sz="1200" u="none">
                <a:solidFill>
                  <a:srgbClr val="FFFFFF"/>
                </a:solidFill>
                <a:latin typeface="Calibri"/>
              </a:rPr>
              <a:t>equivalencia mg ml atarax</a:t>
            </a:r>
            <a:br/>
            <a:r>
              <a:rPr b="false" i="false" strike="noStrike" sz="1200" u="none">
                <a:solidFill>
                  <a:srgbClr val="FFFFFF"/>
                </a:solidFill>
                <a:latin typeface="Calibri"/>
              </a:rPr>
              <a:t>I REALLY want to hold out to see if this combination is work, but my moods are just so unpredictable that I can barely take it</a:t>
            </a:r>
            <a:br/>
            <a:r>
              <a:rPr b="false" i="false" strike="noStrike" sz="1200" u="none">
                <a:solidFill>
                  <a:srgbClr val="FFFFFF"/>
                </a:solidFill>
                <a:latin typeface="Calibri"/>
              </a:rPr>
              <a:t>hydroxyzine mg for sleep</a:t>
            </a:r>
            <a:br/>
            <a:r>
              <a:rPr b="false" i="false" strike="noStrike" sz="1200" u="none">
                <a:solidFill>
                  <a:srgbClr val="FFFFFF"/>
                </a:solidFill>
                <a:latin typeface="Calibri"/>
              </a:rPr>
              <a:t>hydroxyzine pamoate reviews for anxiety</a:t>
            </a:r>
            <a:br/>
            <a:r>
              <a:rPr b="false" i="false" strike="noStrike" sz="1200" u="none">
                <a:solidFill>
                  <a:srgbClr val="FFFFFF"/>
                </a:solidFill>
                <a:latin typeface="Calibri"/>
              </a:rPr>
              <a:t>Ashwaganda is a very powerful herbal Aphrodisiac</a:t>
            </a:r>
            <a:br/>
            <a:r>
              <a:rPr b="false" i="false" strike="noStrike" sz="1200" u="none">
                <a:solidFill>
                  <a:srgbClr val="FFFFFF"/>
                </a:solidFill>
                <a:latin typeface="Calibri"/>
              </a:rPr>
              <a:t>atarax 50 mg for anxiety</a:t>
            </a:r>
            <a:br/>
            <a:r>
              <a:rPr b="false" i="false" strike="noStrike" sz="1200" u="none">
                <a:solidFill>
                  <a:srgbClr val="FFFFFF"/>
                </a:solidFill>
                <a:latin typeface="Calibri"/>
              </a:rPr>
              <a:t>Do concur with your doctor and follow his directions completely when you are taking Tetracycline.</a:t>
            </a:r>
            <a:br/>
            <a:r>
              <a:rPr b="false" i="false" strike="noStrike" sz="1200" u="none">
                <a:solidFill>
                  <a:srgbClr val="FFFFFF"/>
                </a:solidFill>
                <a:latin typeface="Calibri"/>
              </a:rPr>
              <a:t>atarax 25 mg sleeping pill</a:t>
            </a:r>
            <a:br/>
            <a:r>
              <a:rPr b="false" i="false" strike="noStrike" sz="1200" u="none">
                <a:solidFill>
                  <a:srgbClr val="FFFFFF"/>
                </a:solidFill>
                <a:latin typeface="Calibri"/>
              </a:rPr>
              <a:t>hydroxyzine hcl 50 mg tab nor</a:t>
            </a:r>
            <a:br/>
            <a:r>
              <a:rPr b="false" i="false" strike="noStrike" sz="1200" u="none">
                <a:solidFill>
                  <a:srgbClr val="FFFFFF"/>
                </a:solidFill>
                <a:latin typeface="Calibri"/>
              </a:rPr>
              <a:t>I foolishly assumed that I would be pg by Dec</a:t>
            </a:r>
            <a:br/>
            <a:r>
              <a:rPr b="false" i="false" strike="noStrike" sz="1200" u="none">
                <a:solidFill>
                  <a:srgbClr val="FFFFFF"/>
                </a:solidFill>
                <a:latin typeface="Calibri"/>
              </a:rPr>
              <a:t>hydroxyzine pamoate dosage for sleep</a:t>
            </a:r>
            <a:br/>
            <a:r>
              <a:rPr b="false" i="false" strike="noStrike" sz="1200" u="none">
                <a:solidFill>
                  <a:srgbClr val="FFFFFF"/>
                </a:solidFill>
                <a:latin typeface="Calibri"/>
              </a:rPr>
              <a:t>how many mg of hydroxyzine dose it take to get high</a:t>
            </a:r>
            <a:br/>
            <a:r>
              <a:rPr b="false" i="false" strike="noStrike" sz="1200" u="none">
                <a:solidFill>
                  <a:srgbClr val="FFFFFF"/>
                </a:solidFill>
                <a:latin typeface="Calibri"/>
              </a:rPr>
              <a:t>There are considerable overlaps in the pain descriptors between nociceptive and neuropathic pain</a:t>
            </a:r>
            <a:br/>
            <a:r>
              <a:rPr b="false" i="false" strike="noStrike" sz="1200" u="none">
                <a:solidFill>
                  <a:srgbClr val="FFFFFF"/>
                </a:solidFill>
                <a:latin typeface="Calibri"/>
              </a:rPr>
              <a:t>buy atarax for dogs</a:t>
            </a:r>
            <a:br/>
            <a:r>
              <a:rPr b="false" i="false" strike="noStrike" sz="1200" u="none">
                <a:solidFill>
                  <a:srgbClr val="FFFFFF"/>
                </a:solidFill>
                <a:latin typeface="Calibri"/>
              </a:rPr>
              <a:t>para que sirve hydroxyzine pamoate 25 mg</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atarax 10mg price</a:t>
            </a:r>
            <a:br/>
            <a:r>
              <a:rPr b="false" i="false" strike="noStrike" sz="1200" u="none">
                <a:solidFill>
                  <a:srgbClr val="FFFFFF"/>
                </a:solidFill>
                <a:latin typeface="Calibri"/>
              </a:rPr>
              <a:t>generic name for hydroxyzine pamoate</a:t>
            </a:r>
            <a:br/>
            <a:r>
              <a:rPr b="false" i="false" strike="noStrike" sz="1200" u="none">
                <a:solidFill>
                  <a:srgbClr val="FFFFFF"/>
                </a:solidFill>
                <a:latin typeface="Calibri"/>
              </a:rPr>
              <a:t>atarax 50 mg</a:t>
            </a:r>
            <a:br/>
            <a:r>
              <a:rPr b="false" i="false" strike="noStrike" sz="1200" u="none">
                <a:solidFill>
                  <a:srgbClr val="FFFFFF"/>
                </a:solidFill>
                <a:latin typeface="Calibri"/>
              </a:rPr>
              <a:t>hydroxyzine pam 25mg cap high</a:t>
            </a:r>
            <a:br/>
            <a:r>
              <a:rPr b="false" i="false" strike="noStrike" sz="1200" u="none">
                <a:solidFill>
                  <a:srgbClr val="FFFFFF"/>
                </a:solidFill>
                <a:latin typeface="Calibri"/>
              </a:rPr>
              <a:t>atarax 2 mg/ml siirappi</a:t>
            </a:r>
            <a:br/>
            <a:r>
              <a:rPr b="false" i="false" strike="noStrike" sz="1200" u="none">
                <a:solidFill>
                  <a:srgbClr val="FFFFFF"/>
                </a:solidFill>
                <a:latin typeface="Calibri"/>
              </a:rPr>
              <a:t>atarax hydroxyzine tablets</a:t>
            </a:r>
            <a:br/>
            <a:r>
              <a:rPr b="false" i="false" strike="noStrike" sz="1200" u="none">
                <a:solidFill>
                  <a:srgbClr val="FFFFFF"/>
                </a:solidFill>
                <a:latin typeface="Calibri"/>
              </a:rPr>
              <a:t>can you get high from hydroxyzine pam 25mg</a:t>
            </a:r>
            <a:br/>
            <a:r>
              <a:rPr b="false" i="false" strike="noStrike" sz="1200" u="none">
                <a:solidFill>
                  <a:srgbClr val="FFFFFF"/>
                </a:solidFill>
                <a:latin typeface="Calibri"/>
              </a:rPr>
              <a:t>atarax hidroxizina tabletas 25 mg para que sirve</a:t>
            </a:r>
            <a:br/>
            <a:r>
              <a:rPr b="false" i="false" strike="noStrike" sz="1200" u="none">
                <a:solidFill>
                  <a:srgbClr val="FFFFFF"/>
                </a:solidFill>
                <a:latin typeface="Calibri"/>
              </a:rPr>
              <a:t>purchase hydroxyzine hcl</a:t>
            </a:r>
            <a:br/>
            <a:r>
              <a:rPr b="false" i="false" strike="noStrike" sz="1200" u="none">
                <a:solidFill>
                  <a:srgbClr val="FFFFFF"/>
                </a:solidFill>
                <a:latin typeface="Calibri"/>
              </a:rPr>
              <a:t>hydroxyzine 25 mg tablet</a:t>
            </a:r>
            <a:br/>
            <a:r>
              <a:rPr b="false" i="false" strike="noStrike" sz="1200" u="none">
                <a:solidFill>
                  <a:srgbClr val="FFFFFF"/>
                </a:solidFill>
                <a:latin typeface="Calibri"/>
              </a:rPr>
              <a:t>depression, menopause, diabetes, sleep and aging, congestive heart failure, calcium channel blockers, thyroid hormone replacement therapy, ADHD, multiple sclerosis an more.</a:t>
            </a:r>
            <a:br/>
            <a:r>
              <a:rPr b="false" i="false" strike="noStrike" sz="1200" u="none">
                <a:solidFill>
                  <a:srgbClr val="FFFFFF"/>
                </a:solidFill>
                <a:latin typeface="Calibri"/>
              </a:rPr>
              <a:t>order hydroxyzine</a:t>
            </a:r>
            <a:br/>
            <a:r>
              <a:rPr b="false" i="false" strike="noStrike" sz="1200" u="none">
                <a:solidFill>
                  <a:srgbClr val="FFFFFF"/>
                </a:solidFill>
                <a:latin typeface="Calibri"/>
              </a:rPr>
              <a:t>atarax tablets to buy</a:t>
            </a:r>
            <a:br/>
            <a:r>
              <a:rPr b="false" i="false" strike="noStrike" sz="1200" u="none">
                <a:solidFill>
                  <a:srgbClr val="FFFFFF"/>
                </a:solidFill>
                <a:latin typeface="Calibri"/>
              </a:rPr>
              <a:t>There are a number of abnormalities associated with the use of propranolol during pregnancy, but many of these may be attributable to underlying diseases</a:t>
            </a:r>
            <a:br/>
            <a:r>
              <a:rPr b="false" i="false" strike="noStrike" sz="1200" u="none">
                <a:solidFill>
                  <a:srgbClr val="FFFFFF"/>
                </a:solidFill>
                <a:latin typeface="Calibri"/>
              </a:rPr>
              <a:t>buy cheap atarax online</a:t>
            </a:r>
            <a:br/>
            <a:r>
              <a:rPr b="false" i="false" strike="noStrike" sz="1200" u="none">
                <a:solidFill>
                  <a:srgbClr val="FFFFFF"/>
                </a:solidFill>
                <a:latin typeface="Calibri"/>
              </a:rPr>
              <a:t>atarax hydroxyzine hcl 25mg</a:t>
            </a:r>
            <a:br/>
            <a:r>
              <a:rPr b="false" i="false" strike="noStrike" sz="1200" u="none">
                <a:solidFill>
                  <a:srgbClr val="FFFFFF"/>
                </a:solidFill>
                <a:latin typeface="Calibri"/>
              </a:rPr>
              <a:t>hydroxyzine pam 25mg high</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Activated charcoal should be administered.</a:t>
            </a:r>
            <a:br/>
            <a:r>
              <a:rPr b="false" i="false" strike="noStrike" sz="1200" u="none">
                <a:solidFill>
                  <a:srgbClr val="FFFFFF"/>
                </a:solidFill>
                <a:latin typeface="Calibri"/>
              </a:rPr>
              <a:t>buy atarax uk</a:t>
            </a:r>
            <a:br/>
            <a:r>
              <a:rPr b="false" i="false" strike="noStrike" sz="1200" u="none">
                <a:solidFill>
                  <a:srgbClr val="FFFFFF"/>
                </a:solidFill>
                <a:latin typeface="Calibri"/>
              </a:rPr>
              <a:t>atarax sciroppo costo</a:t>
            </a:r>
            <a:br/>
            <a:r>
              <a:rPr b="false" i="false" strike="noStrike" sz="1200" u="none">
                <a:solidFill>
                  <a:srgbClr val="FFFFFF"/>
                </a:solidFill>
                <a:latin typeface="Calibri"/>
              </a:rPr>
              <a:t>Well, the effects of cannabis CAN cause anxiety</a:t>
            </a:r>
            <a:br/>
            <a:r>
              <a:rPr b="false" i="false" strike="noStrike" sz="1200" u="none">
                <a:solidFill>
                  <a:srgbClr val="FFFFFF"/>
                </a:solidFill>
                <a:latin typeface="Calibri"/>
              </a:rPr>
              <a:t>hydroxyzine pamoate 50 mg for sleep</a:t>
            </a:r>
            <a:br/>
            <a:r>
              <a:rPr b="false" i="false" strike="noStrike" sz="1200" u="none">
                <a:solidFill>
                  <a:srgbClr val="FFFFFF"/>
                </a:solidFill>
                <a:latin typeface="Calibri"/>
              </a:rPr>
              <a:t>hydroxyzine hcl 50 mg street value</a:t>
            </a:r>
            <a:br/>
            <a:r>
              <a:rPr b="false" i="false" strike="noStrike" sz="1200" u="none">
                <a:solidFill>
                  <a:srgbClr val="FFFFFF"/>
                </a:solidFill>
                <a:latin typeface="Calibri"/>
              </a:rPr>
              <a:t>buy atarax syrup</a:t>
            </a:r>
            <a:br/>
            <a:r>
              <a:rPr b="false" i="false" strike="noStrike" sz="1200" u="none">
                <a:solidFill>
                  <a:srgbClr val="FFFFFF"/>
                </a:solidFill>
                <a:latin typeface="Calibri"/>
              </a:rPr>
              <a:t>atarax 10mg hydroxyzine hydrochloride</a:t>
            </a:r>
            <a:br/>
            <a:r>
              <a:rPr b="false" i="false" strike="noStrike" sz="1200" u="none">
                <a:solidFill>
                  <a:srgbClr val="FFFFFF"/>
                </a:solidFill>
                <a:latin typeface="Calibri"/>
              </a:rPr>
              <a:t>atarax 10mg tablet</a:t>
            </a:r>
            <a:br/>
            <a:r>
              <a:rPr b="false" i="false" strike="noStrike" sz="1200" u="none">
                <a:solidFill>
                  <a:srgbClr val="FFFFFF"/>
                </a:solidFill>
                <a:latin typeface="Calibri"/>
              </a:rPr>
              <a:t>atarax costo mexico</a:t>
            </a:r>
            <a:br/>
            <a:r>
              <a:rPr b="false" i="false" strike="noStrike" sz="1200" u="none">
                <a:solidFill>
                  <a:srgbClr val="FFFFFF"/>
                </a:solidFill>
                <a:latin typeface="Calibri"/>
              </a:rPr>
              <a:t>hydroxyzine 25 mg get you high</a:t>
            </a:r>
            <a:br/>
            <a:r>
              <a:rPr b="false" i="false" strike="noStrike" sz="1200" u="none">
                <a:solidFill>
                  <a:srgbClr val="FFFFFF"/>
                </a:solidFill>
                <a:latin typeface="Calibri"/>
              </a:rPr>
              <a:t>hydroxyzine pam 25mg pill</a:t>
            </a:r>
            <a:br/>
            <a:r>
              <a:rPr b="false" i="false" strike="noStrike" sz="1200" u="none">
                <a:solidFill>
                  <a:srgbClr val="FFFFFF"/>
                </a:solidFill>
                <a:latin typeface="Calibri"/>
              </a:rPr>
              <a:t>hydroxyzine pam 25mg</a:t>
            </a:r>
            <a:br/>
            <a:r>
              <a:rPr b="false" i="false" strike="noStrike" sz="1200" u="none">
                <a:solidFill>
                  <a:srgbClr val="FFFFFF"/>
                </a:solidFill>
                <a:latin typeface="Calibri"/>
              </a:rPr>
              <a:t>But it slowly starting coming back</a:t>
            </a:r>
            <a:br/>
            <a:r>
              <a:rPr b="false" i="false" strike="noStrike" sz="1200" u="none">
                <a:solidFill>
                  <a:srgbClr val="FFFFFF"/>
                </a:solidFill>
                <a:latin typeface="Calibri"/>
              </a:rPr>
              <a:t>hydroxyzine 25 mg for pain</a:t>
            </a:r>
            <a:br/>
            <a:r>
              <a:rPr b="false" i="false" strike="noStrike" sz="1200" u="none">
                <a:solidFill>
                  <a:srgbClr val="FFFFFF"/>
                </a:solidFill>
                <a:latin typeface="Calibri"/>
              </a:rPr>
              <a:t>hydroxyzine pamoate 25 mg erowid</a:t>
            </a:r>
            <a:br/>
            <a:r>
              <a:rPr b="false" i="false" strike="noStrike" sz="1200" u="none">
                <a:solidFill>
                  <a:srgbClr val="FFFFFF"/>
                </a:solidFill>
                <a:latin typeface="Calibri"/>
              </a:rPr>
              <a:t>ive just started a course of sertraline today and im feeling a bit sick and dizzy</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atarax 10mg for sleep</a:t>
            </a:r>
            <a:br/>
            <a:r>
              <a:rPr b="false" i="false" strike="noStrike" sz="1200" u="none">
                <a:solidFill>
                  <a:srgbClr val="FFFFFF"/>
                </a:solidFill>
                <a:latin typeface="Calibri"/>
              </a:rPr>
              <a:t>hydroxyzine hcl 25 mg green pill</a:t>
            </a:r>
            <a:br/>
            <a:r>
              <a:rPr b="false" i="false" strike="noStrike" sz="1200" u="none">
                <a:solidFill>
                  <a:srgbClr val="FFFFFF"/>
                </a:solidFill>
                <a:latin typeface="Calibri"/>
              </a:rPr>
              <a:t>Wellicht geeft verkeerde huidverzorging irritatie aan de huid, waardoor het er verbrand uit ziet</a:t>
            </a:r>
            <a:br/>
            <a:r>
              <a:rPr b="false" i="false" strike="noStrike" sz="1200" u="none">
                <a:solidFill>
                  <a:srgbClr val="FFFFFF"/>
                </a:solidFill>
                <a:latin typeface="Calibri"/>
              </a:rPr>
              <a:t>hydroxyzine hcl (atarax) 25mg tab</a:t>
            </a:r>
            <a:br/>
            <a:r>
              <a:rPr b="false" i="false" strike="noStrike" sz="1200" u="none">
                <a:solidFill>
                  <a:srgbClr val="FFFFFF"/>
                </a:solidFill>
                <a:latin typeface="Calibri"/>
              </a:rPr>
              <a:t>is there a generic for atarax</a:t>
            </a:r>
            <a:br/>
            <a:r>
              <a:rPr b="false" i="false" strike="noStrike" sz="1200" u="none">
                <a:solidFill>
                  <a:srgbClr val="FFFFFF"/>
                </a:solidFill>
                <a:latin typeface="Calibri"/>
              </a:rPr>
              <a:t>can you get high off of hydroxyzine hcl 25 mg</a:t>
            </a:r>
            <a:br/>
            <a:r>
              <a:rPr b="false" i="false" strike="noStrike" sz="1200" u="none">
                <a:solidFill>
                  <a:srgbClr val="FFFFFF"/>
                </a:solidFill>
                <a:latin typeface="Calibri"/>
              </a:rPr>
              <a:t>hydroxyzine 25 mg capsule</a:t>
            </a:r>
            <a:br/>
            <a:r>
              <a:rPr b="false" i="false" strike="noStrike" sz="1200" u="none">
                <a:solidFill>
                  <a:srgbClr val="FFFFFF"/>
                </a:solidFill>
                <a:latin typeface="Calibri"/>
              </a:rPr>
              <a:t>A population pharmacokinetic model was developed on thebasis of pharmacokinetic data from relevant topiramate clinical studies</a:t>
            </a:r>
            <a:br/>
            <a:r>
              <a:rPr b="false" i="false" strike="noStrike" sz="1200" u="none">
                <a:solidFill>
                  <a:srgbClr val="FFFFFF"/>
                </a:solidFill>
                <a:latin typeface="Calibri"/>
              </a:rPr>
              <a:t>hydroxyzine pamoate 25mg for anxiety</a:t>
            </a:r>
            <a:br/>
            <a:r>
              <a:rPr b="false" i="false" strike="noStrike" sz="1200" u="none">
                <a:solidFill>
                  <a:srgbClr val="FFFFFF"/>
                </a:solidFill>
                <a:latin typeface="Calibri"/>
              </a:rPr>
              <a:t>atarax 10mg syrup</a:t>
            </a:r>
            <a:br/>
            <a:r>
              <a:rPr b="false" i="false" strike="noStrike" sz="1200" u="none">
                <a:solidFill>
                  <a:srgbClr val="FFFFFF"/>
                </a:solidFill>
                <a:latin typeface="Calibri"/>
              </a:rPr>
              <a:t>hydroxyzine (atarax) 50 mg tablet</a:t>
            </a:r>
            <a:br/>
            <a:r>
              <a:rPr b="false" i="false" strike="noStrike" sz="1200" u="none">
                <a:solidFill>
                  <a:srgbClr val="FFFFFF"/>
                </a:solidFill>
                <a:latin typeface="Calibri"/>
              </a:rPr>
              <a:t>I&amp;rsquo;m not sure about strep (haven&amp;rsquo;t had that here, as far as we know), but it works for us for very sore throats.</a:t>
            </a:r>
            <a:br/>
            <a:r>
              <a:rPr b="false" i="false" strike="noStrike" sz="1200" u="none">
                <a:solidFill>
                  <a:srgbClr val="FFFFFF"/>
                </a:solidFill>
                <a:latin typeface="Calibri"/>
              </a:rPr>
              <a:t>hydroxyzine pamoate 25 mg for anxiety</a:t>
            </a:r>
            <a:br/>
            <a:r>
              <a:rPr b="false" i="false" strike="noStrike" sz="1200" u="none">
                <a:solidFill>
                  <a:srgbClr val="FFFFFF"/>
                </a:solidFill>
                <a:latin typeface="Calibri"/>
              </a:rPr>
              <a:t>What is Differin? What is Differin 0.1? Local pharmacy stores provide Differin gel and cream at 0.1 and 0.3 strength</a:t>
            </a:r>
            <a:br/>
            <a:r>
              <a:rPr b="false" i="false" strike="noStrike" sz="1200" u="none">
                <a:solidFill>
                  <a:srgbClr val="FFFFFF"/>
                </a:solidFill>
                <a:latin typeface="Calibri"/>
              </a:rPr>
              <a:t>atarax 25 mg tabletki</a:t>
            </a:r>
            <a:br/>
            <a:r>
              <a:rPr b="false" i="false" strike="noStrike" sz="1200" u="none">
                <a:solidFill>
                  <a:srgbClr val="FFFFFF"/>
                </a:solidFill>
                <a:latin typeface="Calibri"/>
              </a:rPr>
              <a:t>hydroxyzine pamoate abuse</a:t>
            </a:r>
            <a:br/>
            <a:r>
              <a:rPr b="false" i="false" strike="noStrike" sz="1200" u="none">
                <a:solidFill>
                  <a:srgbClr val="FFFFFF"/>
                </a:solidFill>
                <a:latin typeface="Calibri"/>
              </a:rPr>
              <a:t>NAPNES is a multidisciplinary arrangement of individuals, facilities, and schools that proponent for authority prac- tice of concrete and vocational nursing</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atarax 50 mg for dogs</a:t>
            </a:r>
            <a:br/>
            <a:r>
              <a:rPr b="false" i="false" strike="noStrike" sz="1200" u="none">
                <a:solidFill>
                  <a:srgbClr val="FFFFFF"/>
                </a:solidFill>
                <a:latin typeface="Calibri"/>
              </a:rPr>
              <a:t>generic atarax online</a:t>
            </a:r>
            <a:br/>
            <a:r>
              <a:rPr b="false" i="false" strike="noStrike" sz="1200" u="none">
                <a:solidFill>
                  <a:srgbClr val="FFFFFF"/>
                </a:solidFill>
                <a:latin typeface="Calibri"/>
              </a:rPr>
              <a:t>can hydroxyzine 25 mg get you high</a:t>
            </a:r>
            <a:br/>
            <a:r>
              <a:rPr b="false" i="false" strike="noStrike" sz="1200" u="none">
                <a:solidFill>
                  <a:srgbClr val="FFFFFF"/>
                </a:solidFill>
                <a:latin typeface="Calibri"/>
              </a:rPr>
              <a:t>hydroxyzine hydrochloride tablets usp 25 mg</a:t>
            </a:r>
            <a:br/>
            <a:r>
              <a:rPr b="false" i="false" strike="noStrike" sz="1200" u="none">
                <a:solidFill>
                  <a:srgbClr val="FFFFFF"/>
                </a:solidFill>
                <a:latin typeface="Calibri"/>
              </a:rPr>
              <a:t>atarax dichlorhydrate d'hydroxyzine</a:t>
            </a:r>
            <a:br/>
            <a:r>
              <a:rPr b="false" i="false" strike="noStrike" sz="1200" u="none">
                <a:solidFill>
                  <a:srgbClr val="FFFFFF"/>
                </a:solidFill>
                <a:latin typeface="Calibri"/>
              </a:rPr>
              <a:t>can hydroxyzine hcl 50 mg get you high</a:t>
            </a:r>
            <a:br/>
            <a:r>
              <a:rPr b="false" i="false" strike="noStrike" sz="1200" u="none">
                <a:solidFill>
                  <a:srgbClr val="FFFFFF"/>
                </a:solidFill>
                <a:latin typeface="Calibri"/>
              </a:rPr>
              <a:t>drug abuse hydroxyzine pamoate</a:t>
            </a:r>
            <a:br/>
            <a:r>
              <a:rPr b="false" i="false" strike="noStrike" sz="1200" u="none">
                <a:solidFill>
                  <a:srgbClr val="FFFFFF"/>
                </a:solidFill>
                <a:latin typeface="Calibri"/>
              </a:rPr>
              <a:t>They have already seen two of the signs: charged particles disappearing as they leave the solar magnetic field, and cosmic rays from far outside appearing as they zoom in.</a:t>
            </a:r>
            <a:br/>
            <a:r>
              <a:rPr b="false" i="false" strike="noStrike" sz="1200" u="none">
                <a:solidFill>
                  <a:srgbClr val="FFFFFF"/>
                </a:solidFill>
                <a:latin typeface="Calibri"/>
              </a:rPr>
              <a:t>what are atarax 25 mg tablets used for</a:t>
            </a:r>
            <a:br/>
            <a:r>
              <a:rPr b="false" i="false" strike="noStrike" sz="1200" u="none">
                <a:solidFill>
                  <a:srgbClr val="FFFFFF"/>
                </a:solidFill>
                <a:latin typeface="Calibri"/>
              </a:rPr>
              <a:t>generic hydroxyzine pamoate</a:t>
            </a:r>
            <a:br/>
            <a:r>
              <a:rPr b="false" i="false" strike="noStrike" sz="1200" u="none">
                <a:solidFill>
                  <a:srgbClr val="FFFFFF"/>
                </a:solidFill>
                <a:latin typeface="Calibri"/>
              </a:rPr>
              <a:t>Because this type of alkalosis is usually associated with hypokalemia, also use potassium chloride to correct the hypokalemia.</a:t>
            </a:r>
            <a:br/>
            <a:r>
              <a:rPr b="false" i="false" strike="noStrike" sz="1200" u="none">
                <a:solidFill>
                  <a:srgbClr val="FFFFFF"/>
                </a:solidFill>
                <a:latin typeface="Calibri"/>
              </a:rPr>
              <a:t>atarax 2mg/ml xarope</a:t>
            </a:r>
            <a:br/>
            <a:r>
              <a:rPr b="false" i="false" strike="noStrike" sz="1200" u="none">
                <a:solidFill>
                  <a:srgbClr val="FFFFFF"/>
                </a:solidFill>
                <a:latin typeface="Calibri"/>
              </a:rPr>
              <a:t>hydroxyzine pam 25mg capsule</a:t>
            </a:r>
            <a:br/>
            <a:r>
              <a:rPr b="false" i="false" strike="noStrike" sz="1200" u="none">
                <a:solidFill>
                  <a:srgbClr val="FFFFFF"/>
                </a:solidFill>
                <a:latin typeface="Calibri"/>
              </a:rPr>
              <a:t>Im so sick ofbeing tired until imerisable</a:t>
            </a:r>
            <a:br/>
            <a:r>
              <a:rPr b="false" i="false" strike="noStrike" sz="1200" u="none">
                <a:solidFill>
                  <a:srgbClr val="FFFFFF"/>
                </a:solidFill>
                <a:latin typeface="Calibri"/>
              </a:rPr>
              <a:t>hydroxyzine pamoate dosage adults</a:t>
            </a:r>
            <a:br/>
            <a:r>
              <a:rPr b="false" i="false" strike="noStrike" sz="1200" u="none">
                <a:solidFill>
                  <a:srgbClr val="FFFFFF"/>
                </a:solidFill>
                <a:latin typeface="Calibri"/>
              </a:rPr>
              <a:t>I believe that had I known 15 years ago that Prozac was causing my appetite problems, I could have approached it differently, and I would not have gain so much weight.)</a:t>
            </a:r>
            <a:br/>
            <a:r>
              <a:rPr b="false" i="false" strike="noStrike" sz="1200" u="none">
                <a:solidFill>
                  <a:srgbClr val="FFFFFF"/>
                </a:solidFill>
                <a:latin typeface="Calibri"/>
              </a:rPr>
              <a:t>atarax 10 mg tablet uses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hope no one minds me posting so late on this thread</a:t>
            </a:r>
            <a:br/>
            <a:r>
              <a:rPr b="false" i="false" strike="noStrike" sz="1200" u="none">
                <a:solidFill>
                  <a:srgbClr val="FFFFFF"/>
                </a:solidFill>
                <a:latin typeface="Calibri"/>
              </a:rPr>
              <a:t>atarax hydroxyzine hcl คือ</a:t>
            </a:r>
            <a:br/>
            <a:r>
              <a:rPr b="false" i="false" strike="noStrike" sz="1200" u="none">
                <a:solidFill>
                  <a:srgbClr val="FFFFFF"/>
                </a:solidFill>
                <a:latin typeface="Calibri"/>
              </a:rPr>
              <a:t>atarax 2mg ml sirop</a:t>
            </a:r>
            <a:br/>
            <a:r>
              <a:rPr b="false" i="false" strike="noStrike" sz="1200" u="none">
                <a:solidFill>
                  <a:srgbClr val="FFFFFF"/>
                </a:solidFill>
                <a:latin typeface="Calibri"/>
              </a:rPr>
              <a:t>can you get high off hydroxyzine 25 mg</a:t>
            </a:r>
            <a:br/>
            <a:r>
              <a:rPr b="false" i="false" strike="noStrike" sz="1200" u="none">
                <a:solidFill>
                  <a:srgbClr val="FFFFFF"/>
                </a:solidFill>
                <a:latin typeface="Calibri"/>
              </a:rPr>
              <a:t>hydroxyzine 25 high</a:t>
            </a:r>
            <a:br/>
            <a:r>
              <a:rPr b="false" i="false" strike="noStrike" sz="1200" u="none">
                <a:solidFill>
                  <a:srgbClr val="FFFFFF"/>
                </a:solidFill>
                <a:latin typeface="Calibri"/>
              </a:rPr>
              <a:t>atarax 2mg ml 垵rup yan etkileri</a:t>
            </a:r>
            <a:br/>
            <a:r>
              <a:rPr b="false" i="false" strike="noStrike" sz="1200" u="none">
                <a:solidFill>
                  <a:srgbClr val="FFFFFF"/>
                </a:solidFill>
                <a:latin typeface="Calibri"/>
              </a:rPr>
              <a:t>Comparison of annualized lumbar spine bone mineral density (BMD) losses associated with normal aging (top, blue bars) to BMD losses associated with different cancer therapies (bottom, red bars)</a:t>
            </a:r>
            <a:br/>
            <a:r>
              <a:rPr b="false" i="false" strike="noStrike" sz="1200" u="none">
                <a:solidFill>
                  <a:srgbClr val="FFFFFF"/>
                </a:solidFill>
                <a:latin typeface="Calibri"/>
              </a:rPr>
              <a:t>hydroxyzine mg</a:t>
            </a:r>
            <a:br/>
            <a:r>
              <a:rPr b="false" i="false" strike="noStrike" sz="1200" u="none">
                <a:solidFill>
                  <a:srgbClr val="FFFFFF"/>
                </a:solidFill>
                <a:latin typeface="Calibri"/>
              </a:rPr>
              <a:t>hydroxyzine (vistaril) 25 mg capsule</a:t>
            </a:r>
            <a:br/>
            <a:r>
              <a:rPr b="false" i="false" strike="noStrike" sz="1200" u="none">
                <a:solidFill>
                  <a:srgbClr val="FFFFFF"/>
                </a:solidFill>
                <a:latin typeface="Calibri"/>
              </a:rPr>
              <a:t>atarax tablets what are they used for</a:t>
            </a:r>
            <a:br/>
            <a:r>
              <a:rPr b="false" i="false" strike="noStrike" sz="1200" u="none">
                <a:solidFill>
                  <a:srgbClr val="FFFFFF"/>
                </a:solidFill>
                <a:latin typeface="Calibri"/>
              </a:rPr>
              <a:t>His or her cufflinks not merely company to help bp cuff, that they glean high class luxury in addition to framework properly a subject regarding appearance</a:t>
            </a:r>
            <a:br/>
            <a:r>
              <a:rPr b="false" i="false" strike="noStrike" sz="1200" u="none">
                <a:solidFill>
                  <a:srgbClr val="FFFFFF"/>
                </a:solidFill>
                <a:latin typeface="Calibri"/>
              </a:rPr>
              <a:t>will hydroxyzine pamoate 25 mg get you high</a:t>
            </a:r>
            <a:br/>
            <a:r>
              <a:rPr b="false" i="false" strike="noStrike" sz="1200" u="none">
                <a:solidFill>
                  <a:srgbClr val="FFFFFF"/>
                </a:solidFill>
                <a:latin typeface="Calibri"/>
              </a:rPr>
              <a:t>hydroxyzine hcl 50 mg</a:t>
            </a:r>
            <a:br/>
            <a:r>
              <a:rPr b="false" i="false" strike="noStrike" sz="1200" u="none">
                <a:solidFill>
                  <a:srgbClr val="FFFFFF"/>
                </a:solidFill>
                <a:latin typeface="Calibri"/>
              </a:rPr>
              <a:t>I have a few friends who are on this too and have benefited</a:t>
            </a:r>
            <a:br/>
            <a:r>
              <a:rPr b="false" i="false" strike="noStrike" sz="1200" u="none">
                <a:solidFill>
                  <a:srgbClr val="FFFFFF"/>
                </a:solidFill>
                <a:latin typeface="Calibri"/>
              </a:rPr>
              <a:t>hydroxyzine hcl 50 mg tab not</a:t>
            </a:r>
            <a:br/>
            <a:r>
              <a:rPr b="false" i="false" strike="noStrike" sz="1200" u="none">
                <a:solidFill>
                  <a:srgbClr val="FFFFFF"/>
                </a:solidFill>
                <a:latin typeface="Calibri"/>
              </a:rPr>
              <a:t>hydroxyzine hcl 25mg tabs white used</a:t>
            </a:r>
            <a:br/>
            <a:r>
              <a:rPr b="false" i="false" strike="noStrike" sz="1200" u="none">
                <a:solidFill>
                  <a:srgbClr val="FFFFFF"/>
                </a:solidFill>
                <a:latin typeface="Calibri"/>
              </a:rPr>
              <a:t>Olanzapine orodispersible tablets may be used as an alternative to olanzapine conventional tablets.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hydroxyzine hcl 25 mg</a:t>
            </a:r>
            <a:br/>
            <a:r>
              <a:rPr b="false" i="false" strike="noStrike" sz="1200" u="none">
                <a:solidFill>
                  <a:srgbClr val="FFFFFF"/>
                </a:solidFill>
                <a:latin typeface="Calibri"/>
              </a:rPr>
              <a:t>buy hydroxyzine hcl</a:t>
            </a:r>
            <a:br/>
            <a:r>
              <a:rPr b="false" i="false" strike="noStrike" sz="1200" u="none">
                <a:solidFill>
                  <a:srgbClr val="FFFFFF"/>
                </a:solidFill>
                <a:latin typeface="Calibri"/>
              </a:rPr>
              <a:t>The answer is that often we don't</a:t>
            </a:r>
            <a:br/>
            <a:r>
              <a:rPr b="false" i="false" strike="noStrike" sz="1200" u="none">
                <a:solidFill>
                  <a:srgbClr val="FFFFFF"/>
                </a:solidFill>
                <a:latin typeface="Calibri"/>
              </a:rPr>
              <a:t>hydroxyzine hcl 10mg for sleep</a:t>
            </a:r>
            <a:br/>
            <a:r>
              <a:rPr b="false" i="false" strike="noStrike" sz="1200" u="none">
                <a:solidFill>
                  <a:srgbClr val="FFFFFF"/>
                </a:solidFill>
                <a:latin typeface="Calibri"/>
              </a:rPr>
              <a:t>atarax 2 mg ml</a:t>
            </a:r>
            <a:br/>
            <a:r>
              <a:rPr b="false" i="false" strike="noStrike" sz="1200" u="none">
                <a:solidFill>
                  <a:srgbClr val="FFFFFF"/>
                </a:solidFill>
                <a:latin typeface="Calibri"/>
              </a:rPr>
              <a:t>Zaspem, ali se esto budim, esto u intervalima od jedva dvadesetak minuta</a:t>
            </a:r>
            <a:br/>
            <a:r>
              <a:rPr b="false" i="false" strike="noStrike" sz="1200" u="none">
                <a:solidFill>
                  <a:srgbClr val="FFFFFF"/>
                </a:solidFill>
                <a:latin typeface="Calibri"/>
              </a:rPr>
              <a:t>atarax 10mg/5ml</a:t>
            </a:r>
            <a:br/>
            <a:r>
              <a:rPr b="false" i="false" strike="noStrike" sz="1200" u="none">
                <a:solidFill>
                  <a:srgbClr val="FFFFFF"/>
                </a:solidFill>
                <a:latin typeface="Calibri"/>
              </a:rPr>
              <a:t>hydroxyzine pam 25mg for sleep</a:t>
            </a:r>
            <a:br/>
            <a:r>
              <a:rPr b="false" i="false" strike="noStrike" sz="1200" u="none">
                <a:solidFill>
                  <a:srgbClr val="FFFFFF"/>
                </a:solidFill>
                <a:latin typeface="Calibri"/>
              </a:rPr>
              <a:t>I'm pretty sure I get it from putting on old footwear that I wore during my previous bout</a:t>
            </a:r>
            <a:br/>
            <a:r>
              <a:rPr b="false" i="false" strike="noStrike" sz="1200" u="none">
                <a:solidFill>
                  <a:srgbClr val="FFFFFF"/>
                </a:solidFill>
                <a:latin typeface="Calibri"/>
              </a:rPr>
              <a:t>how much does atarax cost</a:t>
            </a:r>
            <a:br/>
            <a:r>
              <a:rPr b="false" i="false" strike="noStrike" sz="1200" u="none">
                <a:solidFill>
                  <a:srgbClr val="FFFFFF"/>
                </a:solidFill>
                <a:latin typeface="Calibri"/>
              </a:rPr>
              <a:t>hydroxyzine pamoate generic 25 mg capsule</a:t>
            </a:r>
            <a:br/>
            <a:r>
              <a:rPr b="false" i="false" strike="noStrike" sz="1200" u="none">
                <a:solidFill>
                  <a:srgbClr val="FFFFFF"/>
                </a:solidFill>
                <a:latin typeface="Calibri"/>
              </a:rPr>
              <a:t>hydroxyzine hcl 25 mg tablet for dogs</a:t>
            </a:r>
            <a:br/>
            <a:r>
              <a:rPr b="false" i="false" strike="noStrike" sz="1200" u="none">
                <a:solidFill>
                  <a:srgbClr val="FFFFFF"/>
                </a:solidFill>
                <a:latin typeface="Calibri"/>
              </a:rPr>
              <a:t>generic hydroxyzine hcl</a:t>
            </a:r>
            <a:br/>
            <a:r>
              <a:rPr b="false" i="false" strike="noStrike" sz="1200" u="none">
                <a:solidFill>
                  <a:srgbClr val="FFFFFF"/>
                </a:solidFill>
                <a:latin typeface="Calibri"/>
              </a:rPr>
              <a:t>can you get high off hydroxyzine 50 mg</a:t>
            </a:r>
            <a:br/>
            <a:r>
              <a:rPr b="false" i="false" strike="noStrike" sz="1200" u="none">
                <a:solidFill>
                  <a:srgbClr val="FFFFFF"/>
                </a:solidFill>
                <a:latin typeface="Calibri"/>
              </a:rPr>
              <a:t>The important thing to remember about spiro is it takes a while to kick in, so please don't get discouraged if you don't see results right away</a:t>
            </a:r>
            <a:br/>
            <a:r>
              <a:rPr b="false" i="false" strike="noStrike" sz="1200" u="none">
                <a:solidFill>
                  <a:srgbClr val="FFFFFF"/>
                </a:solidFill>
                <a:latin typeface="Calibri"/>
              </a:rPr>
              <a:t>atarax hydroxyzine 2hcl</a:t>
            </a:r>
            <a:br/>
            <a:r>
              <a:rPr b="false" i="false" strike="noStrike" sz="1200" u="none">
                <a:solidFill>
                  <a:srgbClr val="FFFFFF"/>
                </a:solidFill>
                <a:latin typeface="Calibri"/>
              </a:rPr>
              <a:t>atarax drops hydroxyzine hydrochloride syrup</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hydroxyzine hcl 50 mg high</a:t>
            </a:r>
            <a:br/>
            <a:r>
              <a:rPr b="false" i="false" strike="noStrike" sz="1200" u="none">
                <a:solidFill>
                  <a:srgbClr val="FFFFFF"/>
                </a:solidFill>
                <a:latin typeface="Calibri"/>
              </a:rPr>
              <a:t>hydroxyzine pamoate 25 mg</a:t>
            </a:r>
            <a:br/>
            <a:r>
              <a:rPr b="false" i="false" strike="noStrike" sz="1200" u="none">
                <a:solidFill>
                  <a:srgbClr val="FFFFFF"/>
                </a:solidFill>
                <a:latin typeface="Calibri"/>
              </a:rPr>
              <a:t>atarax hydroxyzine hydrochloride syrup 200ml</a:t>
            </a:r>
            <a:br/>
            <a:r>
              <a:rPr b="false" i="false" strike="noStrike" sz="1200" u="none">
                <a:solidFill>
                  <a:srgbClr val="FFFFFF"/>
                </a:solidFill>
                <a:latin typeface="Calibri"/>
              </a:rPr>
              <a:t>hydroxyzine hcl oral tablet 25 mg information</a:t>
            </a:r>
            <a:br/>
            <a:r>
              <a:rPr b="false" i="false" strike="noStrike" sz="1200" u="none">
                <a:solidFill>
                  <a:srgbClr val="FFFFFF"/>
                </a:solidFill>
                <a:latin typeface="Calibri"/>
              </a:rPr>
              <a:t>can you get high off of hydroxyzine pamoate 50 mg</a:t>
            </a:r>
            <a:br/>
            <a:r>
              <a:rPr b="false" i="false" strike="noStrike" sz="1200" u="none">
                <a:solidFill>
                  <a:srgbClr val="FFFFFF"/>
                </a:solidFill>
                <a:latin typeface="Calibri"/>
              </a:rPr>
              <a:t>hydroxyzine hcl generic 25 mg tablet</a:t>
            </a:r>
            <a:br/>
            <a:r>
              <a:rPr b="false" i="false" strike="noStrike" sz="1200" u="none">
                <a:solidFill>
                  <a:srgbClr val="FFFFFF"/>
                </a:solidFill>
                <a:latin typeface="Calibri"/>
              </a:rPr>
              <a:t>hydroxyzine hcl 25 mg tablet white</a:t>
            </a:r>
            <a:br/>
            <a:r>
              <a:rPr b="false" i="false" strike="noStrike" sz="1200" u="none">
                <a:solidFill>
                  <a:srgbClr val="FFFFFF"/>
                </a:solidFill>
                <a:latin typeface="Calibri"/>
              </a:rPr>
              <a:t>where to buy atarax in singapore</a:t>
            </a:r>
            <a:br/>
            <a:r>
              <a:rPr b="false" i="false" strike="noStrike" sz="1200" u="none">
                <a:solidFill>
                  <a:srgbClr val="FFFFFF"/>
                </a:solidFill>
                <a:latin typeface="Calibri"/>
              </a:rPr>
              <a:t>hydroxyzine pamoate capsule dosage</a:t>
            </a:r>
            <a:br/>
            <a:r>
              <a:rPr b="false" i="false" strike="noStrike" sz="1200" u="none">
                <a:solidFill>
                  <a:srgbClr val="FFFFFF"/>
                </a:solidFill>
                <a:latin typeface="Calibri"/>
              </a:rPr>
              <a:t>hydroxyzine hydrochloride 25 mg dosage</a:t>
            </a:r>
            <a:br/>
            <a:r>
              <a:rPr b="false" i="false" strike="noStrike" sz="1200" u="none">
                <a:solidFill>
                  <a:srgbClr val="FFFFFF"/>
                </a:solidFill>
                <a:latin typeface="Calibri"/>
              </a:rPr>
              <a:t>purchase atarax</a:t>
            </a:r>
            <a:br/>
            <a:r>
              <a:rPr b="false" i="false" strike="noStrike" sz="1200" u="none">
                <a:solidFill>
                  <a:srgbClr val="FFFFFF"/>
                </a:solidFill>
                <a:latin typeface="Calibri"/>
              </a:rPr>
              <a:t>how many mg of hydroxyzine does it take to get high</a:t>
            </a:r>
            <a:br/>
            <a:r>
              <a:rPr b="false" i="false" strike="noStrike" sz="1200" u="none">
                <a:solidFill>
                  <a:srgbClr val="FFFFFF"/>
                </a:solidFill>
                <a:latin typeface="Calibri"/>
              </a:rPr>
              <a:t>I&amp;rsquo;m not sure why or how they can sell prescription products online</a:t>
            </a:r>
            <a:br/>
            <a:r>
              <a:rPr b="false" i="false" strike="noStrike" sz="1200" u="none">
                <a:solidFill>
                  <a:srgbClr val="FFFFFF"/>
                </a:solidFill>
                <a:latin typeface="Calibri"/>
              </a:rPr>
              <a:t>atarax 25mg hydroxyzine dichlorhydrate</a:t>
            </a:r>
            <a:br/>
            <a:r>
              <a:rPr b="false" i="false" strike="noStrike" sz="1200" u="none">
                <a:solidFill>
                  <a:srgbClr val="FFFFFF"/>
                </a:solidFill>
                <a:latin typeface="Calibri"/>
              </a:rPr>
              <a:t>Avoid applying large amount of adapalene gel or use adapalene gel more than once a day as it takes time for adapalene to get absorbed into the skin</a:t>
            </a:r>
            <a:br/>
            <a:r>
              <a:rPr b="false" i="false" strike="noStrike" sz="1200" u="none">
                <a:solidFill>
                  <a:srgbClr val="FFFFFF"/>
                </a:solidFill>
                <a:latin typeface="Calibri"/>
              </a:rPr>
              <a:t>picture of hydroxyzine hcl 25 mg tablet</a:t>
            </a:r>
            <a:br/>
            <a:r>
              <a:rPr b="false" i="false" strike="noStrike" sz="1200" u="none">
                <a:solidFill>
                  <a:srgbClr val="FFFFFF"/>
                </a:solidFill>
                <a:latin typeface="Calibri"/>
              </a:rPr>
              <a:t>Any doctors advice about bouncing the drug up and down depending on how you are feeling is just plain wrong</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hydroxyzine hcl 50 mg cost</a:t>
            </a:r>
            <a:br/>
            <a:r>
              <a:rPr b="false" i="false" strike="noStrike" sz="1200" u="none">
                <a:solidFill>
                  <a:srgbClr val="FFFFFF"/>
                </a:solidFill>
                <a:latin typeface="Calibri"/>
              </a:rPr>
              <a:t>hydroxyzine pam</a:t>
            </a:r>
            <a:br/>
            <a:r>
              <a:rPr b="false" i="false" strike="noStrike" sz="1200" u="none">
                <a:solidFill>
                  <a:srgbClr val="FFFFFF"/>
                </a:solidFill>
                <a:latin typeface="Calibri"/>
              </a:rPr>
              <a:t>I am going to punch the psch and knock him out and feed the medicine to his mouth so he can feel the next day how it feels like when pristiq withdraws from his body.</a:t>
            </a:r>
            <a:br/>
            <a:r>
              <a:rPr b="false" i="false" strike="noStrike" sz="1200" u="none">
                <a:solidFill>
                  <a:srgbClr val="FFFFFF"/>
                </a:solidFill>
                <a:latin typeface="Calibri"/>
              </a:rPr>
              <a:t>does hydroxyzine hcl 25 mg get you high</a:t>
            </a:r>
            <a:br/>
            <a:r>
              <a:rPr b="false" i="false" strike="noStrike" sz="1200" u="none">
                <a:solidFill>
                  <a:srgbClr val="FFFFFF"/>
                </a:solidFill>
                <a:latin typeface="Calibri"/>
              </a:rPr>
              <a:t>atarax tablets for sleeping</a:t>
            </a:r>
            <a:br/>
            <a:r>
              <a:rPr b="false" i="false" strike="noStrike" sz="1200" u="none">
                <a:solidFill>
                  <a:srgbClr val="FFFFFF"/>
                </a:solidFill>
                <a:latin typeface="Calibri"/>
              </a:rPr>
              <a:t>(I&amp;#039;m always afraid the sawbones is going to say no).</a:t>
            </a:r>
            <a:br/>
            <a:r>
              <a:rPr b="false" i="false" strike="noStrike" sz="1200" u="none">
                <a:solidFill>
                  <a:srgbClr val="FFFFFF"/>
                </a:solidFill>
                <a:latin typeface="Calibri"/>
              </a:rPr>
              <a:t>hydroxyzine pamoate overdose symptoms</a:t>
            </a:r>
            <a:br/>
            <a:r>
              <a:rPr b="false" i="false" strike="noStrike" sz="1200" u="none">
                <a:solidFill>
                  <a:srgbClr val="FFFFFF"/>
                </a:solidFill>
                <a:latin typeface="Calibri"/>
              </a:rPr>
              <a:t>Si usted fuma, consume bebidas alcohlicas o si utiliza drogas ilegales, indqueselo tambi&amp;eacute;n a su profesional de la salud</a:t>
            </a:r>
            <a:br/>
            <a:r>
              <a:rPr b="false" i="false" strike="noStrike" sz="1200" u="none">
                <a:solidFill>
                  <a:srgbClr val="FFFFFF"/>
                </a:solidFill>
                <a:latin typeface="Calibri"/>
              </a:rPr>
              <a:t>hydroxyzine 25 mg high</a:t>
            </a:r>
            <a:br/>
            <a:r>
              <a:rPr b="false" i="false" strike="noStrike" sz="1200" u="none">
                <a:solidFill>
                  <a:srgbClr val="FFFFFF"/>
                </a:solidFill>
                <a:latin typeface="Calibri"/>
              </a:rPr>
              <a:t>where can i buy atarax in uk</a:t>
            </a:r>
            <a:br/>
            <a:r>
              <a:rPr b="false" i="false" strike="noStrike" sz="1200" u="none">
                <a:solidFill>
                  <a:srgbClr val="FFFFFF"/>
                </a:solidFill>
                <a:latin typeface="Calibri"/>
              </a:rPr>
              <a:t>hydroxyzine hcl 50 mg tabs</a:t>
            </a:r>
            <a:br/>
            <a:r>
              <a:rPr b="false" i="false" strike="noStrike" sz="1200" u="none">
                <a:solidFill>
                  <a:srgbClr val="FFFFFF"/>
                </a:solidFill>
                <a:latin typeface="Calibri"/>
              </a:rPr>
              <a:t>I had lower abdomen pain but went away</a:t>
            </a:r>
            <a:br/>
            <a:r>
              <a:rPr b="false" i="false" strike="noStrike" sz="1200" u="none">
                <a:solidFill>
                  <a:srgbClr val="FFFFFF"/>
                </a:solidFill>
                <a:latin typeface="Calibri"/>
              </a:rPr>
              <a:t>atarax 10mg fass</a:t>
            </a:r>
            <a:br/>
            <a:r>
              <a:rPr b="false" i="false" strike="noStrike" sz="1200" u="none">
                <a:solidFill>
                  <a:srgbClr val="FFFFFF"/>
                </a:solidFill>
                <a:latin typeface="Calibri"/>
              </a:rPr>
              <a:t>Get cheapest adapalene cost with discount, rebate, promotion, on sale, discount coupon</a:t>
            </a:r>
            <a:br/>
            <a:r>
              <a:rPr b="false" i="false" strike="noStrike" sz="1200" u="none">
                <a:solidFill>
                  <a:srgbClr val="FFFFFF"/>
                </a:solidFill>
                <a:latin typeface="Calibri"/>
              </a:rPr>
              <a:t>hydroxyzine online uk</a:t>
            </a:r>
            <a:br/>
            <a:r>
              <a:rPr b="false" i="false" strike="noStrike" sz="1200" u="none">
                <a:solidFill>
                  <a:srgbClr val="FFFFFF"/>
                </a:solidFill>
                <a:latin typeface="Calibri"/>
              </a:rPr>
              <a:t>He gave me a script for t4 and said have a blood test in a month</a:t>
            </a:r>
            <a:br/>
            <a:r>
              <a:rPr b="false" i="false" strike="noStrike" sz="1200" u="none">
                <a:solidFill>
                  <a:srgbClr val="FFFFFF"/>
                </a:solidFill>
                <a:latin typeface="Calibri"/>
              </a:rPr>
              <a:t>order hydroxyzine pamoate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hydroxyzine hcl 25 mg tablet en espanol</a:t>
            </a:r>
            <a:br/>
            <a:r>
              <a:rPr b="false" i="false" strike="noStrike" sz="1200" u="none">
                <a:solidFill>
                  <a:srgbClr val="FFFFFF"/>
                </a:solidFill>
                <a:latin typeface="Calibri"/>
              </a:rPr>
              <a:t>hydroxyzine hcl 50 mg for anxiety</a:t>
            </a:r>
            <a:br/>
            <a:r>
              <a:rPr b="false" i="false" strike="noStrike" sz="1200" u="none">
                <a:solidFill>
                  <a:srgbClr val="FFFFFF"/>
                </a:solidFill>
                <a:latin typeface="Calibri"/>
              </a:rPr>
              <a:t>hydroxyzine pam 25mg for anxiety</a:t>
            </a:r>
            <a:br/>
            <a:r>
              <a:rPr b="false" i="false" strike="noStrike" sz="1200" u="none">
                <a:solidFill>
                  <a:srgbClr val="FFFFFF"/>
                </a:solidFill>
                <a:latin typeface="Calibri"/>
              </a:rPr>
              <a:t>hydroxyzine pam 50 mg for sleep</a:t>
            </a:r>
            <a:br/>
            <a:r>
              <a:rPr b="false" i="false" strike="noStrike" sz="1200" u="none">
                <a:solidFill>
                  <a:srgbClr val="FFFFFF"/>
                </a:solidFill>
                <a:latin typeface="Calibri"/>
              </a:rPr>
              <a:t>generic atarax hydroxyzine hcl tablet</a:t>
            </a:r>
            <a:br/>
            <a:r>
              <a:rPr b="false" i="false" strike="noStrike" sz="1200" u="none">
                <a:solidFill>
                  <a:srgbClr val="FFFFFF"/>
                </a:solidFill>
                <a:latin typeface="Calibri"/>
              </a:rPr>
              <a:t>I did blood test to see if I ovulated and I did but did not conceive</a:t>
            </a:r>
            <a:br/>
            <a:r>
              <a:rPr b="false" i="false" strike="noStrike" sz="1200" u="none">
                <a:solidFill>
                  <a:srgbClr val="FFFFFF"/>
                </a:solidFill>
                <a:latin typeface="Calibri"/>
              </a:rPr>
              <a:t>atarax price</a:t>
            </a:r>
            <a:br/>
            <a:r>
              <a:rPr b="false" i="false" strike="noStrike" sz="1200" u="none">
                <a:solidFill>
                  <a:srgbClr val="FFFFFF"/>
                </a:solidFill>
                <a:latin typeface="Calibri"/>
              </a:rPr>
              <a:t>atarax hydroxyzine dichlorhydrate</a:t>
            </a:r>
            <a:br/>
            <a:r>
              <a:rPr b="false" i="false" strike="noStrike" sz="1200" u="none">
                <a:solidFill>
                  <a:srgbClr val="FFFFFF"/>
                </a:solidFill>
                <a:latin typeface="Calibri"/>
              </a:rPr>
              <a:t>Rare: enteritis, eructation, esophagospasm, gastritis, hemorrhoids, intestinal obstruction, rectal hemorrhage, tooth caries.</a:t>
            </a:r>
            <a:br/>
            <a:r>
              <a:rPr b="false" i="false" strike="noStrike" sz="1200" u="none">
                <a:solidFill>
                  <a:srgbClr val="FFFFFF"/>
                </a:solidFill>
                <a:latin typeface="Calibri"/>
              </a:rPr>
              <a:t>atarax 25 mg film coated tablets</a:t>
            </a:r>
            <a:br/>
            <a:r>
              <a:rPr b="false" i="false" strike="noStrike" sz="1200" u="none">
                <a:solidFill>
                  <a:srgbClr val="FFFFFF"/>
                </a:solidFill>
                <a:latin typeface="Calibri"/>
              </a:rPr>
              <a:t>atarax mg/kg</a:t>
            </a:r>
            <a:br/>
            <a:r>
              <a:rPr b="false" i="false" strike="noStrike" sz="1200" u="none">
                <a:solidFill>
                  <a:srgbClr val="FFFFFF"/>
                </a:solidFill>
                <a:latin typeface="Calibri"/>
              </a:rPr>
              <a:t>hydroxyzine 25 mg for anxiety</a:t>
            </a:r>
            <a:br/>
            <a:r>
              <a:rPr b="false" i="false" strike="noStrike" sz="1200" u="none">
                <a:solidFill>
                  <a:srgbClr val="FFFFFF"/>
                </a:solidFill>
                <a:latin typeface="Calibri"/>
              </a:rPr>
              <a:t>hydroxyzine hydrochloride syrup usp atarax drops</a:t>
            </a:r>
            <a:br/>
            <a:r>
              <a:rPr b="false" i="false" strike="noStrike" sz="1200" u="none">
                <a:solidFill>
                  <a:srgbClr val="FFFFFF"/>
                </a:solidFill>
                <a:latin typeface="Calibri"/>
              </a:rPr>
              <a:t>atarax 25 mg filmdragerade tabletter</a:t>
            </a:r>
            <a:br/>
            <a:r>
              <a:rPr b="false" i="false" strike="noStrike" sz="1200" u="none">
                <a:solidFill>
                  <a:srgbClr val="FFFFFF"/>
                </a:solidFill>
                <a:latin typeface="Calibri"/>
              </a:rPr>
              <a:t>is hydroxyzine hcl 25 mg a pain pill</a:t>
            </a:r>
            <a:br/>
            <a:r>
              <a:rPr b="false" i="false" strike="noStrike" sz="1200" u="none">
                <a:solidFill>
                  <a:srgbClr val="FFFFFF"/>
                </a:solidFill>
                <a:latin typeface="Calibri"/>
              </a:rPr>
              <a:t>hydroxyzine pamoate 25 mg reviews</a:t>
            </a:r>
            <a:br/>
            <a:r>
              <a:rPr b="false" i="false" strike="noStrike" sz="1200" u="none">
                <a:solidFill>
                  <a:srgbClr val="FFFFFF"/>
                </a:solidFill>
                <a:latin typeface="Calibri"/>
              </a:rPr>
              <a:t>hydroxyzine hcl 25 mg prices</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That the intervals varied by a year for key buy lipitor online made all the preparation in our power for it as the crisp slices came off the gridiron hot</a:t>
            </a:r>
            <a:br/>
            <a:r>
              <a:rPr b="false" i="false" strike="noStrike" sz="1200" u="none">
                <a:solidFill>
                  <a:srgbClr val="FFFFFF"/>
                </a:solidFill>
                <a:latin typeface="Calibri"/>
              </a:rPr>
              <a:t>atarax online kaufen</a:t>
            </a:r>
            <a:br/>
            <a:r>
              <a:rPr b="false" i="false" strike="noStrike" sz="1200" u="none">
                <a:solidFill>
                  <a:srgbClr val="FFFFFF"/>
                </a:solidFill>
                <a:latin typeface="Calibri"/>
              </a:rPr>
              <a:t>atarax 25 mg tab</a:t>
            </a:r>
            <a:br/>
            <a:r>
              <a:rPr b="false" i="false" strike="noStrike" sz="1200" u="none">
                <a:solidFill>
                  <a:srgbClr val="FFFFFF"/>
                </a:solidFill>
                <a:latin typeface="Calibri"/>
              </a:rPr>
              <a:t>hydroxyzine mg anxiety</a:t>
            </a:r>
            <a:br/>
            <a:r>
              <a:rPr b="false" i="false" strike="noStrike" sz="1200" u="none">
                <a:solidFill>
                  <a:srgbClr val="FFFFFF"/>
                </a:solidFill>
                <a:latin typeface="Calibri"/>
              </a:rPr>
              <a:t>hydroxyzine pamoate dosage for dogs</a:t>
            </a:r>
            <a:br/>
            <a:r>
              <a:rPr b="false" i="false" strike="noStrike" sz="1200" u="none">
                <a:solidFill>
                  <a:srgbClr val="FFFFFF"/>
                </a:solidFill>
                <a:latin typeface="Calibri"/>
              </a:rPr>
              <a:t>atarax hydroxyzine hydrochloride tablets</a:t>
            </a:r>
            <a:br/>
            <a:r>
              <a:rPr b="false" i="false" strike="noStrike" sz="1200" u="none">
                <a:solidFill>
                  <a:srgbClr val="FFFFFF"/>
                </a:solidFill>
                <a:latin typeface="Calibri"/>
              </a:rPr>
              <a:t>hydroxyzine 25 mg for sleep</a:t>
            </a:r>
            <a:br/>
            <a:r>
              <a:rPr b="false" i="false" strike="noStrike" sz="1200" u="none">
                <a:solidFill>
                  <a:srgbClr val="FFFFFF"/>
                </a:solidFill>
                <a:latin typeface="Calibri"/>
              </a:rPr>
              <a:t>Then I heard the story and in my lack of sleep a chill went up my spine</a:t>
            </a:r>
            <a:br/>
            <a:r>
              <a:rPr b="false" i="false" strike="noStrike" sz="1200" u="none">
                <a:solidFill>
                  <a:srgbClr val="FFFFFF"/>
                </a:solidFill>
                <a:latin typeface="Calibri"/>
              </a:rPr>
              <a:t>hydroxyzine pamoate 50 mg reviews</a:t>
            </a:r>
            <a:br/>
            <a:r>
              <a:rPr b="false" i="false" strike="noStrike" sz="1200" u="none">
                <a:solidFill>
                  <a:srgbClr val="FFFFFF"/>
                </a:solidFill>
                <a:latin typeface="Calibri"/>
              </a:rPr>
              <a:t>hydroxyzine hcl generic name</a:t>
            </a:r>
            <a:br/>
            <a:r>
              <a:rPr b="false" i="false" strike="noStrike" sz="1200" u="none">
                <a:solidFill>
                  <a:srgbClr val="FFFFFF"/>
                </a:solidFill>
                <a:latin typeface="Calibri"/>
              </a:rPr>
              <a:t>hydroxyzine hcl 25 mg tablet high</a:t>
            </a:r>
            <a:br/>
            <a:r>
              <a:rPr b="false" i="false" strike="noStrike" sz="1200" u="none">
                <a:solidFill>
                  <a:srgbClr val="FFFFFF"/>
                </a:solidFill>
                <a:latin typeface="Calibri"/>
              </a:rPr>
              <a:t>hydroxyzine pam 25 mg during pregnancy</a:t>
            </a:r>
            <a:br/>
            <a:r>
              <a:rPr b="false" i="false" strike="noStrike" sz="1200" u="none">
                <a:solidFill>
                  <a:srgbClr val="FFFFFF"/>
                </a:solidFill>
                <a:latin typeface="Calibri"/>
              </a:rPr>
              <a:t>Conjunctivitis, an inflammation of the mucous membrane that covers the eyeball and eyelid, develops in approximately half of people with reactive arthritis</a:t>
            </a:r>
            <a:br/>
            <a:r>
              <a:rPr b="false" i="false" strike="noStrike" sz="1200" u="none">
                <a:solidFill>
                  <a:srgbClr val="FFFFFF"/>
                </a:solidFill>
                <a:latin typeface="Calibri"/>
              </a:rPr>
              <a:t>atarax 10mg</a:t>
            </a:r>
            <a:br/>
            <a:r>
              <a:rPr b="false" i="false" strike="noStrike" sz="1200" u="none">
                <a:solidFill>
                  <a:srgbClr val="FFFFFF"/>
                </a:solidFill>
                <a:latin typeface="Calibri"/>
              </a:rPr>
              <a:t>ic hydroxyzine hcl 25 mg tablet</a:t>
            </a:r>
            <a:br/>
            <a:r>
              <a:rPr b="false" i="false" strike="noStrike" sz="1200" u="none">
                <a:solidFill>
                  <a:srgbClr val="FFFFFF"/>
                </a:solidFill>
                <a:latin typeface="Calibri"/>
              </a:rPr>
              <a:t>order hydroxyzine online</a:t>
            </a:r>
            <a:br/>
            <a:r>
              <a:rPr b="false" i="false" strike="noStrike" sz="1200" u="none">
                <a:solidFill>
                  <a:srgbClr val="FFFFFF"/>
                </a:solidFill>
                <a:latin typeface="Calibri"/>
              </a:rPr>
              <a:t>Still their particular top quality ,remains impressive and their functionality is frequently conuted on</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atarax hydroxyzine for dogs</a:t>
            </a:r>
            <a:br/>
            <a:r>
              <a:rPr b="false" i="false" strike="noStrike" sz="1200" u="none">
                <a:solidFill>
                  <a:srgbClr val="FFFFFF"/>
                </a:solidFill>
                <a:latin typeface="Calibri"/>
              </a:rPr>
              <a:t>atarax hydroxyzine dichlorhydrate sirop</a:t>
            </a:r>
            <a:br/>
            <a:r>
              <a:rPr b="false" i="false" strike="noStrike" sz="1200" u="none">
                <a:solidFill>
                  <a:srgbClr val="FFFFFF"/>
                </a:solidFill>
                <a:latin typeface="Calibri"/>
              </a:rPr>
              <a:t>hydroxyzine 25 mg price</a:t>
            </a:r>
            <a:br/>
            <a:r>
              <a:rPr b="false" i="false" strike="noStrike" sz="1200" u="none">
                <a:solidFill>
                  <a:srgbClr val="FFFFFF"/>
                </a:solidFill>
                <a:latin typeface="Calibri"/>
              </a:rPr>
              <a:t>hydroxyzine pamoate user reviews</a:t>
            </a:r>
            <a:br/>
            <a:r>
              <a:rPr b="false" i="false" strike="noStrike" sz="1200" u="none">
                <a:solidFill>
                  <a:srgbClr val="FFFFFF"/>
                </a:solidFill>
                <a:latin typeface="Calibri"/>
              </a:rPr>
              <a:t>notice atarax sirop 2mg/ml</a:t>
            </a:r>
            <a:br/>
            <a:r>
              <a:rPr b="false" i="false" strike="noStrike" sz="1200" u="none">
                <a:solidFill>
                  <a:srgbClr val="FFFFFF"/>
                </a:solidFill>
                <a:latin typeface="Calibri"/>
              </a:rPr>
              <a:t>hydroxyzine 25 mg street price</a:t>
            </a:r>
            <a:br/>
            <a:r>
              <a:rPr b="false" i="false" strike="noStrike" sz="1200" u="none">
                <a:solidFill>
                  <a:srgbClr val="FFFFFF"/>
                </a:solidFill>
                <a:latin typeface="Calibri"/>
              </a:rPr>
              <a:t>generic name for hydroxyzine</a:t>
            </a:r>
            <a:br/>
            <a:r>
              <a:rPr b="false" i="false" strike="noStrike" sz="1200" u="none">
                <a:solidFill>
                  <a:srgbClr val="FFFFFF"/>
                </a:solidFill>
                <a:latin typeface="Calibri"/>
              </a:rPr>
              <a:t>buy atarax online</a:t>
            </a:r>
            <a:br/>
            <a:r>
              <a:rPr b="false" i="false" strike="noStrike" sz="1200" u="none">
                <a:solidFill>
                  <a:srgbClr val="FFFFFF"/>
                </a:solidFill>
                <a:latin typeface="Calibri"/>
              </a:rPr>
              <a:t>atarax tablet 10 mg uses</a:t>
            </a:r>
            <a:br/>
            <a:r>
              <a:rPr b="false" i="false" strike="noStrike" sz="1200" u="none">
                <a:solidFill>
                  <a:srgbClr val="FFFFFF"/>
                </a:solidFill>
                <a:latin typeface="Calibri"/>
              </a:rPr>
              <a:t>buy atarax online canada</a:t>
            </a:r>
            <a:br/>
            <a:r>
              <a:rPr b="false" i="false" strike="noStrike" sz="1200" u="none">
                <a:solidFill>
                  <a:srgbClr val="FFFFFF"/>
                </a:solidFill>
                <a:latin typeface="Calibri"/>
              </a:rPr>
              <a:t>you have performed a excellent task on this subject ninja cookbook</a:t>
            </a:r>
            <a:br/>
            <a:r>
              <a:rPr b="false" i="false" strike="noStrike" sz="1200" u="none">
                <a:solidFill>
                  <a:srgbClr val="FFFFFF"/>
                </a:solidFill>
                <a:latin typeface="Calibri"/>
              </a:rPr>
              <a:t>hydroxyzine 25 mg tablet for dogs</a:t>
            </a:r>
            <a:br/>
            <a:r>
              <a:rPr b="false" i="false" strike="noStrike" sz="1200" u="none">
                <a:solidFill>
                  <a:srgbClr val="FFFFFF"/>
                </a:solidFill>
                <a:latin typeface="Calibri"/>
              </a:rPr>
              <a:t>atarax tablets 25mg</a:t>
            </a:r>
            <a:br/>
            <a:r>
              <a:rPr b="false" i="false" strike="noStrike" sz="1200" u="none">
                <a:solidFill>
                  <a:srgbClr val="FFFFFF"/>
                </a:solidFill>
                <a:latin typeface="Calibri"/>
              </a:rPr>
              <a:t>hydroxyzine hcl 50 mg for sleep</a:t>
            </a:r>
            <a:br/>
            <a:r>
              <a:rPr b="false" i="false" strike="noStrike" sz="1200" u="none">
                <a:solidFill>
                  <a:srgbClr val="FFFFFF"/>
                </a:solidFill>
                <a:latin typeface="Calibri"/>
              </a:rPr>
              <a:t>hydroxyzine pamoate anxiety</a:t>
            </a:r>
            <a:br/>
            <a:r>
              <a:rPr b="false" i="false" strike="noStrike" sz="1200" u="none">
                <a:solidFill>
                  <a:srgbClr val="FFFFFF"/>
                </a:solidFill>
                <a:latin typeface="Calibri"/>
              </a:rPr>
              <a:t>Ihr Arzt entscheidet, ob es angewendet werden kann.</a:t>
            </a:r>
            <a:br/>
            <a:r>
              <a:rPr b="false" i="false" strike="noStrike" sz="1200" u="none">
                <a:solidFill>
                  <a:srgbClr val="FFFFFF"/>
                </a:solidFill>
                <a:latin typeface="Calibri"/>
              </a:rPr>
              <a:t>hydroxyzine pamoate 25 mg price</a:t>
            </a:r>
            <a:b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My doctor said, it&amp;#039;s rare and if it does happen, it can easily be treated at the ER</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2015-12-20T01:16:38+04:00</dcterms:created>
  <dcterms:modified xsi:type="dcterms:W3CDTF">2015-12-20T01:16:38+04:00</dcterms:modified>
  <dc:title>Generic Atarax Hydroxyzine Hcl Tablet - Atarax Mg/kg</dc:title>
  <dc:description>Atarax 10mg price, atarax hidroxizina tabletas 25 mg para que sirve, atarax 50 mg for dogs, hydroxyzine hydrochloride tablets usp 25 mg, hydroxyzine hcl 50 mg high, order hydroxyzine pamoate, atarax hydroxyzine dichlorhydrate sirop</dc:description>
  <dc:subject>Generic Atarax Hydroxyzine Hcl Tablet - Atarax Mg/kg</dc:subject>
  <cp:keywords>atarax hydroxyzine dichlorhydrate 2mg, hydroxyzine pamoate 25mg reviews, hydroxyzine pam 25mg cap high, hydroxyzine pamoate 50 mg for sleep, hydroxyzine (atarax) 50 mg tablet, atarax hydroxyzine hcl คือ, atarax 10mg fass, hydroxyzine online uk, atarax hydroxyzine dichlorhydrate, generic name for hydroxyzine</cp:keywords>
  <cp:category/>
</cp:coreProperties>
</file>