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9.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0.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Hydroxyzine Pamoate 25 Mg Overdose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I am dehydrated when I take it, I can get dizzy and am prone to really bad head rushes when I stand up</a:t>
            </a:r>
            <a:br/>
            <a:r>
              <a:rPr b="false" i="false" strike="noStrike" sz="1200" u="none">
                <a:solidFill>
                  <a:srgbClr val="FFFFFF"/>
                </a:solidFill>
                <a:latin typeface="Calibri"/>
              </a:rPr>
              <a:t>hydroxyzine 25 mg</a:t>
            </a:r>
            <a:br/>
            <a:r>
              <a:rPr b="false" i="false" strike="noStrike" sz="1200" u="none">
                <a:solidFill>
                  <a:srgbClr val="FFFFFF"/>
                </a:solidFill>
                <a:latin typeface="Calibri"/>
              </a:rPr>
              <a:t>hydroxyzine hcl online</a:t>
            </a:r>
            <a:br/>
            <a:r>
              <a:rPr b="false" i="false" strike="noStrike" sz="1200" u="none">
                <a:solidFill>
                  <a:srgbClr val="FFFFFF"/>
                </a:solidFill>
                <a:latin typeface="Calibri"/>
              </a:rPr>
              <a:t>hydroxyzine pamoate 25 mg en espanol</a:t>
            </a:r>
            <a:br/>
            <a:r>
              <a:rPr b="false" i="false" strike="noStrike" sz="1200" u="none">
                <a:solidFill>
                  <a:srgbClr val="FFFFFF"/>
                </a:solidFill>
                <a:latin typeface="Calibri"/>
              </a:rPr>
              <a:t>hydroxyzine pam 25 high</a:t>
            </a:r>
            <a:br/>
            <a:r>
              <a:rPr b="false" i="false" strike="noStrike" sz="1200" u="none">
                <a:solidFill>
                  <a:srgbClr val="FFFFFF"/>
                </a:solidFill>
                <a:latin typeface="Calibri"/>
              </a:rPr>
              <a:t>hydroxyzine mg high</a:t>
            </a:r>
            <a:br/>
            <a:r>
              <a:rPr b="false" i="false" strike="noStrike" sz="1200" u="none">
                <a:solidFill>
                  <a:srgbClr val="FFFFFF"/>
                </a:solidFill>
                <a:latin typeface="Calibri"/>
              </a:rPr>
              <a:t>hydroxyzine epocrates online</a:t>
            </a:r>
            <a:br/>
            <a:r>
              <a:rPr b="false" i="false" strike="noStrike" sz="1200" u="none">
                <a:solidFill>
                  <a:srgbClr val="FFFFFF"/>
                </a:solidFill>
                <a:latin typeface="Calibri"/>
              </a:rPr>
              <a:t>Tell that to everyone LIVING with a transplanted organ, who must take anti-rejection meds for the rest of their lives</a:t>
            </a:r>
            <a:br/>
            <a:r>
              <a:rPr b="false" i="false" strike="noStrike" sz="1200" u="none">
                <a:solidFill>
                  <a:srgbClr val="FFFFFF"/>
                </a:solidFill>
                <a:latin typeface="Calibri"/>
              </a:rPr>
              <a:t>atarax 25 mg price</a:t>
            </a:r>
            <a:br/>
            <a:r>
              <a:rPr b="false" i="false" strike="noStrike" sz="1200" u="none">
                <a:solidFill>
                  <a:srgbClr val="FFFFFF"/>
                </a:solidFill>
                <a:latin typeface="Calibri"/>
              </a:rPr>
              <a:t>hydroxyzine hydrochloride syrup usp atarax uses</a:t>
            </a:r>
            <a:br/>
            <a:r>
              <a:rPr b="false" i="false" strike="noStrike" sz="1200" u="none">
                <a:solidFill>
                  <a:srgbClr val="FFFFFF"/>
                </a:solidFill>
                <a:latin typeface="Calibri"/>
              </a:rPr>
              <a:t>hydroxyzine hcl 50 mg price</a:t>
            </a:r>
            <a:br/>
            <a:r>
              <a:rPr b="false" i="false" strike="noStrike" sz="1200" u="none">
                <a:solidFill>
                  <a:srgbClr val="FFFFFF"/>
                </a:solidFill>
                <a:latin typeface="Calibri"/>
              </a:rPr>
              <a:t>Ik overweeg om door de huisarts voor mijn dochter ook Tretinone voor te laten schrijven; of is ze daar te jong voor?</a:t>
            </a:r>
            <a:br/>
            <a:r>
              <a:rPr b="false" i="false" strike="noStrike" sz="1200" u="none">
                <a:solidFill>
                  <a:srgbClr val="FFFFFF"/>
                </a:solidFill>
                <a:latin typeface="Calibri"/>
              </a:rPr>
              <a:t>hydroxyzine hcl 25 mg tablet price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hydroxyzine 50 mg high</a:t>
            </a:r>
            <a:br/>
            <a:r>
              <a:rPr b="false" i="false" strike="noStrike" sz="1200" u="none">
                <a:solidFill>
                  <a:srgbClr val="FFFFFF"/>
                </a:solidFill>
                <a:latin typeface="Calibri"/>
              </a:rPr>
              <a:t>where to buy atarax</a:t>
            </a:r>
            <a:br/>
            <a:r>
              <a:rPr b="false" i="false" strike="noStrike" sz="1200" u="none">
                <a:solidFill>
                  <a:srgbClr val="FFFFFF"/>
                </a:solidFill>
                <a:latin typeface="Calibri"/>
              </a:rPr>
              <a:t>He told to just stop paxil and start zoloft which i didn't do</a:t>
            </a:r>
            <a:br/>
            <a:r>
              <a:rPr b="false" i="false" strike="noStrike" sz="1200" u="none">
                <a:solidFill>
                  <a:srgbClr val="FFFFFF"/>
                </a:solidFill>
                <a:latin typeface="Calibri"/>
              </a:rPr>
              <a:t>hydroxyzine pamoate high</a:t>
            </a:r>
            <a:br/>
            <a:r>
              <a:rPr b="false" i="false" strike="noStrike" sz="1200" u="none">
                <a:solidFill>
                  <a:srgbClr val="FFFFFF"/>
                </a:solidFill>
                <a:latin typeface="Calibri"/>
              </a:rPr>
              <a:t>Minor redness / soreness of the tip of the foreskin is verycommon</a:t>
            </a:r>
            <a:br/>
            <a:r>
              <a:rPr b="false" i="false" strike="noStrike" sz="1200" u="none">
                <a:solidFill>
                  <a:srgbClr val="FFFFFF"/>
                </a:solidFill>
                <a:latin typeface="Calibri"/>
              </a:rPr>
              <a:t>atarax 2 mg/ml jarabe</a:t>
            </a:r>
            <a:br/>
            <a:r>
              <a:rPr b="false" i="false" strike="noStrike" sz="1200" u="none">
                <a:solidFill>
                  <a:srgbClr val="FFFFFF"/>
                </a:solidFill>
                <a:latin typeface="Calibri"/>
              </a:rPr>
              <a:t>hydroxyzine pamoate 25 mg anxiety</a:t>
            </a:r>
            <a:br/>
            <a:r>
              <a:rPr b="false" i="false" strike="noStrike" sz="1200" u="none">
                <a:solidFill>
                  <a:srgbClr val="FFFFFF"/>
                </a:solidFill>
                <a:latin typeface="Calibri"/>
              </a:rPr>
              <a:t>Non-compliance to therapy with PROPECIA may also affect PSA test results.</a:t>
            </a:r>
            <a:br/>
            <a:r>
              <a:rPr b="false" i="false" strike="noStrike" sz="1200" u="none">
                <a:solidFill>
                  <a:srgbClr val="FFFFFF"/>
                </a:solidFill>
                <a:latin typeface="Calibri"/>
              </a:rPr>
              <a:t>hydroxyzine mg 25</a:t>
            </a:r>
            <a:br/>
            <a:r>
              <a:rPr b="false" i="false" strike="noStrike" sz="1200" u="none">
                <a:solidFill>
                  <a:srgbClr val="FFFFFF"/>
                </a:solidFill>
                <a:latin typeface="Calibri"/>
              </a:rPr>
              <a:t>atarax 2mg ml 垵rup</a:t>
            </a:r>
            <a:br/>
            <a:r>
              <a:rPr b="false" i="false" strike="noStrike" sz="1200" u="none">
                <a:solidFill>
                  <a:srgbClr val="FFFFFF"/>
                </a:solidFill>
                <a:latin typeface="Calibri"/>
              </a:rPr>
              <a:t>He used to have to get 1 &amp;mdash; 2 rounds of antibiotics each year for sinus infections</a:t>
            </a:r>
            <a:br/>
            <a:r>
              <a:rPr b="false" i="false" strike="noStrike" sz="1200" u="none">
                <a:solidFill>
                  <a:srgbClr val="FFFFFF"/>
                </a:solidFill>
                <a:latin typeface="Calibri"/>
              </a:rPr>
              <a:t>hydroxyzine hcl atarax tablet</a:t>
            </a:r>
            <a:br/>
            <a:r>
              <a:rPr b="false" i="false" strike="noStrike" sz="1200" u="none">
                <a:solidFill>
                  <a:srgbClr val="FFFFFF"/>
                </a:solidFill>
                <a:latin typeface="Calibri"/>
              </a:rPr>
              <a:t>atarax tablet 10 mg</a:t>
            </a:r>
            <a:br/>
            <a:r>
              <a:rPr b="false" i="false" strike="noStrike" sz="1200" u="none">
                <a:solidFill>
                  <a:srgbClr val="FFFFFF"/>
                </a:solidFill>
                <a:latin typeface="Calibri"/>
              </a:rPr>
              <a:t>how many 25 mg hydroxyzine to get high</a:t>
            </a:r>
            <a:br/>
            <a:r>
              <a:rPr b="false" i="false" strike="noStrike" sz="1200" u="none">
                <a:solidFill>
                  <a:srgbClr val="FFFFFF"/>
                </a:solidFill>
                <a:latin typeface="Calibri"/>
              </a:rPr>
              <a:t>hydroxyzine hcl 25 mg capsule</a:t>
            </a:r>
            <a:br/>
            <a:r>
              <a:rPr b="false" i="false" strike="noStrike" sz="1200" u="none">
                <a:solidFill>
                  <a:srgbClr val="FFFFFF"/>
                </a:solidFill>
                <a:latin typeface="Calibri"/>
              </a:rPr>
              <a:t>Search wiki and get more information about Differin adapalene gel, side effects, results, pregnancy, ingredients, initial breakout, before and after</a:t>
            </a:r>
            <a:br/>
            <a:r>
              <a:rPr b="false" i="false" strike="noStrike" sz="1200" u="none">
                <a:solidFill>
                  <a:srgbClr val="FFFFFF"/>
                </a:solidFill>
                <a:latin typeface="Calibri"/>
              </a:rPr>
              <a:t>hydroxyzine pamoate high blood pressure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atarax 25 mg cost</a:t>
            </a:r>
            <a:br/>
            <a:r>
              <a:rPr b="false" i="false" strike="noStrike" sz="1200" u="none">
                <a:solidFill>
                  <a:srgbClr val="FFFFFF"/>
                </a:solidFill>
                <a:latin typeface="Calibri"/>
              </a:rPr>
              <a:t>atarax 10mg 5ml syrup</a:t>
            </a:r>
            <a:br/>
            <a:r>
              <a:rPr b="false" i="false" strike="noStrike" sz="1200" u="none">
                <a:solidFill>
                  <a:srgbClr val="FFFFFF"/>
                </a:solidFill>
                <a:latin typeface="Calibri"/>
              </a:rPr>
              <a:t>atarax 10mg uses</a:t>
            </a:r>
            <a:br/>
            <a:r>
              <a:rPr b="false" i="false" strike="noStrike" sz="1200" u="none">
                <a:solidFill>
                  <a:srgbClr val="FFFFFF"/>
                </a:solidFill>
                <a:latin typeface="Calibri"/>
              </a:rPr>
              <a:t>atarax 25 mg 30 film tablet fiyat俚atarax 25 mg tabletas precio</a:t>
            </a:r>
            <a:br/>
            <a:r>
              <a:rPr b="false" i="false" strike="noStrike" sz="1200" u="none">
                <a:solidFill>
                  <a:srgbClr val="FFFFFF"/>
                </a:solidFill>
                <a:latin typeface="Calibri"/>
              </a:rPr>
              <a:t>hydroxyzine 25 mg pill</a:t>
            </a:r>
            <a:br/>
            <a:r>
              <a:rPr b="false" i="false" strike="noStrike" sz="1200" u="none">
                <a:solidFill>
                  <a:srgbClr val="FFFFFF"/>
                </a:solidFill>
                <a:latin typeface="Calibri"/>
              </a:rPr>
              <a:t>Just adding my Pristiq experience to the others</a:t>
            </a:r>
            <a:br/>
            <a:r>
              <a:rPr b="false" i="false" strike="noStrike" sz="1200" u="none">
                <a:solidFill>
                  <a:srgbClr val="FFFFFF"/>
                </a:solidFill>
                <a:latin typeface="Calibri"/>
              </a:rPr>
              <a:t>atarax 25 mg tablet</a:t>
            </a:r>
            <a:br/>
            <a:r>
              <a:rPr b="false" i="false" strike="noStrike" sz="1200" u="none">
                <a:solidFill>
                  <a:srgbClr val="FFFFFF"/>
                </a:solidFill>
                <a:latin typeface="Calibri"/>
              </a:rPr>
              <a:t>atarax hydroxyzine</a:t>
            </a:r>
            <a:br/>
            <a:r>
              <a:rPr b="false" i="false" strike="noStrike" sz="1200" u="none">
                <a:solidFill>
                  <a:srgbClr val="FFFFFF"/>
                </a:solidFill>
                <a:latin typeface="Calibri"/>
              </a:rPr>
              <a:t>hydroxyzine hcl 25 mg blue tablet</a:t>
            </a:r>
            <a:br/>
            <a:r>
              <a:rPr b="false" i="false" strike="noStrike" sz="1200" u="none">
                <a:solidFill>
                  <a:srgbClr val="FFFFFF"/>
                </a:solidFill>
                <a:latin typeface="Calibri"/>
              </a:rPr>
              <a:t>can hydroxyzine pamoate 50 mg get you high</a:t>
            </a:r>
            <a:br/>
            <a:r>
              <a:rPr b="false" i="false" strike="noStrike" sz="1200" u="none">
                <a:solidFill>
                  <a:srgbClr val="FFFFFF"/>
                </a:solidFill>
                <a:latin typeface="Calibri"/>
              </a:rPr>
              <a:t>hydroxyzine mg/kg</a:t>
            </a:r>
            <a:br/>
            <a:r>
              <a:rPr b="false" i="false" strike="noStrike" sz="1200" u="none">
                <a:solidFill>
                  <a:srgbClr val="FFFFFF"/>
                </a:solidFill>
                <a:latin typeface="Calibri"/>
              </a:rPr>
              <a:t>Clinical laboratory results indicated decreases in serum potassium after topiramate or HCTZ administration, which were greater when HCTZ and topiramate were administered in combination.</a:t>
            </a:r>
            <a:br/>
            <a:r>
              <a:rPr b="false" i="false" strike="noStrike" sz="1200" u="none">
                <a:solidFill>
                  <a:srgbClr val="FFFFFF"/>
                </a:solidFill>
                <a:latin typeface="Calibri"/>
              </a:rPr>
              <a:t>can you get high off hydroxyzine pam 25mg</a:t>
            </a:r>
            <a:br/>
            <a:r>
              <a:rPr b="false" i="false" strike="noStrike" sz="1200" u="none">
                <a:solidFill>
                  <a:srgbClr val="FFFFFF"/>
                </a:solidFill>
                <a:latin typeface="Calibri"/>
              </a:rPr>
              <a:t>hydroxyzine pam 50 mg high</a:t>
            </a:r>
            <a:br/>
            <a:r>
              <a:rPr b="false" i="false" strike="noStrike" sz="1200" u="none">
                <a:solidFill>
                  <a:srgbClr val="FFFFFF"/>
                </a:solidFill>
                <a:latin typeface="Calibri"/>
              </a:rPr>
              <a:t>hydroxyzine pamoate recommended dosage</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hydroxyzine hcl 25 mg generic</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hydroxyzine pam 25mg cap street value</a:t>
            </a:r>
            <a:br/>
            <a:r>
              <a:rPr b="false" i="false" strike="noStrike" sz="1200" u="none">
                <a:solidFill>
                  <a:srgbClr val="FFFFFF"/>
                </a:solidFill>
                <a:latin typeface="Calibri"/>
              </a:rPr>
              <a:t>hydroxyzine pamoate 25 mg abuse</a:t>
            </a:r>
            <a:br/>
            <a:r>
              <a:rPr b="false" i="false" strike="noStrike" sz="1200" u="none">
                <a:solidFill>
                  <a:srgbClr val="FFFFFF"/>
                </a:solidFill>
                <a:latin typeface="Calibri"/>
              </a:rPr>
              <a:t>It is best taken on an empty stomach as fatty food interferes with its absorption</a:t>
            </a:r>
            <a:br/>
            <a:r>
              <a:rPr b="false" i="false" strike="noStrike" sz="1200" u="none">
                <a:solidFill>
                  <a:srgbClr val="FFFFFF"/>
                </a:solidFill>
                <a:latin typeface="Calibri"/>
              </a:rPr>
              <a:t>atarax prices us</a:t>
            </a:r>
            <a:br/>
            <a:r>
              <a:rPr b="false" i="false" strike="noStrike" sz="1200" u="none">
                <a:solidFill>
                  <a:srgbClr val="FFFFFF"/>
                </a:solidFill>
                <a:latin typeface="Calibri"/>
              </a:rPr>
              <a:t>hydroxyzine online</a:t>
            </a:r>
            <a:br/>
            <a:r>
              <a:rPr b="false" i="false" strike="noStrike" sz="1200" u="none">
                <a:solidFill>
                  <a:srgbClr val="FFFFFF"/>
                </a:solidFill>
                <a:latin typeface="Calibri"/>
              </a:rPr>
              <a:t>While you are taking Spironolactone, avoid a diet high in salt as it may cause water retention in your body, which in turn may lower the effectiveness of this medicine</a:t>
            </a:r>
            <a:br/>
            <a:r>
              <a:rPr b="false" i="false" strike="noStrike" sz="1200" u="none">
                <a:solidFill>
                  <a:srgbClr val="FFFFFF"/>
                </a:solidFill>
                <a:latin typeface="Calibri"/>
              </a:rPr>
              <a:t>atarax price uk</a:t>
            </a:r>
            <a:br/>
            <a:r>
              <a:rPr b="false" i="false" strike="noStrike" sz="1200" u="none">
                <a:solidFill>
                  <a:srgbClr val="FFFFFF"/>
                </a:solidFill>
                <a:latin typeface="Calibri"/>
              </a:rPr>
              <a:t>atarax 50 mg tablet</a:t>
            </a:r>
            <a:br/>
            <a:r>
              <a:rPr b="false" i="false" strike="noStrike" sz="1200" u="none">
                <a:solidFill>
                  <a:srgbClr val="FFFFFF"/>
                </a:solidFill>
                <a:latin typeface="Calibri"/>
              </a:rPr>
              <a:t>buy cheap hydroxyzine</a:t>
            </a:r>
            <a:br/>
            <a:r>
              <a:rPr b="false" i="false" strike="noStrike" sz="1200" u="none">
                <a:solidFill>
                  <a:srgbClr val="FFFFFF"/>
                </a:solidFill>
                <a:latin typeface="Calibri"/>
              </a:rPr>
              <a:t>atarax price philippines</a:t>
            </a:r>
            <a:br/>
            <a:r>
              <a:rPr b="false" i="false" strike="noStrike" sz="1200" u="none">
                <a:solidFill>
                  <a:srgbClr val="FFFFFF"/>
                </a:solidFill>
                <a:latin typeface="Calibri"/>
              </a:rPr>
              <a:t>Where excessive residue accumulates in such areas, sprayingoperations shall be discontinued until conditions are corrected</a:t>
            </a:r>
            <a:br/>
            <a:r>
              <a:rPr b="false" i="false" strike="noStrike" sz="1200" u="none">
                <a:solidFill>
                  <a:srgbClr val="FFFFFF"/>
                </a:solidFill>
                <a:latin typeface="Calibri"/>
              </a:rPr>
              <a:t>hydroxyzine pamoate (vistaril) 25 mg capsule</a:t>
            </a:r>
            <a:br/>
            <a:r>
              <a:rPr b="false" i="false" strike="noStrike" sz="1200" u="none">
                <a:solidFill>
                  <a:srgbClr val="FFFFFF"/>
                </a:solidFill>
                <a:latin typeface="Calibri"/>
              </a:rPr>
              <a:t>atarax tablets 10mg what is it used for</a:t>
            </a:r>
            <a:br/>
            <a:r>
              <a:rPr b="false" i="false" strike="noStrike" sz="1200" u="none">
                <a:solidFill>
                  <a:srgbClr val="FFFFFF"/>
                </a:solidFill>
                <a:latin typeface="Calibri"/>
              </a:rPr>
              <a:t>bruselloz, akut ve kronik osteomiyelit, nokardiozis, aktinomietom, toksoplazmoz ve Gney Amerika blastomikozu.</a:t>
            </a:r>
            <a:br/>
            <a:r>
              <a:rPr b="false" i="false" strike="noStrike" sz="1200" u="none">
                <a:solidFill>
                  <a:srgbClr val="FFFFFF"/>
                </a:solidFill>
                <a:latin typeface="Calibri"/>
              </a:rPr>
              <a:t>atarax 25 mg dosage</a:t>
            </a:r>
            <a:br/>
            <a:r>
              <a:rPr b="false" i="false" strike="noStrike" sz="1200" u="none">
                <a:solidFill>
                  <a:srgbClr val="FFFFFF"/>
                </a:solidFill>
                <a:latin typeface="Calibri"/>
              </a:rPr>
              <a:t>The primary active ingredient in Celexa is citalopram</a:t>
            </a:r>
            <a:br/>
            <a:r>
              <a:rPr b="false" i="false" strike="noStrike" sz="1200" u="none">
                <a:solidFill>
                  <a:srgbClr val="FFFFFF"/>
                </a:solidFill>
                <a:latin typeface="Calibri"/>
              </a:rPr>
              <a:t>how many mg of hydroxyzine to get high</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atarax hydroxyzine hydrochloride 25 mg</a:t>
            </a:r>
            <a:br/>
            <a:r>
              <a:rPr b="false" i="false" strike="noStrike" sz="1200" u="none">
                <a:solidFill>
                  <a:srgbClr val="FFFFFF"/>
                </a:solidFill>
                <a:latin typeface="Calibri"/>
              </a:rPr>
              <a:t>can you abuse hydroxyzine pamoate</a:t>
            </a:r>
            <a:br/>
            <a:r>
              <a:rPr b="false" i="false" strike="noStrike" sz="1200" u="none">
                <a:solidFill>
                  <a:srgbClr val="FFFFFF"/>
                </a:solidFill>
                <a:latin typeface="Calibri"/>
              </a:rPr>
              <a:t>hydroxyzine pamoate 25 mg high</a:t>
            </a:r>
            <a:br/>
            <a:r>
              <a:rPr b="false" i="false" strike="noStrike" sz="1200" u="none">
                <a:solidFill>
                  <a:srgbClr val="FFFFFF"/>
                </a:solidFill>
                <a:latin typeface="Calibri"/>
              </a:rPr>
              <a:t>hydroxyzine pamoate overdose death</a:t>
            </a:r>
            <a:br/>
            <a:r>
              <a:rPr b="false" i="false" strike="noStrike" sz="1200" u="none">
                <a:solidFill>
                  <a:srgbClr val="FFFFFF"/>
                </a:solidFill>
                <a:latin typeface="Calibri"/>
              </a:rPr>
              <a:t>hydroxyzine hcl 25 mg high</a:t>
            </a:r>
            <a:br/>
            <a:r>
              <a:rPr b="false" i="false" strike="noStrike" sz="1200" u="none">
                <a:solidFill>
                  <a:srgbClr val="FFFFFF"/>
                </a:solidFill>
                <a:latin typeface="Calibri"/>
              </a:rPr>
              <a:t>atarax 25 mg price india</a:t>
            </a:r>
            <a:br/>
            <a:r>
              <a:rPr b="false" i="false" strike="noStrike" sz="1200" u="none">
                <a:solidFill>
                  <a:srgbClr val="FFFFFF"/>
                </a:solidFill>
                <a:latin typeface="Calibri"/>
              </a:rPr>
              <a:t>can hydroxyzine pamoate 25 mg get you high</a:t>
            </a:r>
            <a:br/>
            <a:r>
              <a:rPr b="false" i="false" strike="noStrike" sz="1200" u="none">
                <a:solidFill>
                  <a:srgbClr val="FFFFFF"/>
                </a:solidFill>
                <a:latin typeface="Calibri"/>
              </a:rPr>
              <a:t>This Patient Information Leaflet provides a summary of the most important information about PREVACID</a:t>
            </a:r>
            <a:br/>
            <a:r>
              <a:rPr b="false" i="false" strike="noStrike" sz="1200" u="none">
                <a:solidFill>
                  <a:srgbClr val="FFFFFF"/>
                </a:solidFill>
                <a:latin typeface="Calibri"/>
              </a:rPr>
              <a:t>hydroxyzine hcl 25 mg tablet</a:t>
            </a:r>
            <a:br/>
            <a:r>
              <a:rPr b="false" i="false" strike="noStrike" sz="1200" u="none">
                <a:solidFill>
                  <a:srgbClr val="FFFFFF"/>
                </a:solidFill>
                <a:latin typeface="Calibri"/>
              </a:rPr>
              <a:t>hydroxyzine hcl 25 mg tablets (white)</a:t>
            </a:r>
            <a:br/>
            <a:r>
              <a:rPr b="false" i="false" strike="noStrike" sz="1200" u="none">
                <a:solidFill>
                  <a:srgbClr val="FFFFFF"/>
                </a:solidFill>
                <a:latin typeface="Calibri"/>
              </a:rPr>
              <a:t>hydroxyzine hcl oral tablet 50 mg</a:t>
            </a:r>
            <a:br/>
            <a:r>
              <a:rPr b="false" i="false" strike="noStrike" sz="1200" u="none">
                <a:solidFill>
                  <a:srgbClr val="FFFFFF"/>
                </a:solidFill>
                <a:latin typeface="Calibri"/>
              </a:rPr>
              <a:t>sonra da arkasn dner gider&amp;rdquo;</a:t>
            </a:r>
            <a:br/>
            <a:r>
              <a:rPr b="false" i="false" strike="noStrike" sz="1200" u="none">
                <a:solidFill>
                  <a:srgbClr val="FFFFFF"/>
                </a:solidFill>
                <a:latin typeface="Calibri"/>
              </a:rPr>
              <a:t>hydroxyzine pamoate capsules usp 25 mg</a:t>
            </a:r>
            <a:br/>
            <a:r>
              <a:rPr b="false" i="false" strike="noStrike" sz="1200" u="none">
                <a:solidFill>
                  <a:srgbClr val="FFFFFF"/>
                </a:solidFill>
                <a:latin typeface="Calibri"/>
              </a:rPr>
              <a:t>buy atarax tablets</a:t>
            </a:r>
            <a:br/>
            <a:r>
              <a:rPr b="false" i="false" strike="noStrike" sz="1200" u="none">
                <a:solidFill>
                  <a:srgbClr val="FFFFFF"/>
                </a:solidFill>
                <a:latin typeface="Calibri"/>
              </a:rPr>
              <a:t>atarax tablets 10mg</a:t>
            </a:r>
            <a:br/>
            <a:r>
              <a:rPr b="false" i="false" strike="noStrike" sz="1200" u="none">
                <a:solidFill>
                  <a:srgbClr val="FFFFFF"/>
                </a:solidFill>
                <a:latin typeface="Calibri"/>
              </a:rPr>
              <a:t>does hydroxyzine 25 mg get you high</a:t>
            </a:r>
            <a:br/>
            <a:r>
              <a:rPr b="false" i="false" strike="noStrike" sz="1200" u="none">
                <a:solidFill>
                  <a:srgbClr val="FFFFFF"/>
                </a:solidFill>
                <a:latin typeface="Calibri"/>
              </a:rPr>
              <a:t>What questions should I ask the doc when we go if you can help at all</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hydroxyzine hcl 10mg for anxiety</a:t>
            </a:r>
            <a:br/>
            <a:r>
              <a:rPr b="false" i="false" strike="noStrike" sz="1200" u="none">
                <a:solidFill>
                  <a:srgbClr val="FFFFFF"/>
                </a:solidFill>
                <a:latin typeface="Calibri"/>
              </a:rPr>
              <a:t>hydroxyzine hcl 25 mg for sleep</a:t>
            </a:r>
            <a:br/>
            <a:r>
              <a:rPr b="false" i="false" strike="noStrike" sz="1200" u="none">
                <a:solidFill>
                  <a:srgbClr val="FFFFFF"/>
                </a:solidFill>
                <a:latin typeface="Calibri"/>
              </a:rPr>
              <a:t>atarax costo</a:t>
            </a:r>
            <a:br/>
            <a:r>
              <a:rPr b="false" i="false" strike="noStrike" sz="1200" u="none">
                <a:solidFill>
                  <a:srgbClr val="FFFFFF"/>
                </a:solidFill>
                <a:latin typeface="Calibri"/>
              </a:rPr>
              <a:t>It tugs at your inner self and doesn&amp;rsquo;t wanna let go</a:t>
            </a:r>
            <a:br/>
            <a:r>
              <a:rPr b="false" i="false" strike="noStrike" sz="1200" u="none">
                <a:solidFill>
                  <a:srgbClr val="FFFFFF"/>
                </a:solidFill>
                <a:latin typeface="Calibri"/>
              </a:rPr>
              <a:t>hydroxyzine hcl generic atarax</a:t>
            </a:r>
            <a:br/>
            <a:r>
              <a:rPr b="false" i="false" strike="noStrike" sz="1200" u="none">
                <a:solidFill>
                  <a:srgbClr val="FFFFFF"/>
                </a:solidFill>
                <a:latin typeface="Calibri"/>
              </a:rPr>
              <a:t>hydroxyzine pamoate 25 mg street value</a:t>
            </a:r>
            <a:br/>
            <a:r>
              <a:rPr b="false" i="false" strike="noStrike" sz="1200" u="none">
                <a:solidFill>
                  <a:srgbClr val="FFFFFF"/>
                </a:solidFill>
                <a:latin typeface="Calibri"/>
              </a:rPr>
              <a:t>I have been using Doryx for a month with Epiduo</a:t>
            </a:r>
            <a:br/>
            <a:r>
              <a:rPr b="false" i="false" strike="noStrike" sz="1200" u="none">
                <a:solidFill>
                  <a:srgbClr val="FFFFFF"/>
                </a:solidFill>
                <a:latin typeface="Calibri"/>
              </a:rPr>
              <a:t>atarax online</a:t>
            </a:r>
            <a:br/>
            <a:r>
              <a:rPr b="false" i="false" strike="noStrike" sz="1200" u="none">
                <a:solidFill>
                  <a:srgbClr val="FFFFFF"/>
                </a:solidFill>
                <a:latin typeface="Calibri"/>
              </a:rPr>
              <a:t>hydroxyzine 25</a:t>
            </a:r>
            <a:br/>
            <a:r>
              <a:rPr b="false" i="false" strike="noStrike" sz="1200" u="none">
                <a:solidFill>
                  <a:srgbClr val="FFFFFF"/>
                </a:solidFill>
                <a:latin typeface="Calibri"/>
              </a:rPr>
              <a:t>atarax 2 mg/ml annostus</a:t>
            </a:r>
            <a:br/>
            <a:r>
              <a:rPr b="false" i="false" strike="noStrike" sz="1200" u="none">
                <a:solidFill>
                  <a:srgbClr val="FFFFFF"/>
                </a:solidFill>
                <a:latin typeface="Calibri"/>
              </a:rPr>
              <a:t>generic atarax 25mg</a:t>
            </a:r>
            <a:br/>
            <a:r>
              <a:rPr b="false" i="false" strike="noStrike" sz="1200" u="none">
                <a:solidFill>
                  <a:srgbClr val="FFFFFF"/>
                </a:solidFill>
                <a:latin typeface="Calibri"/>
              </a:rPr>
              <a:t>RISPERDAL(R) CONSTA(R) (risperidone) is not approved for the treatment of patients with dementia-related psychosis.</a:t>
            </a:r>
            <a:br/>
            <a:r>
              <a:rPr b="false" i="false" strike="noStrike" sz="1200" u="none">
                <a:solidFill>
                  <a:srgbClr val="FFFFFF"/>
                </a:solidFill>
                <a:latin typeface="Calibri"/>
              </a:rPr>
              <a:t>atarax 10mg used for</a:t>
            </a:r>
            <a:br/>
            <a:r>
              <a:rPr b="false" i="false" strike="noStrike" sz="1200" u="none">
                <a:solidFill>
                  <a:srgbClr val="FFFFFF"/>
                </a:solidFill>
                <a:latin typeface="Calibri"/>
              </a:rPr>
              <a:t>Lemongrove - I have bone mets and have since orig diagnosis July 07</a:t>
            </a:r>
            <a:br/>
            <a:r>
              <a:rPr b="false" i="false" strike="noStrike" sz="1200" u="none">
                <a:solidFill>
                  <a:srgbClr val="FFFFFF"/>
                </a:solidFill>
                <a:latin typeface="Calibri"/>
              </a:rPr>
              <a:t>hydroxyzine pamoate reviews</a:t>
            </a:r>
            <a:br/>
            <a:r>
              <a:rPr b="false" i="false" strike="noStrike" sz="1200" u="none">
                <a:solidFill>
                  <a:srgbClr val="FFFFFF"/>
                </a:solidFill>
                <a:latin typeface="Calibri"/>
              </a:rPr>
              <a:t>hydroxyzine hydrochloride 25 mg high</a:t>
            </a:r>
            <a:br/>
            <a:r>
              <a:rPr b="false" i="false" strike="noStrike" sz="1200" u="none">
                <a:solidFill>
                  <a:srgbClr val="FFFFFF"/>
                </a:solidFill>
                <a:latin typeface="Calibri"/>
              </a:rPr>
              <a:t>buy hydroxyzine hydrochloride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atarax 10mg/5ml syp</a:t>
            </a:r>
            <a:br/>
            <a:r>
              <a:rPr b="false" i="false" strike="noStrike" sz="1200" u="none">
                <a:solidFill>
                  <a:srgbClr val="FFFFFF"/>
                </a:solidFill>
                <a:latin typeface="Calibri"/>
              </a:rPr>
              <a:t>atarax compresse costo</a:t>
            </a:r>
            <a:br/>
            <a:r>
              <a:rPr b="false" i="false" strike="noStrike" sz="1200" u="none">
                <a:solidFill>
                  <a:srgbClr val="FFFFFF"/>
                </a:solidFill>
                <a:latin typeface="Calibri"/>
              </a:rPr>
              <a:t>generic form of atarax</a:t>
            </a:r>
            <a:br/>
            <a:r>
              <a:rPr b="false" i="false" strike="noStrike" sz="1200" u="none">
                <a:solidFill>
                  <a:srgbClr val="FFFFFF"/>
                </a:solidFill>
                <a:latin typeface="Calibri"/>
              </a:rPr>
              <a:t>purchase hydroxyzine online</a:t>
            </a:r>
            <a:br/>
            <a:r>
              <a:rPr b="false" i="false" strike="noStrike" sz="1200" u="none">
                <a:solidFill>
                  <a:srgbClr val="FFFFFF"/>
                </a:solidFill>
                <a:latin typeface="Calibri"/>
              </a:rPr>
              <a:t>You must be patient to feel the liberating effects of Anafranil</a:t>
            </a:r>
            <a:br/>
            <a:r>
              <a:rPr b="false" i="false" strike="noStrike" sz="1200" u="none">
                <a:solidFill>
                  <a:srgbClr val="FFFFFF"/>
                </a:solidFill>
                <a:latin typeface="Calibri"/>
              </a:rPr>
              <a:t>hydroxyzine hcl 25 mg tabs</a:t>
            </a:r>
            <a:br/>
            <a:r>
              <a:rPr b="false" i="false" strike="noStrike" sz="1200" u="none">
                <a:solidFill>
                  <a:srgbClr val="FFFFFF"/>
                </a:solidFill>
                <a:latin typeface="Calibri"/>
              </a:rPr>
              <a:t>hydroxyzine hydrochloride 25 mg street value</a:t>
            </a:r>
            <a:br/>
            <a:r>
              <a:rPr b="false" i="false" strike="noStrike" sz="1200" u="none">
                <a:solidFill>
                  <a:srgbClr val="FFFFFF"/>
                </a:solidFill>
                <a:latin typeface="Calibri"/>
              </a:rPr>
              <a:t>can hydroxyzine 50 mg get you high</a:t>
            </a:r>
            <a:br/>
            <a:r>
              <a:rPr b="false" i="false" strike="noStrike" sz="1200" u="none">
                <a:solidFill>
                  <a:srgbClr val="FFFFFF"/>
                </a:solidFill>
                <a:latin typeface="Calibri"/>
              </a:rPr>
              <a:t>hydroxyzine pam 50 mg for anxiety</a:t>
            </a:r>
            <a:br/>
            <a:r>
              <a:rPr b="false" i="false" strike="noStrike" sz="1200" u="none">
                <a:solidFill>
                  <a:srgbClr val="FFFFFF"/>
                </a:solidFill>
                <a:latin typeface="Calibri"/>
              </a:rPr>
              <a:t>atarax 10mg tabletas</a:t>
            </a:r>
            <a:br/>
            <a:r>
              <a:rPr b="false" i="false" strike="noStrike" sz="1200" u="none">
                <a:solidFill>
                  <a:srgbClr val="FFFFFF"/>
                </a:solidFill>
                <a:latin typeface="Calibri"/>
              </a:rPr>
              <a:t>hydroxyzine 50 mg for sleep</a:t>
            </a:r>
            <a:br/>
            <a:r>
              <a:rPr b="false" i="false" strike="noStrike" sz="1200" u="none">
                <a:solidFill>
                  <a:srgbClr val="FFFFFF"/>
                </a:solidFill>
                <a:latin typeface="Calibri"/>
              </a:rPr>
              <a:t>what is atarax 25 mg used for</a:t>
            </a:r>
            <a:br/>
            <a:r>
              <a:rPr b="false" i="false" strike="noStrike" sz="1200" u="none">
                <a:solidFill>
                  <a:srgbClr val="FFFFFF"/>
                </a:solidFill>
                <a:latin typeface="Calibri"/>
              </a:rPr>
              <a:t>This winter, I am repeating again for the finishing touch and after that I will continue with the tretinoin only   a Kiehl&amp;rsquo;s routine (new for me, very curious)   SPF50</a:t>
            </a:r>
            <a:br/>
            <a:r>
              <a:rPr b="false" i="false" strike="noStrike" sz="1200" u="none">
                <a:solidFill>
                  <a:srgbClr val="FFFFFF"/>
                </a:solidFill>
                <a:latin typeface="Calibri"/>
              </a:rPr>
              <a:t>what is hydroxyzine pamoate 25mg capsules used for</a:t>
            </a:r>
            <a:br/>
            <a:r>
              <a:rPr b="false" i="false" strike="noStrike" sz="1200" u="none">
                <a:solidFill>
                  <a:srgbClr val="FFFFFF"/>
                </a:solidFill>
                <a:latin typeface="Calibri"/>
              </a:rPr>
              <a:t>Liquid ivermectin is an off label alternative that is sometimes used</a:t>
            </a:r>
            <a:br/>
            <a:r>
              <a:rPr b="false" i="false" strike="noStrike" sz="1200" u="none">
                <a:solidFill>
                  <a:srgbClr val="FFFFFF"/>
                </a:solidFill>
                <a:latin typeface="Calibri"/>
              </a:rPr>
              <a:t>atarax price comparison</a:t>
            </a:r>
            <a:br/>
            <a:r>
              <a:rPr b="false" i="false" strike="noStrike" sz="1200" u="none">
                <a:solidFill>
                  <a:srgbClr val="FFFFFF"/>
                </a:solidFill>
                <a:latin typeface="Calibri"/>
              </a:rPr>
              <a:t>atarax syrup price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was given some Propanolol by a GP at my Practice who asked if I suffered from asthma</a:t>
            </a:r>
            <a:br/>
            <a:r>
              <a:rPr b="false" i="false" strike="noStrike" sz="1200" u="none">
                <a:solidFill>
                  <a:srgbClr val="FFFFFF"/>
                </a:solidFill>
                <a:latin typeface="Calibri"/>
              </a:rPr>
              <a:t>purchase hydroxyzine</a:t>
            </a:r>
            <a:br/>
            <a:r>
              <a:rPr b="false" i="false" strike="noStrike" sz="1200" u="none">
                <a:solidFill>
                  <a:srgbClr val="FFFFFF"/>
                </a:solidFill>
                <a:latin typeface="Calibri"/>
              </a:rPr>
              <a:t>atarax mg</a:t>
            </a:r>
            <a:br/>
            <a:r>
              <a:rPr b="false" i="false" strike="noStrike" sz="1200" u="none">
                <a:solidFill>
                  <a:srgbClr val="FFFFFF"/>
                </a:solidFill>
                <a:latin typeface="Calibri"/>
              </a:rPr>
              <a:t>I have tried Levo, Synthroid, and Armour, and I believe something else</a:t>
            </a:r>
            <a:br/>
            <a:r>
              <a:rPr b="false" i="false" strike="noStrike" sz="1200" u="none">
                <a:solidFill>
                  <a:srgbClr val="FFFFFF"/>
                </a:solidFill>
                <a:latin typeface="Calibri"/>
              </a:rPr>
              <a:t>dosis atarax 2mg /ml jarabe</a:t>
            </a:r>
            <a:br/>
            <a:r>
              <a:rPr b="false" i="false" strike="noStrike" sz="1200" u="none">
                <a:solidFill>
                  <a:srgbClr val="FFFFFF"/>
                </a:solidFill>
                <a:latin typeface="Calibri"/>
              </a:rPr>
              <a:t>atarax tablets</a:t>
            </a:r>
            <a:br/>
            <a:r>
              <a:rPr b="false" i="false" strike="noStrike" sz="1200" u="none">
                <a:solidFill>
                  <a:srgbClr val="FFFFFF"/>
                </a:solidFill>
                <a:latin typeface="Calibri"/>
              </a:rPr>
              <a:t>hydroxyzine pamoate overdose</a:t>
            </a:r>
            <a:br/>
            <a:r>
              <a:rPr b="false" i="false" strike="noStrike" sz="1200" u="none">
                <a:solidFill>
                  <a:srgbClr val="FFFFFF"/>
                </a:solidFill>
                <a:latin typeface="Calibri"/>
              </a:rPr>
              <a:t>Except I haven&amp;#039;t started weaning off</a:t>
            </a:r>
            <a:br/>
            <a:r>
              <a:rPr b="false" i="false" strike="noStrike" sz="1200" u="none">
                <a:solidFill>
                  <a:srgbClr val="FFFFFF"/>
                </a:solidFill>
                <a:latin typeface="Calibri"/>
              </a:rPr>
              <a:t>hydroxyzine pamoate 25 mg oral capsule</a:t>
            </a:r>
            <a:br/>
            <a:r>
              <a:rPr b="false" i="false" strike="noStrike" sz="1200" u="none">
                <a:solidFill>
                  <a:srgbClr val="FFFFFF"/>
                </a:solidFill>
                <a:latin typeface="Calibri"/>
              </a:rPr>
              <a:t>It will not reduce the amount of estrogen in our body and will not aid in the prevention of the other side-effects to a notable degree but it will protect from Gyno.</a:t>
            </a:r>
            <a:br/>
            <a:r>
              <a:rPr b="false" i="false" strike="noStrike" sz="1200" u="none">
                <a:solidFill>
                  <a:srgbClr val="FFFFFF"/>
                </a:solidFill>
                <a:latin typeface="Calibri"/>
              </a:rPr>
              <a:t>generic name for hydroxyzine hcl</a:t>
            </a:r>
            <a:br/>
            <a:r>
              <a:rPr b="false" i="false" strike="noStrike" sz="1200" u="none">
                <a:solidFill>
                  <a:srgbClr val="FFFFFF"/>
                </a:solidFill>
                <a:latin typeface="Calibri"/>
              </a:rPr>
              <a:t>atarax 25 mg tabletas</a:t>
            </a:r>
            <a:br/>
            <a:r>
              <a:rPr b="false" i="false" strike="noStrike" sz="1200" u="none">
                <a:solidFill>
                  <a:srgbClr val="FFFFFF"/>
                </a:solidFill>
                <a:latin typeface="Calibri"/>
              </a:rPr>
              <a:t>hydroxyzine pamoate 50 mg high</a:t>
            </a:r>
            <a:br/>
            <a:r>
              <a:rPr b="false" i="false" strike="noStrike" sz="1200" u="none">
                <a:solidFill>
                  <a:srgbClr val="FFFFFF"/>
                </a:solidFill>
                <a:latin typeface="Calibri"/>
              </a:rPr>
              <a:t>atarax hydroxyzine hcl 10mg</a:t>
            </a:r>
            <a:br/>
            <a:r>
              <a:rPr b="false" i="false" strike="noStrike" sz="1200" u="none">
                <a:solidFill>
                  <a:srgbClr val="FFFFFF"/>
                </a:solidFill>
                <a:latin typeface="Calibri"/>
              </a:rPr>
              <a:t>If you take more than the prescribed dose of Cipralex, contact your doctor or nearest hospital emergency department immediately</a:t>
            </a:r>
            <a:br/>
            <a:r>
              <a:rPr b="false" i="false" strike="noStrike" sz="1200" u="none">
                <a:solidFill>
                  <a:srgbClr val="FFFFFF"/>
                </a:solidFill>
                <a:latin typeface="Calibri"/>
              </a:rPr>
              <a:t>hydroxyzine pamoate 25mg capsules high</a:t>
            </a:r>
            <a:br/>
            <a:r>
              <a:rPr b="false" i="false" strike="noStrike" sz="1200" u="none">
                <a:solidFill>
                  <a:srgbClr val="FFFFFF"/>
                </a:solidFill>
                <a:latin typeface="Calibri"/>
              </a:rPr>
              <a:t>hydroxyzine hcl 25 mg tablet used</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hydroxyzine hcl 25 mg street price</a:t>
            </a:r>
            <a:br/>
            <a:r>
              <a:rPr b="false" i="false" strike="noStrike" sz="1200" u="none">
                <a:solidFill>
                  <a:srgbClr val="FFFFFF"/>
                </a:solidFill>
                <a:latin typeface="Calibri"/>
              </a:rPr>
              <a:t>Its manufacturer, Pharmacia &amp; Upjohn, has cut the suggested retail price in half -- a month's supply is $30 instead of $60 -- great news for those using the stuff successfully.</a:t>
            </a:r>
            <a:br/>
            <a:r>
              <a:rPr b="false" i="false" strike="noStrike" sz="1200" u="none">
                <a:solidFill>
                  <a:srgbClr val="FFFFFF"/>
                </a:solidFill>
                <a:latin typeface="Calibri"/>
              </a:rPr>
              <a:t>atarax 25 mg overdose</a:t>
            </a:r>
            <a:br/>
            <a:r>
              <a:rPr b="false" i="false" strike="noStrike" sz="1200" u="none">
                <a:solidFill>
                  <a:srgbClr val="FFFFFF"/>
                </a:solidFill>
                <a:latin typeface="Calibri"/>
              </a:rPr>
              <a:t>costo del atarax</a:t>
            </a:r>
            <a:br/>
            <a:r>
              <a:rPr b="false" i="false" strike="noStrike" sz="1200" u="none">
                <a:solidFill>
                  <a:srgbClr val="FFFFFF"/>
                </a:solidFill>
                <a:latin typeface="Calibri"/>
              </a:rPr>
              <a:t>hydroxyzine pamoate generic name</a:t>
            </a:r>
            <a:br/>
            <a:r>
              <a:rPr b="false" i="false" strike="noStrike" sz="1200" u="none">
                <a:solidFill>
                  <a:srgbClr val="FFFFFF"/>
                </a:solidFill>
                <a:latin typeface="Calibri"/>
              </a:rPr>
              <a:t>In this study, median duration of bleeding was 12 days.</a:t>
            </a:r>
            <a:br/>
            <a:r>
              <a:rPr b="false" i="false" strike="noStrike" sz="1200" u="none">
                <a:solidFill>
                  <a:srgbClr val="FFFFFF"/>
                </a:solidFill>
                <a:latin typeface="Calibri"/>
              </a:rPr>
              <a:t>hydroxyzine 25 mg for dogs</a:t>
            </a:r>
            <a:br/>
            <a:r>
              <a:rPr b="false" i="false" strike="noStrike" sz="1200" u="none">
                <a:solidFill>
                  <a:srgbClr val="FFFFFF"/>
                </a:solidFill>
                <a:latin typeface="Calibri"/>
              </a:rPr>
              <a:t>hydroxyzine online pharmacy</a:t>
            </a:r>
            <a:br/>
            <a:r>
              <a:rPr b="false" i="false" strike="noStrike" sz="1200" u="none">
                <a:solidFill>
                  <a:srgbClr val="FFFFFF"/>
                </a:solidFill>
                <a:latin typeface="Calibri"/>
              </a:rPr>
              <a:t>atarax cost</a:t>
            </a:r>
            <a:br/>
            <a:r>
              <a:rPr b="false" i="false" strike="noStrike" sz="1200" u="none">
                <a:solidFill>
                  <a:srgbClr val="FFFFFF"/>
                </a:solidFill>
                <a:latin typeface="Calibri"/>
              </a:rPr>
              <a:t>hydroxyzine hydrochloride usp 25 mg</a:t>
            </a:r>
            <a:br/>
            <a:r>
              <a:rPr b="false" i="false" strike="noStrike" sz="1200" u="none">
                <a:solidFill>
                  <a:srgbClr val="FFFFFF"/>
                </a:solidFill>
                <a:latin typeface="Calibri"/>
              </a:rPr>
              <a:t>atarax 25 mg 30 film tablet nedir</a:t>
            </a:r>
            <a:br/>
            <a:r>
              <a:rPr b="false" i="false" strike="noStrike" sz="1200" u="none">
                <a:solidFill>
                  <a:srgbClr val="FFFFFF"/>
                </a:solidFill>
                <a:latin typeface="Calibri"/>
              </a:rPr>
              <a:t>hydroxyzine pamoate anti anxiety</a:t>
            </a:r>
            <a:br/>
            <a:r>
              <a:rPr b="false" i="false" strike="noStrike" sz="1200" u="none">
                <a:solidFill>
                  <a:srgbClr val="FFFFFF"/>
                </a:solidFill>
                <a:latin typeface="Calibri"/>
              </a:rPr>
              <a:t>can hydroxyzine pam 50 mg get you high</a:t>
            </a:r>
            <a:br/>
            <a:r>
              <a:rPr b="false" i="false" strike="noStrike" sz="1200" u="none">
                <a:solidFill>
                  <a:srgbClr val="FFFFFF"/>
                </a:solidFill>
                <a:latin typeface="Calibri"/>
              </a:rPr>
              <a:t>cheap hydroxyzine</a:t>
            </a:r>
            <a:br/>
            <a:r>
              <a:rPr b="false" i="false" strike="noStrike" sz="1200" u="none">
                <a:solidFill>
                  <a:srgbClr val="FFFFFF"/>
                </a:solidFill>
                <a:latin typeface="Calibri"/>
              </a:rPr>
              <a:t>atarax syrup 2mg/ml</a:t>
            </a:r>
            <a:br/>
            <a:r>
              <a:rPr b="false" i="false" strike="noStrike" sz="1200" u="none">
                <a:solidFill>
                  <a:srgbClr val="FFFFFF"/>
                </a:solidFill>
                <a:latin typeface="Calibri"/>
              </a:rPr>
              <a:t>hydroxyzine hydrochloride syrup usp atarax</a:t>
            </a:r>
            <a:br/>
            <a:r>
              <a:rPr b="false" i="false" strike="noStrike" sz="1200" u="none">
                <a:solidFill>
                  <a:srgbClr val="FFFFFF"/>
                </a:solidFill>
                <a:latin typeface="Calibri"/>
              </a:rPr>
              <a:t>He can't function without it anymore, sleeps only a few hours a night and plans every activity for after this medication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atarax 50 mg reviews</a:t>
            </a:r>
            <a:br/>
            <a:r>
              <a:rPr b="false" i="false" strike="noStrike" sz="1200" u="none">
                <a:solidFill>
                  <a:srgbClr val="FFFFFF"/>
                </a:solidFill>
                <a:latin typeface="Calibri"/>
              </a:rPr>
              <a:t>hydroxyzine hcl 25 mg</a:t>
            </a:r>
            <a:br/>
            <a:r>
              <a:rPr b="false" i="false" strike="noStrike" sz="1200" u="none">
                <a:solidFill>
                  <a:srgbClr val="FFFFFF"/>
                </a:solidFill>
                <a:latin typeface="Calibri"/>
              </a:rPr>
              <a:t>Anyway, I too am curious to see if anyone replies back to me off this, you can get pretty lost reading all these various blogs and the things you can google up on thyroid</a:t>
            </a:r>
            <a:br/>
            <a:r>
              <a:rPr b="false" i="false" strike="noStrike" sz="1200" u="none">
                <a:solidFill>
                  <a:srgbClr val="FFFFFF"/>
                </a:solidFill>
                <a:latin typeface="Calibri"/>
              </a:rPr>
              <a:t>buy atarax online uk</a:t>
            </a:r>
            <a:br/>
            <a:r>
              <a:rPr b="false" i="false" strike="noStrike" sz="1200" u="none">
                <a:solidFill>
                  <a:srgbClr val="FFFFFF"/>
                </a:solidFill>
                <a:latin typeface="Calibri"/>
              </a:rPr>
              <a:t>So all of this has been really hard and I just hope I have luck in the first try</a:t>
            </a:r>
            <a:br/>
            <a:r>
              <a:rPr b="false" i="false" strike="noStrike" sz="1200" u="none">
                <a:solidFill>
                  <a:srgbClr val="FFFFFF"/>
                </a:solidFill>
                <a:latin typeface="Calibri"/>
              </a:rPr>
              <a:t>hydroxyzine hcl 25 mg reviews</a:t>
            </a:r>
            <a:br/>
            <a:r>
              <a:rPr b="false" i="false" strike="noStrike" sz="1200" u="none">
                <a:solidFill>
                  <a:srgbClr val="FFFFFF"/>
                </a:solidFill>
                <a:latin typeface="Calibri"/>
              </a:rPr>
              <a:t>atarax 50 mg cost</a:t>
            </a:r>
            <a:br/>
            <a:r>
              <a:rPr b="false" i="false" strike="noStrike" sz="1200" u="none">
                <a:solidFill>
                  <a:srgbClr val="FFFFFF"/>
                </a:solidFill>
                <a:latin typeface="Calibri"/>
              </a:rPr>
              <a:t>hydroxyzine 25 mg recreational use</a:t>
            </a:r>
            <a:br/>
            <a:r>
              <a:rPr b="false" i="false" strike="noStrike" sz="1200" u="none">
                <a:solidFill>
                  <a:srgbClr val="FFFFFF"/>
                </a:solidFill>
                <a:latin typeface="Calibri"/>
              </a:rPr>
              <a:t>It takes practice through meditation, which in itself I find deeply relaxing apart from the long term benefits of controling thoughts etc.</a:t>
            </a:r>
            <a:br/>
            <a:r>
              <a:rPr b="false" i="false" strike="noStrike" sz="1200" u="none">
                <a:solidFill>
                  <a:srgbClr val="FFFFFF"/>
                </a:solidFill>
                <a:latin typeface="Calibri"/>
              </a:rPr>
              <a:t>buy atarax 25mg</a:t>
            </a:r>
            <a:br/>
            <a:r>
              <a:rPr b="false" i="false" strike="noStrike" sz="1200" u="none">
                <a:solidFill>
                  <a:srgbClr val="FFFFFF"/>
                </a:solidFill>
                <a:latin typeface="Calibri"/>
              </a:rPr>
              <a:t>buy hydroxyzine online uk</a:t>
            </a:r>
            <a:br/>
            <a:r>
              <a:rPr b="false" i="false" strike="noStrike" sz="1200" u="none">
                <a:solidFill>
                  <a:srgbClr val="FFFFFF"/>
                </a:solidFill>
                <a:latin typeface="Calibri"/>
              </a:rPr>
              <a:t>atarax 50 mg street value</a:t>
            </a:r>
            <a:br/>
            <a:r>
              <a:rPr b="false" i="false" strike="noStrike" sz="1200" u="none">
                <a:solidFill>
                  <a:srgbClr val="FFFFFF"/>
                </a:solidFill>
                <a:latin typeface="Calibri"/>
              </a:rPr>
              <a:t>If you get severe discontinuation symptoms when you stop taking Cipralex, please contact your doctor</a:t>
            </a:r>
            <a:br/>
            <a:r>
              <a:rPr b="false" i="false" strike="noStrike" sz="1200" u="none">
                <a:solidFill>
                  <a:srgbClr val="FFFFFF"/>
                </a:solidFill>
                <a:latin typeface="Calibri"/>
              </a:rPr>
              <a:t>atarax tablets used for</a:t>
            </a:r>
            <a:br/>
            <a:r>
              <a:rPr b="false" i="false" strike="noStrike" sz="1200" u="none">
                <a:solidFill>
                  <a:srgbClr val="FFFFFF"/>
                </a:solidFill>
                <a:latin typeface="Calibri"/>
              </a:rPr>
              <a:t>atarax 10 mg tabletki</a:t>
            </a:r>
            <a:br/>
            <a:r>
              <a:rPr b="false" i="false" strike="noStrike" sz="1200" u="none">
                <a:solidFill>
                  <a:srgbClr val="FFFFFF"/>
                </a:solidFill>
                <a:latin typeface="Calibri"/>
              </a:rPr>
              <a:t>buy hydroxyzine uk</a:t>
            </a:r>
            <a:br/>
            <a:r>
              <a:rPr b="false" i="false" strike="noStrike" sz="1200" u="none">
                <a:solidFill>
                  <a:srgbClr val="FFFFFF"/>
                </a:solidFill>
                <a:latin typeface="Calibri"/>
              </a:rPr>
              <a:t>It has a melting point between 35 and 37C and a specific gravity of 0.890.5</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hydroxyzine pamoate dosage for horses</a:t>
            </a:r>
            <a:br/>
            <a:r>
              <a:rPr b="false" i="false" strike="noStrike" sz="1200" u="none">
                <a:solidFill>
                  <a:srgbClr val="FFFFFF"/>
                </a:solidFill>
                <a:latin typeface="Calibri"/>
              </a:rPr>
              <a:t>I am 32 and evry time I turn around another one of my friends is pregnant and I just get so jealous that it is so easy for them</a:t>
            </a:r>
            <a:br/>
            <a:r>
              <a:rPr b="false" i="false" strike="noStrike" sz="1200" u="none">
                <a:solidFill>
                  <a:srgbClr val="FFFFFF"/>
                </a:solidFill>
                <a:latin typeface="Calibri"/>
              </a:rPr>
              <a:t>hydroxyzine 25 mg para que sirve</a:t>
            </a:r>
            <a:br/>
            <a:r>
              <a:rPr b="false" i="false" strike="noStrike" sz="1200" u="none">
                <a:solidFill>
                  <a:srgbClr val="FFFFFF"/>
                </a:solidFill>
                <a:latin typeface="Calibri"/>
              </a:rPr>
              <a:t>atarax 10mg for dogs</a:t>
            </a:r>
            <a:br/>
            <a:r>
              <a:rPr b="false" i="false" strike="noStrike" sz="1200" u="none">
                <a:solidFill>
                  <a:srgbClr val="FFFFFF"/>
                </a:solidFill>
                <a:latin typeface="Calibri"/>
              </a:rPr>
              <a:t>hydroxyzine hcl 25 mg abuse</a:t>
            </a:r>
            <a:br/>
            <a:r>
              <a:rPr b="false" i="false" strike="noStrike" sz="1200" u="none">
                <a:solidFill>
                  <a:srgbClr val="FFFFFF"/>
                </a:solidFill>
                <a:latin typeface="Calibri"/>
              </a:rPr>
              <a:t>atarax 25 mg tabletter</a:t>
            </a:r>
            <a:br/>
            <a:r>
              <a:rPr b="false" i="false" strike="noStrike" sz="1200" u="none">
                <a:solidFill>
                  <a:srgbClr val="FFFFFF"/>
                </a:solidFill>
                <a:latin typeface="Calibri"/>
              </a:rPr>
              <a:t>atarax online pharmacy</a:t>
            </a:r>
            <a:br/>
            <a:r>
              <a:rPr b="false" i="false" strike="noStrike" sz="1200" u="none">
                <a:solidFill>
                  <a:srgbClr val="FFFFFF"/>
                </a:solidFill>
                <a:latin typeface="Calibri"/>
              </a:rPr>
              <a:t>hydroxyzine pamoate 50 mg for anxiety</a:t>
            </a:r>
            <a:br/>
            <a:r>
              <a:rPr b="false" i="false" strike="noStrike" sz="1200" u="none">
                <a:solidFill>
                  <a:srgbClr val="FFFFFF"/>
                </a:solidFill>
                <a:latin typeface="Calibri"/>
              </a:rPr>
              <a:t>At the beginning of an examination, the doctor will probably take a complete medical history and note current symptoms as well as any previous medical problems or infections</a:t>
            </a:r>
            <a:br/>
            <a:r>
              <a:rPr b="false" i="false" strike="noStrike" sz="1200" u="none">
                <a:solidFill>
                  <a:srgbClr val="FFFFFF"/>
                </a:solidFill>
                <a:latin typeface="Calibri"/>
              </a:rPr>
              <a:t>hydroxyzine pam 25mg cap eon labs</a:t>
            </a:r>
            <a:br/>
            <a:r>
              <a:rPr b="false" i="false" strike="noStrike" sz="1200" u="none">
                <a:solidFill>
                  <a:srgbClr val="FFFFFF"/>
                </a:solidFill>
                <a:latin typeface="Calibri"/>
              </a:rPr>
              <a:t>buy hydroxyzine pamoate</a:t>
            </a:r>
            <a:br/>
            <a:r>
              <a:rPr b="false" i="false" strike="noStrike" sz="1200" u="none">
                <a:solidFill>
                  <a:srgbClr val="FFFFFF"/>
                </a:solidFill>
                <a:latin typeface="Calibri"/>
              </a:rPr>
              <a:t>cheap hydroxyzine for dogs</a:t>
            </a:r>
            <a:br/>
            <a:r>
              <a:rPr b="false" i="false" strike="noStrike" sz="1200" u="none">
                <a:solidFill>
                  <a:srgbClr val="FFFFFF"/>
                </a:solidFill>
                <a:latin typeface="Calibri"/>
              </a:rPr>
              <a:t>can hydroxyzine pam 25 mg get you high</a:t>
            </a:r>
            <a:br/>
            <a:r>
              <a:rPr b="false" i="false" strike="noStrike" sz="1200" u="none">
                <a:solidFill>
                  <a:srgbClr val="FFFFFF"/>
                </a:solidFill>
                <a:latin typeface="Calibri"/>
              </a:rPr>
              <a:t>hydroxyzine hcl 25mg for anxiety</a:t>
            </a:r>
            <a:br/>
            <a:r>
              <a:rPr b="false" i="false" strike="noStrike" sz="1200" u="none">
                <a:solidFill>
                  <a:srgbClr val="FFFFFF"/>
                </a:solidFill>
                <a:latin typeface="Calibri"/>
              </a:rPr>
              <a:t>The teaching of maths is very well structured, you have a clear curriculum," said Prof Moser.</a:t>
            </a:r>
            <a:br/>
            <a:r>
              <a:rPr b="false" i="false" strike="noStrike" sz="1200" u="none">
                <a:solidFill>
                  <a:srgbClr val="FFFFFF"/>
                </a:solidFill>
                <a:latin typeface="Calibri"/>
              </a:rPr>
              <a:t>buy atarax australia</a:t>
            </a:r>
            <a:br/>
            <a:r>
              <a:rPr b="false" i="false" strike="noStrike" sz="1200" u="none">
                <a:solidFill>
                  <a:srgbClr val="FFFFFF"/>
                </a:solidFill>
                <a:latin typeface="Calibri"/>
              </a:rPr>
              <a:t>can you overdose on hydroxyzine pamoate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Rich is actually troublesome for the entire various reasonhe just way too darn strange.http://www.studyinstitute.net/69077.html� �� 2014,Richard relatively will be the just one figure on st</a:t>
            </a:r>
            <a:br/>
            <a:r>
              <a:rPr b="false" i="false" strike="noStrike" sz="1200" u="none">
                <a:solidFill>
                  <a:srgbClr val="FFFFFF"/>
                </a:solidFill>
                <a:latin typeface="Calibri"/>
              </a:rPr>
              <a:t>atarax 25 mg tab uses</a:t>
            </a:r>
            <a:br/>
            <a:r>
              <a:rPr b="false" i="false" strike="noStrike" sz="1200" u="none">
                <a:solidFill>
                  <a:srgbClr val="FFFFFF"/>
                </a:solidFill>
                <a:latin typeface="Calibri"/>
              </a:rPr>
              <a:t>Children's guides this go over race can also be a gentle arrival</a:t>
            </a:r>
            <a:br/>
            <a:r>
              <a:rPr b="false" i="false" strike="noStrike" sz="1200" u="none">
                <a:solidFill>
                  <a:srgbClr val="FFFFFF"/>
                </a:solidFill>
                <a:latin typeface="Calibri"/>
              </a:rPr>
              <a:t>atarax hydroxyzine hydrochloride syrup</a:t>
            </a:r>
            <a:br/>
            <a:r>
              <a:rPr b="false" i="false" strike="noStrike" sz="1200" u="none">
                <a:solidFill>
                  <a:srgbClr val="FFFFFF"/>
                </a:solidFill>
                <a:latin typeface="Calibri"/>
              </a:rPr>
              <a:t>order atarax online</a:t>
            </a:r>
            <a:br/>
            <a:r>
              <a:rPr b="false" i="false" strike="noStrike" sz="1200" u="none">
                <a:solidFill>
                  <a:srgbClr val="FFFFFF"/>
                </a:solidFill>
                <a:latin typeface="Calibri"/>
              </a:rPr>
              <a:t>atarax 25 mg</a:t>
            </a:r>
            <a:br/>
            <a:r>
              <a:rPr b="false" i="false" strike="noStrike" sz="1200" u="none">
                <a:solidFill>
                  <a:srgbClr val="FFFFFF"/>
                </a:solidFill>
                <a:latin typeface="Calibri"/>
              </a:rPr>
              <a:t>buy hydroxyzine</a:t>
            </a:r>
            <a:br/>
            <a:r>
              <a:rPr b="false" i="false" strike="noStrike" sz="1200" u="none">
                <a:solidFill>
                  <a:srgbClr val="FFFFFF"/>
                </a:solidFill>
                <a:latin typeface="Calibri"/>
              </a:rPr>
              <a:t>hydroxyzine pamoate for dogs</a:t>
            </a:r>
            <a:br/>
            <a:r>
              <a:rPr b="false" i="false" strike="noStrike" sz="1200" u="none">
                <a:solidFill>
                  <a:srgbClr val="FFFFFF"/>
                </a:solidFill>
                <a:latin typeface="Calibri"/>
              </a:rPr>
              <a:t>atarax 10mg tablets</a:t>
            </a:r>
            <a:br/>
            <a:r>
              <a:rPr b="false" i="false" strike="noStrike" sz="1200" u="none">
                <a:solidFill>
                  <a:srgbClr val="FFFFFF"/>
                </a:solidFill>
                <a:latin typeface="Calibri"/>
              </a:rPr>
              <a:t>hydroxyzine hcl 50 mg tablet</a:t>
            </a:r>
            <a:br/>
            <a:r>
              <a:rPr b="false" i="false" strike="noStrike" sz="1200" u="none">
                <a:solidFill>
                  <a:srgbClr val="FFFFFF"/>
                </a:solidFill>
                <a:latin typeface="Calibri"/>
              </a:rPr>
              <a:t>does hydroxyzine pamoate 25 mg get you high</a:t>
            </a:r>
            <a:br/>
            <a:r>
              <a:rPr b="false" i="false" strike="noStrike" sz="1200" u="none">
                <a:solidFill>
                  <a:srgbClr val="FFFFFF"/>
                </a:solidFill>
                <a:latin typeface="Calibri"/>
              </a:rPr>
              <a:t>hydroxyzine hcl 25 mg espanol</a:t>
            </a:r>
            <a:br/>
            <a:r>
              <a:rPr b="false" i="false" strike="noStrike" sz="1200" u="none">
                <a:solidFill>
                  <a:srgbClr val="FFFFFF"/>
                </a:solidFill>
                <a:latin typeface="Calibri"/>
              </a:rPr>
              <a:t>generic atarax</a:t>
            </a:r>
            <a:br/>
            <a:r>
              <a:rPr b="false" i="false" strike="noStrike" sz="1200" u="none">
                <a:solidFill>
                  <a:srgbClr val="FFFFFF"/>
                </a:solidFill>
                <a:latin typeface="Calibri"/>
              </a:rPr>
              <a:t>List things and come up with various situations - at the mall and what to do, at work and what to do, wake up in the middle of the night and what to do.</a:t>
            </a:r>
            <a:br/>
            <a:r>
              <a:rPr b="false" i="false" strike="noStrike" sz="1200" u="none">
                <a:solidFill>
                  <a:srgbClr val="FFFFFF"/>
                </a:solidFill>
                <a:latin typeface="Calibri"/>
              </a:rPr>
              <a:t>atarax 50 mg for sleep</a:t>
            </a:r>
            <a:br/>
            <a:r>
              <a:rPr b="false" i="false" strike="noStrike" sz="1200" u="none">
                <a:solidFill>
                  <a:srgbClr val="FFFFFF"/>
                </a:solidFill>
                <a:latin typeface="Calibri"/>
              </a:rPr>
              <a:t>You should use it at the first sign of a migraine</a:t>
            </a:r>
            <a:br/>
            <a:r>
              <a:rPr b="false" i="false" strike="noStrike" sz="1200" u="none">
                <a:solidFill>
                  <a:srgbClr val="FFFFFF"/>
                </a:solidFill>
                <a:latin typeface="Calibri"/>
              </a:rPr>
              <a:t>hydroxyzine pamoate 25 mg overdose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That honors physics class was made extra hard by the teacher</a:t>
            </a:r>
            <a:br/>
            <a:r>
              <a:rPr b="false" i="false" strike="noStrike" sz="1200" u="none">
                <a:solidFill>
                  <a:srgbClr val="FFFFFF"/>
                </a:solidFill>
                <a:latin typeface="Calibri"/>
              </a:rPr>
              <a:t>atarax tablets dosage</a:t>
            </a:r>
            <a:br/>
            <a:r>
              <a:rPr b="false" i="false" strike="noStrike" sz="1200" u="none">
                <a:solidFill>
                  <a:srgbClr val="FFFFFF"/>
                </a:solidFill>
                <a:latin typeface="Calibri"/>
              </a:rPr>
              <a:t>Scabies is suggested by the presence of the typical rash and symptoms of unrelenting and worsening itch, particularly at night</a:t>
            </a:r>
            <a:br/>
            <a:r>
              <a:rPr b="false" i="false" strike="noStrike" sz="1200" u="none">
                <a:solidFill>
                  <a:srgbClr val="FFFFFF"/>
                </a:solidFill>
                <a:latin typeface="Calibri"/>
              </a:rPr>
              <a:t>atarax 2 mg ml jarabe prospecto</a:t>
            </a:r>
            <a:br/>
            <a:r>
              <a:rPr b="false" i="false" strike="noStrike" sz="1200" u="none">
                <a:solidFill>
                  <a:srgbClr val="FFFFFF"/>
                </a:solidFill>
                <a:latin typeface="Calibri"/>
              </a:rPr>
              <a:t>I had been taking Pristiq since last August</a:t>
            </a:r>
            <a:br/>
            <a:r>
              <a:rPr b="false" i="false" strike="noStrike" sz="1200" u="none">
                <a:solidFill>
                  <a:srgbClr val="FFFFFF"/>
                </a:solidFill>
                <a:latin typeface="Calibri"/>
              </a:rPr>
              <a:t>hydroxyzine 10mg for anxiety</a:t>
            </a:r>
            <a:br/>
            <a:r>
              <a:rPr b="false" i="false" strike="noStrike" sz="1200" u="none">
                <a:solidFill>
                  <a:srgbClr val="FFFFFF"/>
                </a:solidFill>
                <a:latin typeface="Calibri"/>
              </a:rPr>
              <a:t>The pharmacist legally does not have to cover his ass beyond this point</a:t>
            </a:r>
            <a:br/>
            <a:r>
              <a:rPr b="false" i="false" strike="noStrike" sz="1200" u="none">
                <a:solidFill>
                  <a:srgbClr val="FFFFFF"/>
                </a:solidFill>
                <a:latin typeface="Calibri"/>
              </a:rPr>
              <a:t>atarax syrup 10mg 5ml</a:t>
            </a:r>
            <a:br/>
            <a:r>
              <a:rPr b="false" i="false" strike="noStrike" sz="1200" u="none">
                <a:solidFill>
                  <a:srgbClr val="FFFFFF"/>
                </a:solidFill>
                <a:latin typeface="Calibri"/>
              </a:rPr>
              <a:t>One way to avoid NSAIDs-related stomach trouble is to avoid NSAIDs</a:t>
            </a:r>
            <a:br/>
            <a:r>
              <a:rPr b="false" i="false" strike="noStrike" sz="1200" u="none">
                <a:solidFill>
                  <a:srgbClr val="FFFFFF"/>
                </a:solidFill>
                <a:latin typeface="Calibri"/>
              </a:rPr>
              <a:t>hydroxyzine pamoate erowid</a:t>
            </a:r>
            <a:br/>
            <a:r>
              <a:rPr b="false" i="false" strike="noStrike" sz="1200" u="none">
                <a:solidFill>
                  <a:srgbClr val="FFFFFF"/>
                </a:solidFill>
                <a:latin typeface="Calibri"/>
              </a:rPr>
              <a:t>buy hydroxyzine for dogs</a:t>
            </a:r>
            <a:br/>
            <a:r>
              <a:rPr b="false" i="false" strike="noStrike" sz="1200" u="none">
                <a:solidFill>
                  <a:srgbClr val="FFFFFF"/>
                </a:solidFill>
                <a:latin typeface="Calibri"/>
              </a:rPr>
              <a:t>I weigh 370, I stupidly thought this about xanax, that it would take lots of mg to overdose</a:t>
            </a:r>
            <a:br/>
            <a:r>
              <a:rPr b="false" i="false" strike="noStrike" sz="1200" u="none">
                <a:solidFill>
                  <a:srgbClr val="FFFFFF"/>
                </a:solidFill>
                <a:latin typeface="Calibri"/>
              </a:rPr>
              <a:t>hydroxyzine pamoate canine dosage</a:t>
            </a:r>
            <a:br/>
            <a:r>
              <a:rPr b="false" i="false" strike="noStrike" sz="1200" u="none">
                <a:solidFill>
                  <a:srgbClr val="FFFFFF"/>
                </a:solidFill>
                <a:latin typeface="Calibri"/>
              </a:rPr>
              <a:t>atarax 10mg reviews</a:t>
            </a:r>
            <a:br/>
            <a:r>
              <a:rPr b="false" i="false" strike="noStrike" sz="1200" u="none">
                <a:solidFill>
                  <a:srgbClr val="FFFFFF"/>
                </a:solidFill>
                <a:latin typeface="Calibri"/>
              </a:rPr>
              <a:t>atarax mg/ml</a:t>
            </a:r>
            <a:br/>
            <a:r>
              <a:rPr b="false" i="false" strike="noStrike" sz="1200" u="none">
                <a:solidFill>
                  <a:srgbClr val="FFFFFF"/>
                </a:solidFill>
                <a:latin typeface="Calibri"/>
              </a:rPr>
              <a:t>atarax 10mg hydroxyzine hcl</a:t>
            </a:r>
            <a:br/>
            <a:r>
              <a:rPr b="false" i="false" strike="noStrike" sz="1200" u="none">
                <a:solidFill>
                  <a:srgbClr val="FFFFFF"/>
                </a:solidFill>
                <a:latin typeface="Calibri"/>
              </a:rPr>
              <a:t>Since Sarcoptes scabiei is easily transmitted between animals, all dogs in contact with an infected animal should also be treated</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hydroxyzine 25 mg hcl</a:t>
            </a:r>
            <a:br/>
            <a:r>
              <a:rPr b="false" i="false" strike="noStrike" sz="1200" u="none">
                <a:solidFill>
                  <a:srgbClr val="FFFFFF"/>
                </a:solidFill>
                <a:latin typeface="Calibri"/>
              </a:rPr>
              <a:t>Lactation suppression was complete in 17 of 18 women who received cabergoline and 16 of 18 women who received bromocriptine, although the response was more rapid with cabergoline</a:t>
            </a:r>
            <a:br/>
            <a:r>
              <a:rPr b="false" i="false" strike="noStrike" sz="1200" u="none">
                <a:solidFill>
                  <a:srgbClr val="FFFFFF"/>
                </a:solidFill>
                <a:latin typeface="Calibri"/>
              </a:rPr>
              <a:t>hydroxyzine pamoate dosage</a:t>
            </a:r>
            <a:br/>
            <a:r>
              <a:rPr b="false" i="false" strike="noStrike" sz="1200" u="none">
                <a:solidFill>
                  <a:srgbClr val="FFFFFF"/>
                </a:solidFill>
                <a:latin typeface="Calibri"/>
              </a:rPr>
              <a:t>can you get high off hydroxyzine hydrochloride 25 mg</a:t>
            </a:r>
            <a:br/>
            <a:r>
              <a:rPr b="false" i="false" strike="noStrike" sz="1200" u="none">
                <a:solidFill>
                  <a:srgbClr val="FFFFFF"/>
                </a:solidFill>
                <a:latin typeface="Calibri"/>
              </a:rPr>
              <a:t>atarax 2 mg ml 垵rup yan etkileri</a:t>
            </a:r>
            <a:br/>
            <a:r>
              <a:rPr b="false" i="false" strike="noStrike" sz="1200" u="none">
                <a:solidFill>
                  <a:srgbClr val="FFFFFF"/>
                </a:solidFill>
                <a:latin typeface="Calibri"/>
              </a:rPr>
              <a:t>atarax tablets for sale</a:t>
            </a:r>
            <a:br/>
            <a:r>
              <a:rPr b="false" i="false" strike="noStrike" sz="1200" u="none">
                <a:solidFill>
                  <a:srgbClr val="FFFFFF"/>
                </a:solidFill>
                <a:latin typeface="Calibri"/>
              </a:rPr>
              <a:t>buy hydroxyzine online</a:t>
            </a:r>
            <a:br/>
            <a:r>
              <a:rPr b="false" i="false" strike="noStrike" sz="1200" u="none">
                <a:solidFill>
                  <a:srgbClr val="FFFFFF"/>
                </a:solidFill>
                <a:latin typeface="Calibri"/>
              </a:rPr>
              <a:t>hydroxyzine pamoate 25 mg for dogs</a:t>
            </a:r>
            <a:br/>
            <a:r>
              <a:rPr b="false" i="false" strike="noStrike" sz="1200" u="none">
                <a:solidFill>
                  <a:srgbClr val="FFFFFF"/>
                </a:solidFill>
                <a:latin typeface="Calibri"/>
              </a:rPr>
              <a:t>Within days I found myself with suicidal thoughts</a:t>
            </a:r>
            <a:br/>
            <a:r>
              <a:rPr b="false" i="false" strike="noStrike" sz="1200" u="none">
                <a:solidFill>
                  <a:srgbClr val="FFFFFF"/>
                </a:solidFill>
                <a:latin typeface="Calibri"/>
              </a:rPr>
              <a:t>atarax hydroxyzine hcl</a:t>
            </a:r>
            <a:br/>
            <a:r>
              <a:rPr b="false" i="false" strike="noStrike" sz="1200" u="none">
                <a:solidFill>
                  <a:srgbClr val="FFFFFF"/>
                </a:solidFill>
                <a:latin typeface="Calibri"/>
              </a:rPr>
              <a:t>If your symptoms are the the same as when previously treated, you should be suitable for self-diagnosis and treatment online</a:t>
            </a:r>
            <a:br/>
            <a:r>
              <a:rPr b="false" i="false" strike="noStrike" sz="1200" u="none">
                <a:solidFill>
                  <a:srgbClr val="FFFFFF"/>
                </a:solidFill>
                <a:latin typeface="Calibri"/>
              </a:rPr>
              <a:t>tab atarax 10mg uses</a:t>
            </a:r>
            <a:br/>
            <a:r>
              <a:rPr b="false" i="false" strike="noStrike" sz="1200" u="none">
                <a:solidFill>
                  <a:srgbClr val="FFFFFF"/>
                </a:solidFill>
                <a:latin typeface="Calibri"/>
              </a:rPr>
              <a:t>atarax 25 mg tablet nedir</a:t>
            </a:r>
            <a:br/>
            <a:r>
              <a:rPr b="false" i="false" strike="noStrike" sz="1200" u="none">
                <a:solidFill>
                  <a:srgbClr val="FFFFFF"/>
                </a:solidFill>
                <a:latin typeface="Calibri"/>
              </a:rPr>
              <a:t>pill identifier hydroxyzine hcl 25 mg</a:t>
            </a:r>
            <a:br/>
            <a:r>
              <a:rPr b="false" i="false" strike="noStrike" sz="1200" u="none">
                <a:solidFill>
                  <a:srgbClr val="FFFFFF"/>
                </a:solidFill>
                <a:latin typeface="Calibri"/>
              </a:rPr>
              <a:t>May increase serum levels of digoxin, oral contraceptives (norethindrone, ethinyl estradiol); monitor digoxin</a:t>
            </a:r>
            <a:br/>
            <a:r>
              <a:rPr b="false" i="false" strike="noStrike" sz="1200" u="none">
                <a:solidFill>
                  <a:srgbClr val="FFFFFF"/>
                </a:solidFill>
                <a:latin typeface="Calibri"/>
              </a:rPr>
              <a:t>cost of atarax 25mg</a:t>
            </a:r>
            <a:br/>
            <a:r>
              <a:rPr b="false" i="false" strike="noStrike" sz="1200" u="none">
                <a:solidFill>
                  <a:srgbClr val="FFFFFF"/>
                </a:solidFill>
                <a:latin typeface="Calibri"/>
              </a:rPr>
              <a:t>The latter condition affects the gums, making eating painful</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hydroxyzine hydrochloride 25 mg</a:t>
            </a:r>
            <a:br/>
            <a:r>
              <a:rPr b="false" i="false" strike="noStrike" sz="1200" u="none">
                <a:solidFill>
                  <a:srgbClr val="FFFFFF"/>
                </a:solidFill>
                <a:latin typeface="Calibri"/>
              </a:rPr>
              <a:t>Shortly after I started suffering with bv</a:t>
            </a:r>
            <a:br/>
            <a:r>
              <a:rPr b="false" i="false" strike="noStrike" sz="1200" u="none">
                <a:solidFill>
                  <a:srgbClr val="FFFFFF"/>
                </a:solidFill>
                <a:latin typeface="Calibri"/>
              </a:rPr>
              <a:t>atarax antistaminico costo</a:t>
            </a:r>
            <a:br/>
            <a:r>
              <a:rPr b="false" i="false" strike="noStrike" sz="1200" u="none">
                <a:solidFill>
                  <a:srgbClr val="FFFFFF"/>
                </a:solidFill>
                <a:latin typeface="Calibri"/>
              </a:rPr>
              <a:t>The updated leaflet may contain important information about CYMBALTA and its use that you should be aware of.</a:t>
            </a:r>
            <a:br/>
            <a:r>
              <a:rPr b="false" i="false" strike="noStrike" sz="1200" u="none">
                <a:solidFill>
                  <a:srgbClr val="FFFFFF"/>
                </a:solidFill>
                <a:latin typeface="Calibri"/>
              </a:rPr>
              <a:t>what is hydroxyzine hcl 25 mg tablet used for</a:t>
            </a:r>
            <a:br/>
            <a:r>
              <a:rPr b="false" i="false" strike="noStrike" sz="1200" u="none">
                <a:solidFill>
                  <a:srgbClr val="FFFFFF"/>
                </a:solidFill>
                <a:latin typeface="Calibri"/>
              </a:rPr>
              <a:t>Eer bunlardan biri sizde mevcut ise, sizin RSPERDAL'e kar ciddi alerjiniz var demektir</a:t>
            </a:r>
            <a:br/>
            <a:r>
              <a:rPr b="false" i="false" strike="noStrike" sz="1200" u="none">
                <a:solidFill>
                  <a:srgbClr val="FFFFFF"/>
                </a:solidFill>
                <a:latin typeface="Calibri"/>
              </a:rPr>
              <a:t>purchase atarax online</a:t>
            </a:r>
            <a:br/>
            <a:r>
              <a:rPr b="false" i="false" strike="noStrike" sz="1200" u="none">
                <a:solidFill>
                  <a:srgbClr val="FFFFFF"/>
                </a:solidFill>
                <a:latin typeface="Calibri"/>
              </a:rPr>
              <a:t>hydroxyzine hcl 25 mg for anxiety</a:t>
            </a:r>
            <a:br/>
            <a:r>
              <a:rPr b="false" i="false" strike="noStrike" sz="1200" u="none">
                <a:solidFill>
                  <a:srgbClr val="FFFFFF"/>
                </a:solidFill>
                <a:latin typeface="Calibri"/>
              </a:rPr>
              <a:t>can you get high off hydroxyzine hydrochloride 50 mg</a:t>
            </a:r>
            <a:br/>
            <a:r>
              <a:rPr b="false" i="false" strike="noStrike" sz="1200" u="none">
                <a:solidFill>
                  <a:srgbClr val="FFFFFF"/>
                </a:solidFill>
                <a:latin typeface="Calibri"/>
              </a:rPr>
              <a:t>Do not stop taking the medication, even if you feel better</a:t>
            </a:r>
            <a:br/>
            <a:r>
              <a:rPr b="false" i="false" strike="noStrike" sz="1200" u="none">
                <a:solidFill>
                  <a:srgbClr val="FFFFFF"/>
                </a:solidFill>
                <a:latin typeface="Calibri"/>
              </a:rPr>
              <a:t>hydroxyzine 25mg capsules</a:t>
            </a:r>
            <a:br/>
            <a:r>
              <a:rPr b="false" i="false" strike="noStrike" sz="1200" u="none">
                <a:solidFill>
                  <a:srgbClr val="FFFFFF"/>
                </a:solidFill>
                <a:latin typeface="Calibri"/>
              </a:rPr>
              <a:t>atarax generic cost</a:t>
            </a:r>
            <a:br/>
            <a:r>
              <a:rPr b="false" i="false" strike="noStrike" sz="1200" u="none">
                <a:solidFill>
                  <a:srgbClr val="FFFFFF"/>
                </a:solidFill>
                <a:latin typeface="Calibri"/>
              </a:rPr>
              <a:t>ic hydroxyzine hcl 25 mg</a:t>
            </a:r>
            <a:br/>
            <a:r>
              <a:rPr b="false" i="false" strike="noStrike" sz="1200" u="none">
                <a:solidFill>
                  <a:srgbClr val="FFFFFF"/>
                </a:solidFill>
                <a:latin typeface="Calibri"/>
              </a:rPr>
              <a:t>hydroxyzine pamoate overdose effects</a:t>
            </a:r>
            <a:br/>
            <a:r>
              <a:rPr b="false" i="false" strike="noStrike" sz="1200" u="none">
                <a:solidFill>
                  <a:srgbClr val="FFFFFF"/>
                </a:solidFill>
                <a:latin typeface="Calibri"/>
              </a:rPr>
              <a:t>I am really getting upset about it and really want it to end once and for all</a:t>
            </a:r>
            <a:br/>
            <a:r>
              <a:rPr b="false" i="false" strike="noStrike" sz="1200" u="none">
                <a:solidFill>
                  <a:srgbClr val="FFFFFF"/>
                </a:solidFill>
                <a:latin typeface="Calibri"/>
              </a:rPr>
              <a:t>hydroxyzine pamoate</a:t>
            </a:r>
            <a:br/>
            <a:r>
              <a:rPr b="false" i="false" strike="noStrike" sz="1200" u="none">
                <a:solidFill>
                  <a:srgbClr val="FFFFFF"/>
                </a:solidFill>
                <a:latin typeface="Calibri"/>
              </a:rPr>
              <a:t>It stays in pores where it is needed, without entering the bloodstream to cause systemic side effects.</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hydroxyzine hcl 25 mg get you high</a:t>
            </a:r>
            <a:br/>
            <a:r>
              <a:rPr b="false" i="false" strike="noStrike" sz="1200" u="none">
                <a:solidFill>
                  <a:srgbClr val="FFFFFF"/>
                </a:solidFill>
                <a:latin typeface="Calibri"/>
              </a:rPr>
              <a:t>buy hydroxyzine hcl 50mg</a:t>
            </a:r>
            <a:br/>
            <a:r>
              <a:rPr b="false" i="false" strike="noStrike" sz="1200" u="none">
                <a:solidFill>
                  <a:srgbClr val="FFFFFF"/>
                </a:solidFill>
                <a:latin typeface="Calibri"/>
              </a:rPr>
              <a:t>hydroxyzine hcl 25 mg pill</a:t>
            </a:r>
            <a:br/>
            <a:r>
              <a:rPr b="false" i="false" strike="noStrike" sz="1200" u="none">
                <a:solidFill>
                  <a:srgbClr val="FFFFFF"/>
                </a:solidFill>
                <a:latin typeface="Calibri"/>
              </a:rPr>
              <a:t>Please let me know I cant keep going on this way</a:t>
            </a:r>
            <a:br/>
            <a:r>
              <a:rPr b="false" i="false" strike="noStrike" sz="1200" u="none">
                <a:solidFill>
                  <a:srgbClr val="FFFFFF"/>
                </a:solidFill>
                <a:latin typeface="Calibri"/>
              </a:rPr>
              <a:t>hydroxyzine pamoate 25 mg pill</a:t>
            </a:r>
            <a:br/>
            <a:r>
              <a:rPr b="false" i="false" strike="noStrike" sz="1200" u="none">
                <a:solidFill>
                  <a:srgbClr val="FFFFFF"/>
                </a:solidFill>
                <a:latin typeface="Calibri"/>
              </a:rPr>
              <a:t>hydroxyzine atarax 25 mg tablet</a:t>
            </a:r>
            <a:br/>
            <a:r>
              <a:rPr b="false" i="false" strike="noStrike" sz="1200" u="none">
                <a:solidFill>
                  <a:srgbClr val="FFFFFF"/>
                </a:solidFill>
                <a:latin typeface="Calibri"/>
              </a:rPr>
              <a:t>Universal precautions should be used when contact with blood or body fluids is anticipated (22)</a:t>
            </a:r>
            <a:br/>
            <a:r>
              <a:rPr b="false" i="false" strike="noStrike" sz="1200" u="none">
                <a:solidFill>
                  <a:srgbClr val="FFFFFF"/>
                </a:solidFill>
                <a:latin typeface="Calibri"/>
              </a:rPr>
              <a:t>can you get high off of hydroxyzine pamoate 25 mg</a:t>
            </a:r>
            <a:br/>
            <a:r>
              <a:rPr b="false" i="false" strike="noStrike" sz="1200" u="none">
                <a:solidFill>
                  <a:srgbClr val="FFFFFF"/>
                </a:solidFill>
                <a:latin typeface="Calibri"/>
              </a:rPr>
              <a:t>generic hydroxyzine</a:t>
            </a:r>
            <a:br/>
            <a:r>
              <a:rPr b="false" i="false" strike="noStrike" sz="1200" u="none">
                <a:solidFill>
                  <a:srgbClr val="FFFFFF"/>
                </a:solidFill>
                <a:latin typeface="Calibri"/>
              </a:rPr>
              <a:t>hydroxyzine mg doses</a:t>
            </a:r>
            <a:br/>
            <a:r>
              <a:rPr b="false" i="false" strike="noStrike" sz="1200" u="none">
                <a:solidFill>
                  <a:srgbClr val="FFFFFF"/>
                </a:solidFill>
                <a:latin typeface="Calibri"/>
              </a:rPr>
              <a:t>hydroxyzine hcl oral tablet 25 mg</a:t>
            </a:r>
            <a:br/>
            <a:r>
              <a:rPr b="false" i="false" strike="noStrike" sz="1200" u="none">
                <a:solidFill>
                  <a:srgbClr val="FFFFFF"/>
                </a:solidFill>
                <a:latin typeface="Calibri"/>
              </a:rPr>
              <a:t>Effects they cause are pretty serious you will be achieving similar results as long as do lots of cardio work, with practice</a:t>
            </a:r>
            <a:br/>
            <a:r>
              <a:rPr b="false" i="false" strike="noStrike" sz="1200" u="none">
                <a:solidFill>
                  <a:srgbClr val="FFFFFF"/>
                </a:solidFill>
                <a:latin typeface="Calibri"/>
              </a:rPr>
              <a:t>atarax cost at walmart</a:t>
            </a:r>
            <a:br/>
            <a:r>
              <a:rPr b="false" i="false" strike="noStrike" sz="1200" u="none">
                <a:solidFill>
                  <a:srgbClr val="FFFFFF"/>
                </a:solidFill>
                <a:latin typeface="Calibri"/>
              </a:rPr>
              <a:t>can you snort hydroxyzine hydrochloride 25 mg</a:t>
            </a:r>
            <a:br/>
            <a:r>
              <a:rPr b="false" i="false" strike="noStrike" sz="1200" u="none">
                <a:solidFill>
                  <a:srgbClr val="FFFFFF"/>
                </a:solidFill>
                <a:latin typeface="Calibri"/>
              </a:rPr>
              <a:t>does hydroxyzine pamoate work for anxiety</a:t>
            </a:r>
            <a:br/>
            <a:r>
              <a:rPr b="false" i="false" strike="noStrike" sz="1200" u="none">
                <a:solidFill>
                  <a:srgbClr val="FFFFFF"/>
                </a:solidFill>
                <a:latin typeface="Calibri"/>
              </a:rPr>
              <a:t>Auerdem knnen Sie Spedra Avanafil rezeptfrei online anfordern.</a:t>
            </a:r>
            <a:br/>
            <a:r>
              <a:rPr b="false" i="false" strike="noStrike" sz="1200" u="none">
                <a:solidFill>
                  <a:srgbClr val="FFFFFF"/>
                </a:solidFill>
                <a:latin typeface="Calibri"/>
              </a:rPr>
              <a:t>picture of generic atarax</a:t>
            </a:r>
            <a:b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hydroxyzine pamoate 25mg for dogs</a:t>
            </a:r>
            <a:br/>
            <a:r>
              <a:rPr b="false" i="false" strike="noStrike" sz="1200" u="none">
                <a:solidFill>
                  <a:srgbClr val="FFFFFF"/>
                </a:solidFill>
                <a:latin typeface="Calibri"/>
              </a:rPr>
              <a:t>cheap atarax</a:t>
            </a:r>
            <a:br/>
            <a:r>
              <a:rPr b="false" i="false" strike="noStrike" sz="1200" u="none">
                <a:solidFill>
                  <a:srgbClr val="FFFFFF"/>
                </a:solidFill>
                <a:latin typeface="Calibri"/>
              </a:rPr>
              <a:t>Another drug I would use (only on the weeks with the Clen) is Yohimbine HCL</a:t>
            </a:r>
            <a:br/>
            <a:r>
              <a:rPr b="false" i="false" strike="noStrike" sz="1200" u="none">
                <a:solidFill>
                  <a:srgbClr val="FFFFFF"/>
                </a:solidFill>
                <a:latin typeface="Calibri"/>
              </a:rPr>
              <a:t>atarax price in india</a:t>
            </a:r>
            <a:br/>
            <a:r>
              <a:rPr b="false" i="false" strike="noStrike" sz="1200" u="none">
                <a:solidFill>
                  <a:srgbClr val="FFFFFF"/>
                </a:solidFill>
                <a:latin typeface="Calibri"/>
              </a:rPr>
              <a:t>hydroxyzine 25mg</a:t>
            </a:r>
            <a:br/>
            <a:r>
              <a:rPr b="false" i="false" strike="noStrike" sz="1200" u="none">
                <a:solidFill>
                  <a:srgbClr val="FFFFFF"/>
                </a:solidFill>
                <a:latin typeface="Calibri"/>
              </a:rPr>
              <a:t>hydroxyzine hydrochloride 25 mg</a:t>
            </a:r>
            <a:br/>
            <a:r>
              <a:rPr b="false" i="false" strike="noStrike" sz="1200" u="none">
                <a:solidFill>
                  <a:srgbClr val="FFFFFF"/>
                </a:solidFill>
                <a:latin typeface="Calibri"/>
              </a:rPr>
              <a:t>If any of the information is unclear, consult your doctor or pharmacist</a:t>
            </a:r>
            <a:br/>
            <a:r>
              <a:rPr b="false" i="false" strike="noStrike" sz="1200" u="none">
                <a:solidFill>
                  <a:srgbClr val="FFFFFF"/>
                </a:solidFill>
                <a:latin typeface="Calibri"/>
              </a:rPr>
              <a:t>hydroxyzine 25 mg abuse</a:t>
            </a:r>
            <a:br/>
            <a:r>
              <a:rPr b="false" i="false" strike="noStrike" sz="1200" u="none">
                <a:solidFill>
                  <a:srgbClr val="FFFFFF"/>
                </a:solidFill>
                <a:latin typeface="Calibri"/>
              </a:rPr>
              <a:t>hydroxyzine dose mg/kg</a:t>
            </a:r>
            <a:br/>
            <a:r>
              <a:rPr b="false" i="false" strike="noStrike" sz="1200" u="none">
                <a:solidFill>
                  <a:srgbClr val="FFFFFF"/>
                </a:solidFill>
                <a:latin typeface="Calibri"/>
              </a:rPr>
              <a:t>That&amp;rsquo;s approximately double as quick and one and a half times as far as the things you are useful to.</a:t>
            </a:r>
            <a:br/>
            <a:r>
              <a:rPr b="false" i="false" strike="noStrike" sz="1200" u="none">
                <a:solidFill>
                  <a:srgbClr val="FFFFFF"/>
                </a:solidFill>
                <a:latin typeface="Calibri"/>
              </a:rPr>
              <a:t>hydroxyzine 25mg for dogs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2015-12-20T01:16:38+04:00</dcterms:created>
  <dcterms:modified xsi:type="dcterms:W3CDTF">2015-12-20T01:16:38+04:00</dcterms:modified>
  <dc:title>Can You Overdose On Hydroxyzine Pamoate - Buy Hydroxyzine Hcl 50mg</dc:title>
  <dc:description>Atarax 25 mg cost, hydroxyzine pam 50 mg high, atarax 25 mg dosage, atarax hydroxyzine hydrochloride syrup, hydroxyzine 25 mg hcl, atarax tablets for sale, atarax hydroxyzine hcl</dc:description>
  <dc:subject>Can You Overdose On Hydroxyzine Pamoate - Buy Hydroxyzine Hcl 50mg</dc:subject>
  <cp:keywords>where to buy atarax, hydroxyzine pamoate 25 mg anxiety, hydroxyzine hcl 25 mg capsule, hydroxyzine pamoate high blood pressure, atarax hydroxyzine, can hydroxyzine pamoate 50 mg get you high, atarax cost, buy hydroxyzine pamoate, hydroxyzine pamoate canine dosage, tab atarax 10mg uses</cp:keywords>
  <cp:category/>
</cp:coreProperties>
</file>