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6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7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8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9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30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Ampicillin 500 Mg While Pregnant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Exploring in Yahoo I eventually stumbled upon this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500mg vial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500mg for sore throat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 mg twice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ampicillin betta fish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ampicillin for fish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Professional and amateur gardeners can depend on these tools because of their heavy-duty and durable design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capsules bp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Have put on a couple of kg&amp;#39;s but can lose it if I try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 mg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 toma, por lo general, cada 6 horas (4 veces al da)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ampicillin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doctor's order is .125g of ampicillin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ampicillin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often to take 500 mg ampicillin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would wager, in general, that glimpsing an elderly neighbour next door could at least nudge a prospective buyer into confirming a slightly higher offer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scope of family medicine makes it difficult for physicians to remain current with emerging information on all relevant drugs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500mg for acne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should not store this medication in your bathroom and keep it away from children or pets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doctor's order is 0.125 mg of ampicillin. the liquid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 mg vial reconstitution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 mg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10 mg tablets contain lactose; the 5 mg and 4 mg chewable tablets do not.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500mg dosage for adults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online kaufen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addition, compared to SRI treatment of other disorders, SRI treatment of OCD usually takes longer for response to begin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ampicillin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doctor order is 0.125 g of ampicillin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ampicillin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500mg for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ampicillin for betta fish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ampicillin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ampicillin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 mg while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ampicillin capsules bp 500mg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first I was taking 5mg for a long time and about a year ago I raised my dose to 10mg and it felt great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500mg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betta ampicillin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capsules ip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hit one batter, Phillies second baseman Chase Utley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500mg dosage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means that for every   day that passes without taking the medication the level in the blood   falls by 50%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ampicillin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Respect, equal opportunity, and the balance of career and family life form the basis for mutual cooperation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Antikoagulan tedavialan hastalara Bactrim uygulanrken bu etkileme gz nne alnmaldr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ampicillin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Todo lo que necesitas hacer es tomarte una pastilla, esperar 30m-1hora y ests listo para la noche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 mg vial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kegunaan ampicillin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500mg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ampicillin for fish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500mg dosage for toothache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they do occur, the side effects of Generic for Crestor* are most likely to be minor and temporary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tr 500 mg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500mg capsules 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Almost all Renova users experienced side effects before seeing visible improvement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ampicillin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ampicillin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take ampicillin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500mg capsule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starting dose of Cipralex is 5 mg as one daily dose for the first week before increasing the dose to 10 mg per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ampicillin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used to be on the "go for it" side of this discussion, but for me personally, my high time is over.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ampicillin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for sale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are no longer feeling the effects of the Vyvanse, you may want to have your adrenals tested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ampicillin online order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2015-12-20T01:16:38+04:00</dcterms:created>
  <dcterms:modified xsi:type="dcterms:W3CDTF">2015-12-20T01:16:38+04:00</dcterms:modified>
  <dc:title>What Is Ampicillin Capsules Bp 500mg Used For - Ampicillin 500mg Capsule Dosage</dc:title>
  <dc:description>Ampicillin capsules bp 500mg, ampicillin 500, ampicillin 500mg, how to use ampicillin 500 mg, ampicillin 500mg dosage for toothache, purchase ampicillin online, ampicillin online order</dc:description>
  <dc:subject>What Is Ampicillin Capsules Bp 500mg Used For - Ampicillin 500mg Capsule Dosage</dc:subject>
  <cp:keywords>ampicillin 500, ampicillin 500 mg twice a day, where can i buy ampicillin for fish, a doctor's order is .125g of ampicillin, ampicillin 500mg dosage, ampicillin 500 mg vial reconstitution, ampicillin online kaufen, how to use ampicillin 500 mg, ampicillin tr 500 mg for acne, buy acillin</cp:keywords>
  <cp:category/>
</cp:coreProperties>
</file>