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6.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7.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8.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9.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0.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1.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2.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Where Can I Buy Permethrin Cream 5</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permethrin 5 percent (elimite) over the counter</a:t>
            </a:r>
            <a:br/>
            <a:r>
              <a:rPr b="false" i="false" strike="noStrike" sz="1200" u="none">
                <a:solidFill>
                  <a:srgbClr val="FFFFFF"/>
                </a:solidFill>
                <a:latin typeface="Calibri"/>
              </a:rPr>
              <a:t>permethrin 5 cream 60gm cost</a:t>
            </a:r>
            <a:br/>
            <a:r>
              <a:rPr b="false" i="false" strike="noStrike" sz="1200" u="none">
                <a:solidFill>
                  <a:srgbClr val="FFFFFF"/>
                </a:solidFill>
                <a:latin typeface="Calibri"/>
              </a:rPr>
              <a:t>sawyer permethrin spray where to buy</a:t>
            </a:r>
            <a:br/>
            <a:r>
              <a:rPr b="false" i="false" strike="noStrike" sz="1200" u="none">
                <a:solidFill>
                  <a:srgbClr val="FFFFFF"/>
                </a:solidFill>
                <a:latin typeface="Calibri"/>
              </a:rPr>
              <a:t>permethrin 5 over the counter uk</a:t>
            </a:r>
            <a:br/>
            <a:r>
              <a:rPr b="false" i="false" strike="noStrike" sz="1200" u="none">
                <a:solidFill>
                  <a:srgbClr val="FFFFFF"/>
                </a:solidFill>
                <a:latin typeface="Calibri"/>
              </a:rPr>
              <a:t>does permethrin kill scabies eggs</a:t>
            </a:r>
            <a:br/>
            <a:r>
              <a:rPr b="false" i="false" strike="noStrike" sz="1200" u="none">
                <a:solidFill>
                  <a:srgbClr val="FFFFFF"/>
                </a:solidFill>
                <a:latin typeface="Calibri"/>
              </a:rPr>
              <a:t>permethrin yard spray home depot</a:t>
            </a:r>
            <a:br/>
            <a:r>
              <a:rPr b="false" i="false" strike="noStrike" sz="1200" u="none">
                <a:solidFill>
                  <a:srgbClr val="FFFFFF"/>
                </a:solidFill>
                <a:latin typeface="Calibri"/>
              </a:rPr>
              <a:t>I also take Vitamin B, D, Fish oil and Flax seed</a:t>
            </a:r>
            <a:br/>
            <a:r>
              <a:rPr b="false" i="false" strike="noStrike" sz="1200" u="none">
                <a:solidFill>
                  <a:srgbClr val="FFFFFF"/>
                </a:solidFill>
                <a:latin typeface="Calibri"/>
              </a:rPr>
              <a:t>where can you buy permethrin 5 cream</a:t>
            </a:r>
            <a:br/>
            <a:r>
              <a:rPr b="false" i="false" strike="noStrike" sz="1200" u="none">
                <a:solidFill>
                  <a:srgbClr val="FFFFFF"/>
                </a:solidFill>
                <a:latin typeface="Calibri"/>
              </a:rPr>
              <a:t>permethrin scabies spray</a:t>
            </a:r>
            <a:br/>
            <a:r>
              <a:rPr b="false" i="false" strike="noStrike" sz="1200" u="none">
                <a:solidFill>
                  <a:srgbClr val="FFFFFF"/>
                </a:solidFill>
                <a:latin typeface="Calibri"/>
              </a:rPr>
              <a:t>where can you buy permethrin</a:t>
            </a:r>
            <a:br/>
            <a:r>
              <a:rPr b="false" i="false" strike="noStrike" sz="1200" u="none">
                <a:solidFill>
                  <a:srgbClr val="FFFFFF"/>
                </a:solidFill>
                <a:latin typeface="Calibri"/>
              </a:rPr>
              <a:t>May you please extend them a little from next time? Thanks for the post</a:t>
            </a:r>
            <a:br/>
            <a:r>
              <a:rPr b="false" i="false" strike="noStrike" sz="1200" u="none">
                <a:solidFill>
                  <a:srgbClr val="FFFFFF"/>
                </a:solidFill>
                <a:latin typeface="Calibri"/>
              </a:rPr>
              <a:t>what is permethrin made from</a:t>
            </a:r>
            <a:br/>
            <a:r>
              <a:rPr b="false" i="false" strike="noStrike" sz="1200" u="none">
                <a:solidFill>
                  <a:srgbClr val="FFFFFF"/>
                </a:solidFill>
                <a:latin typeface="Calibri"/>
              </a:rPr>
              <a:t>I am 32 and evry time I turn around another one of my friends is pregnant and I just get so jealous that it is so easy for them</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5 permethrin cream walmart</a:t>
            </a:r>
            <a:br/>
            <a:r>
              <a:rPr b="false" i="false" strike="noStrike" sz="1200" u="none">
                <a:solidFill>
                  <a:srgbClr val="FFFFFF"/>
                </a:solidFill>
                <a:latin typeface="Calibri"/>
              </a:rPr>
              <a:t>permethrin spray for clothing canada</a:t>
            </a:r>
            <a:br/>
            <a:r>
              <a:rPr b="false" i="false" strike="noStrike" sz="1200" u="none">
                <a:solidFill>
                  <a:srgbClr val="FFFFFF"/>
                </a:solidFill>
                <a:latin typeface="Calibri"/>
              </a:rPr>
              <a:t>where can i purchase permethrin pro</a:t>
            </a:r>
            <a:br/>
            <a:r>
              <a:rPr b="false" i="false" strike="noStrike" sz="1200" u="none">
                <a:solidFill>
                  <a:srgbClr val="FFFFFF"/>
                </a:solidFill>
                <a:latin typeface="Calibri"/>
              </a:rPr>
              <a:t>permethrin 5 dermal cream a new treatment for scabies</a:t>
            </a:r>
            <a:br/>
            <a:r>
              <a:rPr b="false" i="false" strike="noStrike" sz="1200" u="none">
                <a:solidFill>
                  <a:srgbClr val="FFFFFF"/>
                </a:solidFill>
                <a:latin typeface="Calibri"/>
              </a:rPr>
              <a:t>where to buy permethrin cream for scabies</a:t>
            </a:r>
            <a:br/>
            <a:r>
              <a:rPr b="false" i="false" strike="noStrike" sz="1200" u="none">
                <a:solidFill>
                  <a:srgbClr val="FFFFFF"/>
                </a:solidFill>
                <a:latin typeface="Calibri"/>
              </a:rPr>
              <a:t>I just want to quit cold turkey, and I can&amp;rsquo;t get in to see my doctor for at least another week</a:t>
            </a:r>
            <a:br/>
            <a:r>
              <a:rPr b="false" i="false" strike="noStrike" sz="1200" u="none">
                <a:solidFill>
                  <a:srgbClr val="FFFFFF"/>
                </a:solidFill>
                <a:latin typeface="Calibri"/>
              </a:rPr>
              <a:t>permethrin scabies boots</a:t>
            </a:r>
            <a:br/>
            <a:r>
              <a:rPr b="false" i="false" strike="noStrike" sz="1200" u="none">
                <a:solidFill>
                  <a:srgbClr val="FFFFFF"/>
                </a:solidFill>
                <a:latin typeface="Calibri"/>
              </a:rPr>
              <a:t>On Saturday, investigative journalists published a report on the downing of a Malaysian airplane over rebel territory in July in which 298 people died</a:t>
            </a:r>
            <a:br/>
            <a:r>
              <a:rPr b="false" i="false" strike="noStrike" sz="1200" u="none">
                <a:solidFill>
                  <a:srgbClr val="FFFFFF"/>
                </a:solidFill>
                <a:latin typeface="Calibri"/>
              </a:rPr>
              <a:t>elimite (permethrin) 5 cream</a:t>
            </a:r>
            <a:br/>
            <a:r>
              <a:rPr b="false" i="false" strike="noStrike" sz="1200" u="none">
                <a:solidFill>
                  <a:srgbClr val="FFFFFF"/>
                </a:solidFill>
                <a:latin typeface="Calibri"/>
              </a:rPr>
              <a:t>permethrin cream buy australia</a:t>
            </a:r>
            <a:br/>
            <a:r>
              <a:rPr b="false" i="false" strike="noStrike" sz="1200" u="none">
                <a:solidFill>
                  <a:srgbClr val="FFFFFF"/>
                </a:solidFill>
                <a:latin typeface="Calibri"/>
              </a:rPr>
              <a:t>permethrin buy australia</a:t>
            </a:r>
            <a:br/>
            <a:r>
              <a:rPr b="false" i="false" strike="noStrike" sz="1200" u="none">
                <a:solidFill>
                  <a:srgbClr val="FFFFFF"/>
                </a:solidFill>
                <a:latin typeface="Calibri"/>
              </a:rPr>
              <a:t>permethrin 5 dermal cream</a:t>
            </a:r>
            <a:br/>
            <a:r>
              <a:rPr b="false" i="false" strike="noStrike" sz="1200" u="none">
                <a:solidFill>
                  <a:srgbClr val="FFFFFF"/>
                </a:solidFill>
                <a:latin typeface="Calibri"/>
              </a:rPr>
              <a:t>I am not sure what they meant.....</a:t>
            </a:r>
            <a:br/>
            <a:r>
              <a:rPr b="false" i="false" strike="noStrike" sz="1200" u="none">
                <a:solidFill>
                  <a:srgbClr val="FFFFFF"/>
                </a:solidFill>
                <a:latin typeface="Calibri"/>
              </a:rPr>
              <a:t>lotion that contains 5 percent permethrin</a:t>
            </a:r>
            <a:br/>
            <a:r>
              <a:rPr b="false" i="false" strike="noStrike" sz="1200" u="none">
                <a:solidFill>
                  <a:srgbClr val="FFFFFF"/>
                </a:solidFill>
                <a:latin typeface="Calibri"/>
              </a:rPr>
              <a:t>First, Synthroid contains only one of the two major thyroid hormones</a:t>
            </a:r>
            <a:br/>
            <a:r>
              <a:rPr b="false" i="false" strike="noStrike" sz="1200" u="none">
                <a:solidFill>
                  <a:srgbClr val="FFFFFF"/>
                </a:solidFill>
                <a:latin typeface="Calibri"/>
              </a:rPr>
              <a:t>thuoc muoi permethrin 50ec</a:t>
            </a:r>
            <a:br/>
            <a:r>
              <a:rPr b="false" i="false" strike="noStrike" sz="1200" u="none">
                <a:solidFill>
                  <a:srgbClr val="FFFFFF"/>
                </a:solidFill>
                <a:latin typeface="Calibri"/>
              </a:rPr>
              <a:t>Filled in everything on line, posted prescription, got tablets back recorded delivery in 4 days.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much does permethrin cream cost at walgreens</a:t>
            </a:r>
            <a:br/>
            <a:r>
              <a:rPr b="false" i="false" strike="noStrike" sz="1200" u="none">
                <a:solidFill>
                  <a:srgbClr val="FFFFFF"/>
                </a:solidFill>
                <a:latin typeface="Calibri"/>
              </a:rPr>
              <a:t>permethrin 5 dermal cream walgreens</a:t>
            </a:r>
            <a:br/>
            <a:r>
              <a:rPr b="false" i="false" strike="noStrike" sz="1200" u="none">
                <a:solidFill>
                  <a:srgbClr val="FFFFFF"/>
                </a:solidFill>
                <a:latin typeface="Calibri"/>
              </a:rPr>
              <a:t>acticin permethrin cream 5</a:t>
            </a:r>
            <a:br/>
            <a:r>
              <a:rPr b="false" i="false" strike="noStrike" sz="1200" u="none">
                <a:solidFill>
                  <a:srgbClr val="FFFFFF"/>
                </a:solidFill>
                <a:latin typeface="Calibri"/>
              </a:rPr>
              <a:t>In peritoneal dialysis, dialysis can be performed using isotonic sodium chloride solution as the dialysate.</a:t>
            </a:r>
            <a:br/>
            <a:r>
              <a:rPr b="false" i="false" strike="noStrike" sz="1200" u="none">
                <a:solidFill>
                  <a:srgbClr val="FFFFFF"/>
                </a:solidFill>
                <a:latin typeface="Calibri"/>
              </a:rPr>
              <a:t>permethrin cream for lice treatment</a:t>
            </a:r>
            <a:br/>
            <a:r>
              <a:rPr b="false" i="false" strike="noStrike" sz="1200" u="none">
                <a:solidFill>
                  <a:srgbClr val="FFFFFF"/>
                </a:solidFill>
                <a:latin typeface="Calibri"/>
              </a:rPr>
              <a:t>The particular drug Keflex worked well better than placebo</a:t>
            </a:r>
            <a:br/>
            <a:r>
              <a:rPr b="false" i="false" strike="noStrike" sz="1200" u="none">
                <a:solidFill>
                  <a:srgbClr val="FFFFFF"/>
                </a:solidFill>
                <a:latin typeface="Calibri"/>
              </a:rPr>
              <a:t>permethrin cream for lice 5</a:t>
            </a:r>
            <a:br/>
            <a:r>
              <a:rPr b="false" i="false" strike="noStrike" sz="1200" u="none">
                <a:solidFill>
                  <a:srgbClr val="FFFFFF"/>
                </a:solidFill>
                <a:latin typeface="Calibri"/>
              </a:rPr>
              <a:t>permethrin 5 cream</a:t>
            </a:r>
            <a:br/>
            <a:r>
              <a:rPr b="false" i="false" strike="noStrike" sz="1200" u="none">
                <a:solidFill>
                  <a:srgbClr val="FFFFFF"/>
                </a:solidFill>
                <a:latin typeface="Calibri"/>
              </a:rPr>
              <a:t>It is because of these kinds of stories and this kind of information that I have held so very firmly to no one forcing an SSRI on my son</a:t>
            </a:r>
            <a:br/>
            <a:r>
              <a:rPr b="false" i="false" strike="noStrike" sz="1200" u="none">
                <a:solidFill>
                  <a:srgbClr val="FFFFFF"/>
                </a:solidFill>
                <a:latin typeface="Calibri"/>
              </a:rPr>
              <a:t>permethrin lotion 1 lice treatment</a:t>
            </a:r>
            <a:br/>
            <a:r>
              <a:rPr b="false" i="false" strike="noStrike" sz="1200" u="none">
                <a:solidFill>
                  <a:srgbClr val="FFFFFF"/>
                </a:solidFill>
                <a:latin typeface="Calibri"/>
              </a:rPr>
              <a:t>Clinical monitoring of weight is recommended.</a:t>
            </a:r>
            <a:br/>
            <a:r>
              <a:rPr b="false" i="false" strike="noStrike" sz="1200" u="none">
                <a:solidFill>
                  <a:srgbClr val="FFFFFF"/>
                </a:solidFill>
                <a:latin typeface="Calibri"/>
              </a:rPr>
              <a:t>order permethrin 5</a:t>
            </a:r>
            <a:br/>
            <a:r>
              <a:rPr b="false" i="false" strike="noStrike" sz="1200" u="none">
                <a:solidFill>
                  <a:srgbClr val="FFFFFF"/>
                </a:solidFill>
                <a:latin typeface="Calibri"/>
              </a:rPr>
              <a:t>purchase permethrin canada</a:t>
            </a:r>
            <a:br/>
            <a:r>
              <a:rPr b="false" i="false" strike="noStrike" sz="1200" u="none">
                <a:solidFill>
                  <a:srgbClr val="FFFFFF"/>
                </a:solidFill>
                <a:latin typeface="Calibri"/>
              </a:rPr>
              <a:t>Like you I was concerned about side effects which can sound quite scary when you read them</a:t>
            </a:r>
            <a:br/>
            <a:r>
              <a:rPr b="false" i="false" strike="noStrike" sz="1200" u="none">
                <a:solidFill>
                  <a:srgbClr val="FFFFFF"/>
                </a:solidFill>
                <a:latin typeface="Calibri"/>
              </a:rPr>
              <a:t>permethrin 5 cream for head lice</a:t>
            </a:r>
            <a:br/>
            <a:r>
              <a:rPr b="false" i="false" strike="noStrike" sz="1200" u="none">
                <a:solidFill>
                  <a:srgbClr val="FFFFFF"/>
                </a:solidFill>
                <a:latin typeface="Calibri"/>
              </a:rPr>
              <a:t>permethrin scabies eggs</a:t>
            </a:r>
            <a:br/>
            <a:r>
              <a:rPr b="false" i="false" strike="noStrike" sz="1200" u="none">
                <a:solidFill>
                  <a:srgbClr val="FFFFFF"/>
                </a:solidFill>
                <a:latin typeface="Calibri"/>
              </a:rPr>
              <a:t>permethrin scabies dosage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Hello I was reading your story about your husbands addiction and the way it also affected you</a:t>
            </a:r>
            <a:br/>
            <a:r>
              <a:rPr b="false" i="false" strike="noStrike" sz="1200" u="none">
                <a:solidFill>
                  <a:srgbClr val="FFFFFF"/>
                </a:solidFill>
                <a:latin typeface="Calibri"/>
              </a:rPr>
              <a:t>permethrin elimite</a:t>
            </a:r>
            <a:br/>
            <a:r>
              <a:rPr b="false" i="false" strike="noStrike" sz="1200" u="none">
                <a:solidFill>
                  <a:srgbClr val="FFFFFF"/>
                </a:solidFill>
                <a:latin typeface="Calibri"/>
              </a:rPr>
              <a:t>how much does a tube of permethrin cream cost</a:t>
            </a:r>
            <a:br/>
            <a:r>
              <a:rPr b="false" i="false" strike="noStrike" sz="1200" u="none">
                <a:solidFill>
                  <a:srgbClr val="FFFFFF"/>
                </a:solidFill>
                <a:latin typeface="Calibri"/>
              </a:rPr>
              <a:t>Some SRIs are available in extended-release formulations that may cause fewer side effects</a:t>
            </a:r>
            <a:br/>
            <a:r>
              <a:rPr b="false" i="false" strike="noStrike" sz="1200" u="none">
                <a:solidFill>
                  <a:srgbClr val="FFFFFF"/>
                </a:solidFill>
                <a:latin typeface="Calibri"/>
              </a:rPr>
              <a:t>5 permethrin cream</a:t>
            </a:r>
            <a:br/>
            <a:r>
              <a:rPr b="false" i="false" strike="noStrike" sz="1200" u="none">
                <a:solidFill>
                  <a:srgbClr val="FFFFFF"/>
                </a:solidFill>
                <a:latin typeface="Calibri"/>
              </a:rPr>
              <a:t>permethrin 10 scabies</a:t>
            </a:r>
            <a:br/>
            <a:r>
              <a:rPr b="false" i="false" strike="noStrike" sz="1200" u="none">
                <a:solidFill>
                  <a:srgbClr val="FFFFFF"/>
                </a:solidFill>
                <a:latin typeface="Calibri"/>
              </a:rPr>
              <a:t>permethrin 5 for lice</a:t>
            </a:r>
            <a:br/>
            <a:r>
              <a:rPr b="false" i="false" strike="noStrike" sz="1200" u="none">
                <a:solidFill>
                  <a:srgbClr val="FFFFFF"/>
                </a:solidFill>
                <a:latin typeface="Calibri"/>
              </a:rPr>
              <a:t>You do not need to identify yourself as "the pill taker" if you, or any of your friends that are of-age, regardless of gender, are buying the pill.</a:t>
            </a:r>
            <a:br/>
            <a:r>
              <a:rPr b="false" i="false" strike="noStrike" sz="1200" u="none">
                <a:solidFill>
                  <a:srgbClr val="FFFFFF"/>
                </a:solidFill>
                <a:latin typeface="Calibri"/>
              </a:rPr>
              <a:t>how to apply permethrin 5 for lice</a:t>
            </a:r>
            <a:br/>
            <a:r>
              <a:rPr b="false" i="false" strike="noStrike" sz="1200" u="none">
                <a:solidFill>
                  <a:srgbClr val="FFFFFF"/>
                </a:solidFill>
                <a:latin typeface="Calibri"/>
              </a:rPr>
              <a:t>permethrin online pharmacy uk</a:t>
            </a:r>
            <a:br/>
            <a:r>
              <a:rPr b="false" i="false" strike="noStrike" sz="1200" u="none">
                <a:solidFill>
                  <a:srgbClr val="FFFFFF"/>
                </a:solidFill>
                <a:latin typeface="Calibri"/>
              </a:rPr>
              <a:t>permethrin buy boots</a:t>
            </a:r>
            <a:br/>
            <a:r>
              <a:rPr b="false" i="false" strike="noStrike" sz="1200" u="none">
                <a:solidFill>
                  <a:srgbClr val="FFFFFF"/>
                </a:solidFill>
                <a:latin typeface="Calibri"/>
              </a:rPr>
              <a:t>Appirios la farmac&amp;eacute;utica espacio, de relaciones profesionales</a:t>
            </a:r>
            <a:br/>
            <a:r>
              <a:rPr b="false" i="false" strike="noStrike" sz="1200" u="none">
                <a:solidFill>
                  <a:srgbClr val="FFFFFF"/>
                </a:solidFill>
                <a:latin typeface="Calibri"/>
              </a:rPr>
              <a:t>elimite permethrin cream</a:t>
            </a:r>
            <a:br/>
            <a:r>
              <a:rPr b="false" i="false" strike="noStrike" sz="1200" u="none">
                <a:solidFill>
                  <a:srgbClr val="FFFFFF"/>
                </a:solidFill>
                <a:latin typeface="Calibri"/>
              </a:rPr>
              <a:t>Neither is better for most who suffer body aches/pains</a:t>
            </a:r>
            <a:br/>
            <a:r>
              <a:rPr b="false" i="false" strike="noStrike" sz="1200" u="none">
                <a:solidFill>
                  <a:srgbClr val="FFFFFF"/>
                </a:solidFill>
                <a:latin typeface="Calibri"/>
              </a:rPr>
              <a:t>what is acticin cream used for</a:t>
            </a:r>
            <a:br/>
            <a:r>
              <a:rPr b="false" i="false" strike="noStrike" sz="1200" u="none">
                <a:solidFill>
                  <a:srgbClr val="FFFFFF"/>
                </a:solidFill>
                <a:latin typeface="Calibri"/>
              </a:rPr>
              <a:t>It seems like this armour is not working or raising my t3&amp;rsquo;s and t4&amp;rsquo;s</a:t>
            </a:r>
            <a:br/>
            <a:r>
              <a:rPr b="false" i="false" strike="noStrike" sz="1200" u="none">
                <a:solidFill>
                  <a:srgbClr val="FFFFFF"/>
                </a:solidFill>
                <a:latin typeface="Calibri"/>
              </a:rPr>
              <a:t>permethrin scabies 1</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thuoc phun muoi permethrin 50ec</a:t>
            </a:r>
            <a:br/>
            <a:r>
              <a:rPr b="false" i="false" strike="noStrike" sz="1200" u="none">
                <a:solidFill>
                  <a:srgbClr val="FFFFFF"/>
                </a:solidFill>
                <a:latin typeface="Calibri"/>
              </a:rPr>
              <a:t>permethrin cream buy</a:t>
            </a:r>
            <a:br/>
            <a:r>
              <a:rPr b="false" i="false" strike="noStrike" sz="1200" u="none">
                <a:solidFill>
                  <a:srgbClr val="FFFFFF"/>
                </a:solidFill>
                <a:latin typeface="Calibri"/>
              </a:rPr>
              <a:t>I have seen so many pharmacists seem annoyed at patients asking questions or needing help</a:t>
            </a:r>
            <a:br/>
            <a:r>
              <a:rPr b="false" i="false" strike="noStrike" sz="1200" u="none">
                <a:solidFill>
                  <a:srgbClr val="FFFFFF"/>
                </a:solidFill>
                <a:latin typeface="Calibri"/>
              </a:rPr>
              <a:t>permethrin cream 5 (also known as elimite)</a:t>
            </a:r>
            <a:br/>
            <a:r>
              <a:rPr b="false" i="false" strike="noStrike" sz="1200" u="none">
                <a:solidFill>
                  <a:srgbClr val="FFFFFF"/>
                </a:solidFill>
                <a:latin typeface="Calibri"/>
              </a:rPr>
              <a:t>can you buy permethrin in canada</a:t>
            </a:r>
            <a:br/>
            <a:r>
              <a:rPr b="false" i="false" strike="noStrike" sz="1200" u="none">
                <a:solidFill>
                  <a:srgbClr val="FFFFFF"/>
                </a:solidFill>
                <a:latin typeface="Calibri"/>
              </a:rPr>
              <a:t>purchase permethrin spray</a:t>
            </a:r>
            <a:br/>
            <a:r>
              <a:rPr b="false" i="false" strike="noStrike" sz="1200" u="none">
                <a:solidFill>
                  <a:srgbClr val="FFFFFF"/>
                </a:solidFill>
                <a:latin typeface="Calibri"/>
              </a:rPr>
              <a:t>5 permethrin</a:t>
            </a:r>
            <a:br/>
            <a:r>
              <a:rPr b="false" i="false" strike="noStrike" sz="1200" u="none">
                <a:solidFill>
                  <a:srgbClr val="FFFFFF"/>
                </a:solidFill>
                <a:latin typeface="Calibri"/>
              </a:rPr>
              <a:t>permethrin 5 cream dosage</a:t>
            </a:r>
            <a:br/>
            <a:r>
              <a:rPr b="false" i="false" strike="noStrike" sz="1200" u="none">
                <a:solidFill>
                  <a:srgbClr val="FFFFFF"/>
                </a:solidFill>
                <a:latin typeface="Calibri"/>
              </a:rPr>
              <a:t>permethrin for scabies in dogs</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what is permethrin spray</a:t>
            </a:r>
            <a:br/>
            <a:r>
              <a:rPr b="false" i="false" strike="noStrike" sz="1200" u="none">
                <a:solidFill>
                  <a:srgbClr val="FFFFFF"/>
                </a:solidFill>
                <a:latin typeface="Calibri"/>
              </a:rPr>
              <a:t>generic permethrin cream over the counter</a:t>
            </a:r>
            <a:br/>
            <a:r>
              <a:rPr b="false" i="false" strike="noStrike" sz="1200" u="none">
                <a:solidFill>
                  <a:srgbClr val="FFFFFF"/>
                </a:solidFill>
                <a:latin typeface="Calibri"/>
              </a:rPr>
              <a:t>what is the cost of permethrin cream</a:t>
            </a:r>
            <a:br/>
            <a:r>
              <a:rPr b="false" i="false" strike="noStrike" sz="1200" u="none">
                <a:solidFill>
                  <a:srgbClr val="FFFFFF"/>
                </a:solidFill>
                <a:latin typeface="Calibri"/>
              </a:rPr>
              <a:t>I noticed a small bumb on my neck in my 20&amp;rsquo;s</a:t>
            </a:r>
            <a:br/>
            <a:r>
              <a:rPr b="false" i="false" strike="noStrike" sz="1200" u="none">
                <a:solidFill>
                  <a:srgbClr val="FFFFFF"/>
                </a:solidFill>
                <a:latin typeface="Calibri"/>
              </a:rPr>
              <a:t>permethrin elimite price</a:t>
            </a:r>
            <a:br/>
            <a:r>
              <a:rPr b="false" i="false" strike="noStrike" sz="1200" u="none">
                <a:solidFill>
                  <a:srgbClr val="FFFFFF"/>
                </a:solidFill>
                <a:latin typeface="Calibri"/>
              </a:rPr>
              <a:t>permethrin lotion for lice</a:t>
            </a:r>
            <a:br/>
            <a:r>
              <a:rPr b="false" i="false" strike="noStrike" sz="1200" u="none">
                <a:solidFill>
                  <a:srgbClr val="FFFFFF"/>
                </a:solidFill>
                <a:latin typeface="Calibri"/>
              </a:rPr>
              <a:t>buy permethrin cream uk</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permethrin spray for scabies</a:t>
            </a:r>
            <a:br/>
            <a:r>
              <a:rPr b="false" i="false" strike="noStrike" sz="1200" u="none">
                <a:solidFill>
                  <a:srgbClr val="FFFFFF"/>
                </a:solidFill>
                <a:latin typeface="Calibri"/>
              </a:rPr>
              <a:t>where can i buy permethrin cream 5 over the counter</a:t>
            </a:r>
            <a:br/>
            <a:r>
              <a:rPr b="false" i="false" strike="noStrike" sz="1200" u="none">
                <a:solidFill>
                  <a:srgbClr val="FFFFFF"/>
                </a:solidFill>
                <a:latin typeface="Calibri"/>
              </a:rPr>
              <a:t>permethrin 5 w/w cream 30g</a:t>
            </a:r>
            <a:br/>
            <a:r>
              <a:rPr b="false" i="false" strike="noStrike" sz="1200" u="none">
                <a:solidFill>
                  <a:srgbClr val="FFFFFF"/>
                </a:solidFill>
                <a:latin typeface="Calibri"/>
              </a:rPr>
              <a:t>But I&amp;#39;d also like to know more about the actual action protein has on Straterra.</a:t>
            </a:r>
            <a:br/>
            <a:r>
              <a:rPr b="false" i="false" strike="noStrike" sz="1200" u="none">
                <a:solidFill>
                  <a:srgbClr val="FFFFFF"/>
                </a:solidFill>
                <a:latin typeface="Calibri"/>
              </a:rPr>
              <a:t>permethrin cream 1 scabies</a:t>
            </a:r>
            <a:br/>
            <a:r>
              <a:rPr b="false" i="false" strike="noStrike" sz="1200" u="none">
                <a:solidFill>
                  <a:srgbClr val="FFFFFF"/>
                </a:solidFill>
                <a:latin typeface="Calibri"/>
              </a:rPr>
              <a:t>����� ��  ������ ���������� ���� ��, ������ ���� ,  ����� �� �����.</a:t>
            </a:r>
            <a:br/>
            <a:r>
              <a:rPr b="false" i="false" strike="noStrike" sz="1200" u="none">
                <a:solidFill>
                  <a:srgbClr val="FFFFFF"/>
                </a:solidFill>
                <a:latin typeface="Calibri"/>
              </a:rPr>
              <a:t>order permethrin cream online</a:t>
            </a:r>
            <a:br/>
            <a:r>
              <a:rPr b="false" i="false" strike="noStrike" sz="1200" u="none">
                <a:solidFill>
                  <a:srgbClr val="FFFFFF"/>
                </a:solidFill>
                <a:latin typeface="Calibri"/>
              </a:rPr>
              <a:t>where can i buy permethrin cream for scabies</a:t>
            </a:r>
            <a:br/>
            <a:r>
              <a:rPr b="false" i="false" strike="noStrike" sz="1200" u="none">
                <a:solidFill>
                  <a:srgbClr val="FFFFFF"/>
                </a:solidFill>
                <a:latin typeface="Calibri"/>
              </a:rPr>
              <a:t>permethrin 5 percent (elimite) lice</a:t>
            </a:r>
            <a:br/>
            <a:r>
              <a:rPr b="false" i="false" strike="noStrike" sz="1200" u="none">
                <a:solidFill>
                  <a:srgbClr val="FFFFFF"/>
                </a:solidFill>
                <a:latin typeface="Calibri"/>
              </a:rPr>
              <a:t>I don&amp;#039;t want to be a lab rat anymore either</a:t>
            </a:r>
            <a:br/>
            <a:r>
              <a:rPr b="false" i="false" strike="noStrike" sz="1200" u="none">
                <a:solidFill>
                  <a:srgbClr val="FFFFFF"/>
                </a:solidFill>
                <a:latin typeface="Calibri"/>
              </a:rPr>
              <a:t>where can i buy permethrin 5</a:t>
            </a:r>
            <a:br/>
            <a:r>
              <a:rPr b="false" i="false" strike="noStrike" sz="1200" u="none">
                <a:solidFill>
                  <a:srgbClr val="FFFFFF"/>
                </a:solidFill>
                <a:latin typeface="Calibri"/>
              </a:rPr>
              <a:t>I started suffering from vertigo attributed migraines 5 years ago (or at least this is the most likely diagnosis I am given)</a:t>
            </a:r>
            <a:br/>
            <a:r>
              <a:rPr b="false" i="false" strike="noStrike" sz="1200" u="none">
                <a:solidFill>
                  <a:srgbClr val="FFFFFF"/>
                </a:solidFill>
                <a:latin typeface="Calibri"/>
              </a:rPr>
              <a:t>permethrin 5 percent (elimite) walgreens</a:t>
            </a:r>
            <a:br/>
            <a:r>
              <a:rPr b="false" i="false" strike="noStrike" sz="1200" u="none">
                <a:solidFill>
                  <a:srgbClr val="FFFFFF"/>
                </a:solidFill>
                <a:latin typeface="Calibri"/>
              </a:rPr>
              <a:t>permethrin spray</a:t>
            </a:r>
            <a:br/>
            <a:r>
              <a:rPr b="false" i="false" strike="noStrike" sz="1200" u="none">
                <a:solidFill>
                  <a:srgbClr val="FFFFFF"/>
                </a:solidFill>
                <a:latin typeface="Calibri"/>
              </a:rPr>
              <a:t>buy permethrin</a:t>
            </a:r>
            <a:br/>
            <a:r>
              <a:rPr b="false" i="false" strike="noStrike" sz="1200" u="none">
                <a:solidFill>
                  <a:srgbClr val="FFFFFF"/>
                </a:solidFill>
                <a:latin typeface="Calibri"/>
              </a:rPr>
              <a:t>Ask your health care provider any questions you may have about how to use Fluoxetine.</a:t>
            </a:r>
            <a:br/>
            <a:r>
              <a:rPr b="false" i="false" strike="noStrike" sz="1200" u="none">
                <a:solidFill>
                  <a:srgbClr val="FFFFFF"/>
                </a:solidFill>
                <a:latin typeface="Calibri"/>
              </a:rPr>
              <a:t>permethrin biomo l㵳ung 0 5</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Also, what happens if one of those eggs splits then I could end up with triplets or four even</a:t>
            </a:r>
            <a:br/>
            <a:r>
              <a:rPr b="false" i="false" strike="noStrike" sz="1200" u="none">
                <a:solidFill>
                  <a:srgbClr val="FFFFFF"/>
                </a:solidFill>
                <a:latin typeface="Calibri"/>
              </a:rPr>
              <a:t>permethrin scabies instructions</a:t>
            </a:r>
            <a:br/>
            <a:r>
              <a:rPr b="false" i="false" strike="noStrike" sz="1200" u="none">
                <a:solidFill>
                  <a:srgbClr val="FFFFFF"/>
                </a:solidFill>
                <a:latin typeface="Calibri"/>
              </a:rPr>
              <a:t>lyclear dermal cream permethrin 5 boots</a:t>
            </a:r>
            <a:br/>
            <a:r>
              <a:rPr b="false" i="false" strike="noStrike" sz="1200" u="none">
                <a:solidFill>
                  <a:srgbClr val="FFFFFF"/>
                </a:solidFill>
                <a:latin typeface="Calibri"/>
              </a:rPr>
              <a:t>PCR tests are also available for detecting malaria parasites</a:t>
            </a:r>
            <a:br/>
            <a:r>
              <a:rPr b="false" i="false" strike="noStrike" sz="1200" u="none">
                <a:solidFill>
                  <a:srgbClr val="FFFFFF"/>
                </a:solidFill>
                <a:latin typeface="Calibri"/>
              </a:rPr>
              <a:t>permethrin spray walmart</a:t>
            </a:r>
            <a:br/>
            <a:r>
              <a:rPr b="false" i="false" strike="noStrike" sz="1200" u="none">
                <a:solidFill>
                  <a:srgbClr val="FFFFFF"/>
                </a:solidFill>
                <a:latin typeface="Calibri"/>
              </a:rPr>
              <a:t>can permethrin 5 cream be used for head lice</a:t>
            </a:r>
            <a:br/>
            <a:r>
              <a:rPr b="false" i="false" strike="noStrike" sz="1200" u="none">
                <a:solidFill>
                  <a:srgbClr val="FFFFFF"/>
                </a:solidFill>
                <a:latin typeface="Calibri"/>
              </a:rPr>
              <a:t>where can i buy permethrin spray in canada</a:t>
            </a:r>
            <a:br/>
            <a:r>
              <a:rPr b="false" i="false" strike="noStrike" sz="1200" u="none">
                <a:solidFill>
                  <a:srgbClr val="FFFFFF"/>
                </a:solidFill>
                <a:latin typeface="Calibri"/>
              </a:rPr>
              <a:t>can you use permethrin lotion for scabies</a:t>
            </a:r>
            <a:br/>
            <a:r>
              <a:rPr b="false" i="false" strike="noStrike" sz="1200" u="none">
                <a:solidFill>
                  <a:srgbClr val="FFFFFF"/>
                </a:solidFill>
                <a:latin typeface="Calibri"/>
              </a:rPr>
              <a:t>So, I had and still have a lot going on</a:t>
            </a:r>
            <a:br/>
            <a:r>
              <a:rPr b="false" i="false" strike="noStrike" sz="1200" u="none">
                <a:solidFill>
                  <a:srgbClr val="FFFFFF"/>
                </a:solidFill>
                <a:latin typeface="Calibri"/>
              </a:rPr>
              <a:t>permethrin (elimite) walgreens</a:t>
            </a:r>
            <a:br/>
            <a:r>
              <a:rPr b="false" i="false" strike="noStrike" sz="1200" u="none">
                <a:solidFill>
                  <a:srgbClr val="FFFFFF"/>
                </a:solidFill>
                <a:latin typeface="Calibri"/>
              </a:rPr>
              <a:t>We are telling him to go to the hospital but he is refusing</a:t>
            </a:r>
            <a:br/>
            <a:r>
              <a:rPr b="false" i="false" strike="noStrike" sz="1200" u="none">
                <a:solidFill>
                  <a:srgbClr val="FFFFFF"/>
                </a:solidFill>
                <a:latin typeface="Calibri"/>
              </a:rPr>
              <a:t>how to use permethrin lotion 1 for scabies</a:t>
            </a:r>
            <a:br/>
            <a:r>
              <a:rPr b="false" i="false" strike="noStrike" sz="1200" u="none">
                <a:solidFill>
                  <a:srgbClr val="FFFFFF"/>
                </a:solidFill>
                <a:latin typeface="Calibri"/>
              </a:rPr>
              <a:t>I suggested initially that I felt it was due to my cervical foraminal stenosis but was told by a GP that such could not be the case</a:t>
            </a:r>
            <a:br/>
            <a:r>
              <a:rPr b="false" i="false" strike="noStrike" sz="1200" u="none">
                <a:solidFill>
                  <a:srgbClr val="FFFFFF"/>
                </a:solidFill>
                <a:latin typeface="Calibri"/>
              </a:rPr>
              <a:t>where can i buy acticin</a:t>
            </a:r>
            <a:br/>
            <a:r>
              <a:rPr b="false" i="false" strike="noStrike" sz="1200" u="none">
                <a:solidFill>
                  <a:srgbClr val="FFFFFF"/>
                </a:solidFill>
                <a:latin typeface="Calibri"/>
              </a:rPr>
              <a:t>scabies permethrin itch</a:t>
            </a:r>
            <a:br/>
            <a:r>
              <a:rPr b="false" i="false" strike="noStrike" sz="1200" u="none">
                <a:solidFill>
                  <a:srgbClr val="FFFFFF"/>
                </a:solidFill>
                <a:latin typeface="Calibri"/>
              </a:rPr>
              <a:t>This morning when I woke up I thought to myself: oh it's slowly healing</a:t>
            </a:r>
            <a:br/>
            <a:r>
              <a:rPr b="false" i="false" strike="noStrike" sz="1200" u="none">
                <a:solidFill>
                  <a:srgbClr val="FFFFFF"/>
                </a:solidFill>
                <a:latin typeface="Calibri"/>
              </a:rPr>
              <a:t>permethrin cream 5 for lice treatment</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you buy permethrin cream online</a:t>
            </a:r>
            <a:br/>
            <a:r>
              <a:rPr b="false" i="false" strike="noStrike" sz="1200" u="none">
                <a:solidFill>
                  <a:srgbClr val="FFFFFF"/>
                </a:solidFill>
                <a:latin typeface="Calibri"/>
              </a:rPr>
              <a:t>5 pyrethrin or permethrin cream (elimite)</a:t>
            </a:r>
            <a:br/>
            <a:r>
              <a:rPr b="false" i="false" strike="noStrike" sz="1200" u="none">
                <a:solidFill>
                  <a:srgbClr val="FFFFFF"/>
                </a:solidFill>
                <a:latin typeface="Calibri"/>
              </a:rPr>
              <a:t>Let your doctor know all the other prescription drugs, herbs, and over-the-counter supplements you're taking, as well as how much alcohol you drink on a regular basis</a:t>
            </a:r>
            <a:br/>
            <a:r>
              <a:rPr b="false" i="false" strike="noStrike" sz="1200" u="none">
                <a:solidFill>
                  <a:srgbClr val="FFFFFF"/>
                </a:solidFill>
                <a:latin typeface="Calibri"/>
              </a:rPr>
              <a:t>where to buy permethrin spray over the counter</a:t>
            </a:r>
            <a:br/>
            <a:r>
              <a:rPr b="false" i="false" strike="noStrike" sz="1200" u="none">
                <a:solidFill>
                  <a:srgbClr val="FFFFFF"/>
                </a:solidFill>
                <a:latin typeface="Calibri"/>
              </a:rPr>
              <a:t>5 percent permethrin cream over the counter</a:t>
            </a:r>
            <a:br/>
            <a:r>
              <a:rPr b="false" i="false" strike="noStrike" sz="1200" u="none">
                <a:solidFill>
                  <a:srgbClr val="FFFFFF"/>
                </a:solidFill>
                <a:latin typeface="Calibri"/>
              </a:rPr>
              <a:t>where can i buy permethrin cream 5</a:t>
            </a:r>
            <a:br/>
            <a:r>
              <a:rPr b="false" i="false" strike="noStrike" sz="1200" u="none">
                <a:solidFill>
                  <a:srgbClr val="FFFFFF"/>
                </a:solidFill>
                <a:latin typeface="Calibri"/>
              </a:rPr>
              <a:t>Inform your doctor about any medicines, supplements or herbal preparations that you are using</a:t>
            </a:r>
            <a:br/>
            <a:r>
              <a:rPr b="false" i="false" strike="noStrike" sz="1200" u="none">
                <a:solidFill>
                  <a:srgbClr val="FFFFFF"/>
                </a:solidFill>
                <a:latin typeface="Calibri"/>
              </a:rPr>
              <a:t>how to use permethrin 5 cream for lice</a:t>
            </a:r>
            <a:br/>
            <a:r>
              <a:rPr b="false" i="false" strike="noStrike" sz="1200" u="none">
                <a:solidFill>
                  <a:srgbClr val="FFFFFF"/>
                </a:solidFill>
                <a:latin typeface="Calibri"/>
              </a:rPr>
              <a:t>However, I continue to feel depressed</a:t>
            </a:r>
            <a:br/>
            <a:r>
              <a:rPr b="false" i="false" strike="noStrike" sz="1200" u="none">
                <a:solidFill>
                  <a:srgbClr val="FFFFFF"/>
                </a:solidFill>
                <a:latin typeface="Calibri"/>
              </a:rPr>
              <a:t>can i buy permethrin over the counter uk</a:t>
            </a:r>
            <a:br/>
            <a:r>
              <a:rPr b="false" i="false" strike="noStrike" sz="1200" u="none">
                <a:solidFill>
                  <a:srgbClr val="FFFFFF"/>
                </a:solidFill>
                <a:latin typeface="Calibri"/>
              </a:rPr>
              <a:t>buy permethrin 5 cream over counter</a:t>
            </a:r>
            <a:br/>
            <a:r>
              <a:rPr b="false" i="false" strike="noStrike" sz="1200" u="none">
                <a:solidFill>
                  <a:srgbClr val="FFFFFF"/>
                </a:solidFill>
                <a:latin typeface="Calibri"/>
              </a:rPr>
              <a:t>Lotions are typically thinner and are used to cover more extensive areas of the body and hairy areas.</a:t>
            </a:r>
            <a:br/>
            <a:r>
              <a:rPr b="false" i="false" strike="noStrike" sz="1200" u="none">
                <a:solidFill>
                  <a:srgbClr val="FFFFFF"/>
                </a:solidFill>
                <a:latin typeface="Calibri"/>
              </a:rPr>
              <a:t>buy permethrin 5 online</a:t>
            </a:r>
            <a:br/>
            <a:r>
              <a:rPr b="false" i="false" strike="noStrike" sz="1200" u="none">
                <a:solidFill>
                  <a:srgbClr val="FFFFFF"/>
                </a:solidFill>
                <a:latin typeface="Calibri"/>
              </a:rPr>
              <a:t>The website owners Brian Stanko and Brianna Stanko are breaking the law selling this online and acting as a internet pharmacy</a:t>
            </a:r>
            <a:br/>
            <a:r>
              <a:rPr b="false" i="false" strike="noStrike" sz="1200" u="none">
                <a:solidFill>
                  <a:srgbClr val="FFFFFF"/>
                </a:solidFill>
                <a:latin typeface="Calibri"/>
              </a:rPr>
              <a:t>5 percent permethrin</a:t>
            </a:r>
            <a:br/>
            <a:r>
              <a:rPr b="false" i="false" strike="noStrike" sz="1200" u="none">
                <a:solidFill>
                  <a:srgbClr val="FFFFFF"/>
                </a:solidFill>
                <a:latin typeface="Calibri"/>
              </a:rPr>
              <a:t>Why? I don&amp;#39;t know.Took it for lower back pain an fibromyalgia an tibial stress fracture</a:t>
            </a:r>
            <a:br/>
            <a:r>
              <a:rPr b="false" i="false" strike="noStrike" sz="1200" u="none">
                <a:solidFill>
                  <a:srgbClr val="FFFFFF"/>
                </a:solidFill>
                <a:latin typeface="Calibri"/>
              </a:rPr>
              <a:t>permethrin lotion 1 lice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Omdat een huid met acne per definitie een overgevoelige en gerriteerde huid is, heb je kans dat je door het gebruik van een zelfbruiner de acne in stand houdt</a:t>
            </a:r>
            <a:br/>
            <a:r>
              <a:rPr b="false" i="false" strike="noStrike" sz="1200" u="none">
                <a:solidFill>
                  <a:srgbClr val="FFFFFF"/>
                </a:solidFill>
                <a:latin typeface="Calibri"/>
              </a:rPr>
              <a:t>does walmart sell permethrin spray</a:t>
            </a:r>
            <a:br/>
            <a:r>
              <a:rPr b="false" i="false" strike="noStrike" sz="1200" u="none">
                <a:solidFill>
                  <a:srgbClr val="FFFFFF"/>
                </a:solidFill>
                <a:latin typeface="Calibri"/>
              </a:rPr>
              <a:t>scabies itch worse after permethrin</a:t>
            </a:r>
            <a:br/>
            <a:r>
              <a:rPr b="false" i="false" strike="noStrike" sz="1200" u="none">
                <a:solidFill>
                  <a:srgbClr val="FFFFFF"/>
                </a:solidFill>
                <a:latin typeface="Calibri"/>
              </a:rPr>
              <a:t>what is permethrin spray used for</a:t>
            </a:r>
            <a:br/>
            <a:r>
              <a:rPr b="false" i="false" strike="noStrike" sz="1200" u="none">
                <a:solidFill>
                  <a:srgbClr val="FFFFFF"/>
                </a:solidFill>
                <a:latin typeface="Calibri"/>
              </a:rPr>
              <a:t>permethrin cream 5 w/w</a:t>
            </a:r>
            <a:br/>
            <a:r>
              <a:rPr b="false" i="false" strike="noStrike" sz="1200" u="none">
                <a:solidFill>
                  <a:srgbClr val="FFFFFF"/>
                </a:solidFill>
                <a:latin typeface="Calibri"/>
              </a:rPr>
              <a:t>sawyer permethrin spray for clothing</a:t>
            </a:r>
            <a:br/>
            <a:r>
              <a:rPr b="false" i="false" strike="noStrike" sz="1200" u="none">
                <a:solidFill>
                  <a:srgbClr val="FFFFFF"/>
                </a:solidFill>
                <a:latin typeface="Calibri"/>
              </a:rPr>
              <a:t>nix permethrin for scabies</a:t>
            </a:r>
            <a:br/>
            <a:r>
              <a:rPr b="false" i="false" strike="noStrike" sz="1200" u="none">
                <a:solidFill>
                  <a:srgbClr val="FFFFFF"/>
                </a:solidFill>
                <a:latin typeface="Calibri"/>
              </a:rPr>
              <a:t>buy permethrin 5 percent elimite</a:t>
            </a:r>
            <a:br/>
            <a:r>
              <a:rPr b="false" i="false" strike="noStrike" sz="1200" u="none">
                <a:solidFill>
                  <a:srgbClr val="FFFFFF"/>
                </a:solidFill>
                <a:latin typeface="Calibri"/>
              </a:rPr>
              <a:t>&amp;ldquo;A company can decide to stop making a drug anytime they want to, and there is no penalty for it.&amp;rdquo;</a:t>
            </a:r>
            <a:br/>
            <a:r>
              <a:rPr b="false" i="false" strike="noStrike" sz="1200" u="none">
                <a:solidFill>
                  <a:srgbClr val="FFFFFF"/>
                </a:solidFill>
                <a:latin typeface="Calibri"/>
              </a:rPr>
              <a:t>permethrin cream buy online</a:t>
            </a:r>
            <a:br/>
            <a:r>
              <a:rPr b="false" i="false" strike="noStrike" sz="1200" u="none">
                <a:solidFill>
                  <a:srgbClr val="FFFFFF"/>
                </a:solidFill>
                <a:latin typeface="Calibri"/>
              </a:rPr>
              <a:t>buy permethrin spray uk</a:t>
            </a:r>
            <a:br/>
            <a:r>
              <a:rPr b="false" i="false" strike="noStrike" sz="1200" u="none">
                <a:solidFill>
                  <a:srgbClr val="FFFFFF"/>
                </a:solidFill>
                <a:latin typeface="Calibri"/>
              </a:rPr>
              <a:t>payday loans off child tax credit "Transparency will be its primary objective," he said</a:t>
            </a:r>
            <a:br/>
            <a:r>
              <a:rPr b="false" i="false" strike="noStrike" sz="1200" u="none">
                <a:solidFill>
                  <a:srgbClr val="FFFFFF"/>
                </a:solidFill>
                <a:latin typeface="Calibri"/>
              </a:rPr>
              <a:t>how much does permethrin cream cost at walmart</a:t>
            </a:r>
            <a:br/>
            <a:r>
              <a:rPr b="false" i="false" strike="noStrike" sz="1200" u="none">
                <a:solidFill>
                  <a:srgbClr val="FFFFFF"/>
                </a:solidFill>
                <a:latin typeface="Calibri"/>
              </a:rPr>
              <a:t>3) Take 1ml from &amp;ldquo;Solution A&amp;rdquo; (amount = TMP 8mg / SMX 40mg), add 9ml of sterile water, final concentration = TMP 0.8mg / SMX 4mg /ml, label this &amp;ldquo;Solution B&amp;rdquo;</a:t>
            </a:r>
            <a:br/>
            <a:r>
              <a:rPr b="false" i="false" strike="noStrike" sz="1200" u="none">
                <a:solidFill>
                  <a:srgbClr val="FFFFFF"/>
                </a:solidFill>
                <a:latin typeface="Calibri"/>
              </a:rPr>
              <a:t>permethrin cream 5 percent for lice</a:t>
            </a:r>
            <a:br/>
            <a:r>
              <a:rPr b="false" i="false" strike="noStrike" sz="1200" u="none">
                <a:solidFill>
                  <a:srgbClr val="FFFFFF"/>
                </a:solidFill>
                <a:latin typeface="Calibri"/>
              </a:rPr>
              <a:t>I wanted to get up and away, so I sold my share of the business and travelled around the world for a while." online no verification loan Tatum O'Neal's demons have come back to haunt her</a:t>
            </a:r>
            <a:br/>
            <a:r>
              <a:rPr b="false" i="false" strike="noStrike" sz="1200" u="none">
                <a:solidFill>
                  <a:srgbClr val="FFFFFF"/>
                </a:solidFill>
                <a:latin typeface="Calibri"/>
              </a:rPr>
              <a:t>buy permethrin nz</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5 permethrin cream for head lice</a:t>
            </a:r>
            <a:br/>
            <a:r>
              <a:rPr b="false" i="false" strike="noStrike" sz="1200" u="none">
                <a:solidFill>
                  <a:srgbClr val="FFFFFF"/>
                </a:solidFill>
                <a:latin typeface="Calibri"/>
              </a:rPr>
              <a:t>how much does permethrin 5 cream cost</a:t>
            </a:r>
            <a:br/>
            <a:r>
              <a:rPr b="false" i="false" strike="noStrike" sz="1200" u="none">
                <a:solidFill>
                  <a:srgbClr val="FFFFFF"/>
                </a:solidFill>
                <a:latin typeface="Calibri"/>
              </a:rPr>
              <a:t>5 permethrin cream for sale</a:t>
            </a:r>
            <a:br/>
            <a:r>
              <a:rPr b="false" i="false" strike="noStrike" sz="1200" u="none">
                <a:solidFill>
                  <a:srgbClr val="FFFFFF"/>
                </a:solidFill>
                <a:latin typeface="Calibri"/>
              </a:rPr>
              <a:t>can i buy permethrin online</a:t>
            </a:r>
            <a:br/>
            <a:r>
              <a:rPr b="false" i="false" strike="noStrike" sz="1200" u="none">
                <a:solidFill>
                  <a:srgbClr val="FFFFFF"/>
                </a:solidFill>
                <a:latin typeface="Calibri"/>
              </a:rPr>
              <a:t>permethrin cream otc</a:t>
            </a:r>
            <a:br/>
            <a:r>
              <a:rPr b="false" i="false" strike="noStrike" sz="1200" u="none">
                <a:solidFill>
                  <a:srgbClr val="FFFFFF"/>
                </a:solidFill>
                <a:latin typeface="Calibri"/>
              </a:rPr>
              <a:t>The new RISPERDAL CONSTA dose packs will now include two separate (non-interchangeable) needles for injection and will be available to U.S</a:t>
            </a:r>
            <a:br/>
            <a:r>
              <a:rPr b="false" i="false" strike="noStrike" sz="1200" u="none">
                <a:solidFill>
                  <a:srgbClr val="FFFFFF"/>
                </a:solidFill>
                <a:latin typeface="Calibri"/>
              </a:rPr>
              <a:t>purchase permethrin insecticide</a:t>
            </a:r>
            <a:br/>
            <a:r>
              <a:rPr b="false" i="false" strike="noStrike" sz="1200" u="none">
                <a:solidFill>
                  <a:srgbClr val="FFFFFF"/>
                </a:solidFill>
                <a:latin typeface="Calibri"/>
              </a:rPr>
              <a:t>elimite permethrin</a:t>
            </a:r>
            <a:br/>
            <a:r>
              <a:rPr b="false" i="false" strike="noStrike" sz="1200" u="none">
                <a:solidFill>
                  <a:srgbClr val="FFFFFF"/>
                </a:solidFill>
                <a:latin typeface="Calibri"/>
              </a:rPr>
              <a:t>buy permethrin spray scabies</a:t>
            </a:r>
            <a:br/>
            <a:r>
              <a:rPr b="false" i="false" strike="noStrike" sz="1200" u="none">
                <a:solidFill>
                  <a:srgbClr val="FFFFFF"/>
                </a:solidFill>
                <a:latin typeface="Calibri"/>
              </a:rPr>
              <a:t>where can i buy permethrin</a:t>
            </a:r>
            <a:br/>
            <a:r>
              <a:rPr b="false" i="false" strike="noStrike" sz="1200" u="none">
                <a:solidFill>
                  <a:srgbClr val="FFFFFF"/>
                </a:solidFill>
                <a:latin typeface="Calibri"/>
              </a:rPr>
              <a:t>permethrin 5 percent for lice</a:t>
            </a:r>
            <a:br/>
            <a:r>
              <a:rPr b="false" i="false" strike="noStrike" sz="1200" u="none">
                <a:solidFill>
                  <a:srgbClr val="FFFFFF"/>
                </a:solidFill>
                <a:latin typeface="Calibri"/>
              </a:rPr>
              <a:t>permethrin cream 5 for scabies buy online</a:t>
            </a:r>
            <a:br/>
            <a:r>
              <a:rPr b="false" i="false" strike="noStrike" sz="1200" u="none">
                <a:solidFill>
                  <a:srgbClr val="FFFFFF"/>
                </a:solidFill>
                <a:latin typeface="Calibri"/>
              </a:rPr>
              <a:t>permethrin lotion for pubic lice</a:t>
            </a:r>
            <a:br/>
            <a:r>
              <a:rPr b="false" i="false" strike="noStrike" sz="1200" u="none">
                <a:solidFill>
                  <a:srgbClr val="FFFFFF"/>
                </a:solidFill>
                <a:latin typeface="Calibri"/>
              </a:rPr>
              <a:t>5 permethrin cream over the counter</a:t>
            </a:r>
            <a:br/>
            <a:r>
              <a:rPr b="false" i="false" strike="noStrike" sz="1200" u="none">
                <a:solidFill>
                  <a:srgbClr val="FFFFFF"/>
                </a:solidFill>
                <a:latin typeface="Calibri"/>
              </a:rPr>
              <a:t>Or brandy will not sustained erection.</a:t>
            </a:r>
            <a:br/>
            <a:r>
              <a:rPr b="false" i="false" strike="noStrike" sz="1200" u="none">
                <a:solidFill>
                  <a:srgbClr val="FFFFFF"/>
                </a:solidFill>
                <a:latin typeface="Calibri"/>
              </a:rPr>
              <a:t>martin's permethrin 10 scabies</a:t>
            </a:r>
            <a:br/>
            <a:r>
              <a:rPr b="false" i="false" strike="noStrike" sz="1200" u="none">
                <a:solidFill>
                  <a:srgbClr val="FFFFFF"/>
                </a:solidFill>
                <a:latin typeface="Calibri"/>
              </a:rPr>
              <a:t>buy permethrin 10 uk</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permethrin over the counter</a:t>
            </a:r>
            <a:br/>
            <a:r>
              <a:rPr b="false" i="false" strike="noStrike" sz="1200" u="none">
                <a:solidFill>
                  <a:srgbClr val="FFFFFF"/>
                </a:solidFill>
                <a:latin typeface="Calibri"/>
              </a:rPr>
              <a:t>I sleep well at night, I wake up with energy and have a small business that I make a living with</a:t>
            </a:r>
            <a:br/>
            <a:r>
              <a:rPr b="false" i="false" strike="noStrike" sz="1200" u="none">
                <a:solidFill>
                  <a:srgbClr val="FFFFFF"/>
                </a:solidFill>
                <a:latin typeface="Calibri"/>
              </a:rPr>
              <a:t>permethrin for scabies over the counter</a:t>
            </a:r>
            <a:br/>
            <a:r>
              <a:rPr b="false" i="false" strike="noStrike" sz="1200" u="none">
                <a:solidFill>
                  <a:srgbClr val="FFFFFF"/>
                </a:solidFill>
                <a:latin typeface="Calibri"/>
              </a:rPr>
              <a:t>permethrin topical 5 cream price</a:t>
            </a:r>
            <a:br/>
            <a:r>
              <a:rPr b="false" i="false" strike="noStrike" sz="1200" u="none">
                <a:solidFill>
                  <a:srgbClr val="FFFFFF"/>
                </a:solidFill>
                <a:latin typeface="Calibri"/>
              </a:rPr>
              <a:t>where can i buy permethrin over the counter</a:t>
            </a:r>
            <a:br/>
            <a:r>
              <a:rPr b="false" i="false" strike="noStrike" sz="1200" u="none">
                <a:solidFill>
                  <a:srgbClr val="FFFFFF"/>
                </a:solidFill>
                <a:latin typeface="Calibri"/>
              </a:rPr>
              <a:t>This rate includes patients who did not take the drug correctly</a:t>
            </a:r>
            <a:br/>
            <a:r>
              <a:rPr b="false" i="false" strike="noStrike" sz="1200" u="none">
                <a:solidFill>
                  <a:srgbClr val="FFFFFF"/>
                </a:solidFill>
                <a:latin typeface="Calibri"/>
              </a:rPr>
              <a:t>permethrin buy nz</a:t>
            </a:r>
            <a:br/>
            <a:r>
              <a:rPr b="false" i="false" strike="noStrike" sz="1200" u="none">
                <a:solidFill>
                  <a:srgbClr val="FFFFFF"/>
                </a:solidFill>
                <a:latin typeface="Calibri"/>
              </a:rPr>
              <a:t>Every site I&amp;rsquo;ve checked out this morning has been either the above picture we all see on the site, or of a different dog in a sort of, &amp;ldquo;evil world&amp;rdquo; with its face torn away.</a:t>
            </a:r>
            <a:br/>
            <a:r>
              <a:rPr b="false" i="false" strike="noStrike" sz="1200" u="none">
                <a:solidFill>
                  <a:srgbClr val="FFFFFF"/>
                </a:solidFill>
                <a:latin typeface="Calibri"/>
              </a:rPr>
              <a:t>permethrin cream</a:t>
            </a:r>
            <a:br/>
            <a:r>
              <a:rPr b="false" i="false" strike="noStrike" sz="1200" u="none">
                <a:solidFill>
                  <a:srgbClr val="FFFFFF"/>
                </a:solidFill>
                <a:latin typeface="Calibri"/>
              </a:rPr>
              <a:t>permethrin cream 5 for scabies for sale</a:t>
            </a:r>
            <a:br/>
            <a:r>
              <a:rPr b="false" i="false" strike="noStrike" sz="1200" u="none">
                <a:solidFill>
                  <a:srgbClr val="FFFFFF"/>
                </a:solidFill>
                <a:latin typeface="Calibri"/>
              </a:rPr>
              <a:t>50 permethrin</a:t>
            </a:r>
            <a:br/>
            <a:r>
              <a:rPr b="false" i="false" strike="noStrike" sz="1200" u="none">
                <a:solidFill>
                  <a:srgbClr val="FFFFFF"/>
                </a:solidFill>
                <a:latin typeface="Calibri"/>
              </a:rPr>
              <a:t>Oral administration of the phentolamine, which blocks the action of adrenaline in the penis (the major inhibitor of erection) has been shown to result in erection in men with mild ED</a:t>
            </a:r>
            <a:br/>
            <a:r>
              <a:rPr b="false" i="false" strike="noStrike" sz="1200" u="none">
                <a:solidFill>
                  <a:srgbClr val="FFFFFF"/>
                </a:solidFill>
                <a:latin typeface="Calibri"/>
              </a:rPr>
              <a:t>permethrin cream 5 for pubic lice</a:t>
            </a:r>
            <a:br/>
            <a:r>
              <a:rPr b="false" i="false" strike="noStrike" sz="1200" u="none">
                <a:solidFill>
                  <a:srgbClr val="FFFFFF"/>
                </a:solidFill>
                <a:latin typeface="Calibri"/>
              </a:rPr>
              <a:t>buy permethrin insecticide uk</a:t>
            </a:r>
            <a:br/>
            <a:r>
              <a:rPr b="false" i="false" strike="noStrike" sz="1200" u="none">
                <a:solidFill>
                  <a:srgbClr val="FFFFFF"/>
                </a:solidFill>
                <a:latin typeface="Calibri"/>
              </a:rPr>
              <a:t>permethrin cream walgreens</a:t>
            </a:r>
            <a:br/>
            <a:r>
              <a:rPr b="false" i="false" strike="noStrike" sz="1200" u="none">
                <a:solidFill>
                  <a:srgbClr val="FFFFFF"/>
                </a:solidFill>
                <a:latin typeface="Calibri"/>
              </a:rPr>
              <a:t>where to buy permethrin 10</a:t>
            </a:r>
            <a:br/>
            <a:r>
              <a:rPr b="false" i="false" strike="noStrike" sz="1200" u="none">
                <a:solidFill>
                  <a:srgbClr val="FFFFFF"/>
                </a:solidFill>
                <a:latin typeface="Calibri"/>
              </a:rPr>
              <a:t>If there were ever a time to buy Nolvadex it is undoubtedly during the PCT period.</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permethrin 5 cream walgreens</a:t>
            </a:r>
            <a:br/>
            <a:r>
              <a:rPr b="false" i="false" strike="noStrike" sz="1200" u="none">
                <a:solidFill>
                  <a:srgbClr val="FFFFFF"/>
                </a:solidFill>
                <a:latin typeface="Calibri"/>
              </a:rPr>
              <a:t>If you are not happy after 30 days</a:t>
            </a:r>
            <a:br/>
            <a:r>
              <a:rPr b="false" i="false" strike="noStrike" sz="1200" u="none">
                <a:solidFill>
                  <a:srgbClr val="FFFFFF"/>
                </a:solidFill>
                <a:latin typeface="Calibri"/>
              </a:rPr>
              <a:t>permethrin cream 5 for lice</a:t>
            </a:r>
            <a:br/>
            <a:r>
              <a:rPr b="false" i="false" strike="noStrike" sz="1200" u="none">
                <a:solidFill>
                  <a:srgbClr val="FFFFFF"/>
                </a:solidFill>
                <a:latin typeface="Calibri"/>
              </a:rPr>
              <a:t>buy 5 permethrin cream over counter</a:t>
            </a:r>
            <a:br/>
            <a:r>
              <a:rPr b="false" i="false" strike="noStrike" sz="1200" u="none">
                <a:solidFill>
                  <a:srgbClr val="FFFFFF"/>
                </a:solidFill>
                <a:latin typeface="Calibri"/>
              </a:rPr>
              <a:t>The fact that I&amp;rsquo;ve not needed surgery for several years now has been great</a:t>
            </a:r>
            <a:br/>
            <a:r>
              <a:rPr b="false" i="false" strike="noStrike" sz="1200" u="none">
                <a:solidFill>
                  <a:srgbClr val="FFFFFF"/>
                </a:solidFill>
                <a:latin typeface="Calibri"/>
              </a:rPr>
              <a:t>permethrin lotion 5 w/w</a:t>
            </a:r>
            <a:br/>
            <a:r>
              <a:rPr b="false" i="false" strike="noStrike" sz="1200" u="none">
                <a:solidFill>
                  <a:srgbClr val="FFFFFF"/>
                </a:solidFill>
                <a:latin typeface="Calibri"/>
              </a:rPr>
              <a:t>permethrin cream 5 over the counter price</a:t>
            </a:r>
            <a:br/>
            <a:r>
              <a:rPr b="false" i="false" strike="noStrike" sz="1200" u="none">
                <a:solidFill>
                  <a:srgbClr val="FFFFFF"/>
                </a:solidFill>
                <a:latin typeface="Calibri"/>
              </a:rPr>
              <a:t>treatment for permethrin resistant scabies</a:t>
            </a:r>
            <a:br/>
            <a:r>
              <a:rPr b="false" i="false" strike="noStrike" sz="1200" u="none">
                <a:solidFill>
                  <a:srgbClr val="FFFFFF"/>
                </a:solidFill>
                <a:latin typeface="Calibri"/>
              </a:rPr>
              <a:t>The drug is also indicated for the treatment of extraintestinal amebiasis.</a:t>
            </a:r>
            <a:br/>
            <a:r>
              <a:rPr b="false" i="false" strike="noStrike" sz="1200" u="none">
                <a:solidFill>
                  <a:srgbClr val="FFFFFF"/>
                </a:solidFill>
                <a:latin typeface="Calibri"/>
              </a:rPr>
              <a:t>is there a generic permethrin</a:t>
            </a:r>
            <a:br/>
            <a:r>
              <a:rPr b="false" i="false" strike="noStrike" sz="1200" u="none">
                <a:solidFill>
                  <a:srgbClr val="FFFFFF"/>
                </a:solidFill>
                <a:latin typeface="Calibri"/>
              </a:rPr>
              <a:t>Apparently my blood calcium had dropped so low that they thought I would seize at any moment (and didn&amp;rsquo;t know how I was alive and functioning).</a:t>
            </a:r>
            <a:br/>
            <a:r>
              <a:rPr b="false" i="false" strike="noStrike" sz="1200" u="none">
                <a:solidFill>
                  <a:srgbClr val="FFFFFF"/>
                </a:solidFill>
                <a:latin typeface="Calibri"/>
              </a:rPr>
              <a:t>buy permethrin 5 dermal cream</a:t>
            </a:r>
            <a:br/>
            <a:r>
              <a:rPr b="false" i="false" strike="noStrike" sz="1200" u="none">
                <a:solidFill>
                  <a:srgbClr val="FFFFFF"/>
                </a:solidFill>
                <a:latin typeface="Calibri"/>
              </a:rPr>
              <a:t>Odly enough, five miutes of staring at this photo, i start hearing voices.</a:t>
            </a:r>
            <a:br/>
            <a:r>
              <a:rPr b="false" i="false" strike="noStrike" sz="1200" u="none">
                <a:solidFill>
                  <a:srgbClr val="FFFFFF"/>
                </a:solidFill>
                <a:latin typeface="Calibri"/>
              </a:rPr>
              <a:t>where can i buy permethrin uk</a:t>
            </a:r>
            <a:br/>
            <a:r>
              <a:rPr b="false" i="false" strike="noStrike" sz="1200" u="none">
                <a:solidFill>
                  <a:srgbClr val="FFFFFF"/>
                </a:solidFill>
                <a:latin typeface="Calibri"/>
              </a:rPr>
              <a:t>I have never had a problem sleeping with the 2 latter medications</a:t>
            </a:r>
            <a:br/>
            <a:r>
              <a:rPr b="false" i="false" strike="noStrike" sz="1200" u="none">
                <a:solidFill>
                  <a:srgbClr val="FFFFFF"/>
                </a:solidFill>
                <a:latin typeface="Calibri"/>
              </a:rPr>
              <a:t>permethrin spray for clothing uk</a:t>
            </a:r>
            <a:br/>
            <a:r>
              <a:rPr b="false" i="false" strike="noStrike" sz="1200" u="none">
                <a:solidFill>
                  <a:srgbClr val="FFFFFF"/>
                </a:solidFill>
                <a:latin typeface="Calibri"/>
              </a:rPr>
              <a:t>where can i buy permethrin in south africa</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permethrin cream 5 w/w</a:t>
            </a:r>
            <a:br/>
            <a:r>
              <a:rPr b="false" i="false" strike="noStrike" sz="1200" u="none">
                <a:solidFill>
                  <a:srgbClr val="FFFFFF"/>
                </a:solidFill>
                <a:latin typeface="Calibri"/>
              </a:rPr>
              <a:t>Offer valid on all purchases placed on GraciousHome.com</a:t>
            </a:r>
            <a:br/>
            <a:r>
              <a:rPr b="false" i="false" strike="noStrike" sz="1200" u="none">
                <a:solidFill>
                  <a:srgbClr val="FFFFFF"/>
                </a:solidFill>
                <a:latin typeface="Calibri"/>
              </a:rPr>
              <a:t>permethrin cream 5 for scabies dosage</a:t>
            </a:r>
            <a:br/>
            <a:r>
              <a:rPr b="false" i="false" strike="noStrike" sz="1200" u="none">
                <a:solidFill>
                  <a:srgbClr val="FFFFFF"/>
                </a:solidFill>
                <a:latin typeface="Calibri"/>
              </a:rPr>
              <a:t>The nicotine patch is a small patch you attach to your skin each day (like a Band Aid)</a:t>
            </a:r>
            <a:br/>
            <a:r>
              <a:rPr b="false" i="false" strike="noStrike" sz="1200" u="none">
                <a:solidFill>
                  <a:srgbClr val="FFFFFF"/>
                </a:solidFill>
                <a:latin typeface="Calibri"/>
              </a:rPr>
              <a:t>permethrin cream 5 uses</a:t>
            </a:r>
            <a:br/>
            <a:r>
              <a:rPr b="false" i="false" strike="noStrike" sz="1200" u="none">
                <a:solidFill>
                  <a:srgbClr val="FFFFFF"/>
                </a:solidFill>
                <a:latin typeface="Calibri"/>
              </a:rPr>
              <a:t>buy permethrin spray in canada</a:t>
            </a:r>
            <a:br/>
            <a:r>
              <a:rPr b="false" i="false" strike="noStrike" sz="1200" u="none">
                <a:solidFill>
                  <a:srgbClr val="FFFFFF"/>
                </a:solidFill>
                <a:latin typeface="Calibri"/>
              </a:rPr>
              <a:t>where can i buy permethrin cream in uk</a:t>
            </a:r>
            <a:br/>
            <a:r>
              <a:rPr b="false" i="false" strike="noStrike" sz="1200" u="none">
                <a:solidFill>
                  <a:srgbClr val="FFFFFF"/>
                </a:solidFill>
                <a:latin typeface="Calibri"/>
              </a:rPr>
              <a:t>using permethrin cream for lice</a:t>
            </a:r>
            <a:br/>
            <a:r>
              <a:rPr b="false" i="false" strike="noStrike" sz="1200" u="none">
                <a:solidFill>
                  <a:srgbClr val="FFFFFF"/>
                </a:solidFill>
                <a:latin typeface="Calibri"/>
              </a:rPr>
              <a:t>sawyer permethrin spray for scabies</a:t>
            </a:r>
            <a:br/>
            <a:r>
              <a:rPr b="false" i="false" strike="noStrike" sz="1200" u="none">
                <a:solidFill>
                  <a:srgbClr val="FFFFFF"/>
                </a:solidFill>
                <a:latin typeface="Calibri"/>
              </a:rPr>
              <a:t>does walmart carry permethrin cream</a:t>
            </a:r>
            <a:br/>
            <a:r>
              <a:rPr b="false" i="false" strike="noStrike" sz="1200" u="none">
                <a:solidFill>
                  <a:srgbClr val="FFFFFF"/>
                </a:solidFill>
                <a:latin typeface="Calibri"/>
              </a:rPr>
              <a:t>generic permethrin skin cream</a:t>
            </a:r>
            <a:br/>
            <a:r>
              <a:rPr b="false" i="false" strike="noStrike" sz="1200" u="none">
                <a:solidFill>
                  <a:srgbClr val="FFFFFF"/>
                </a:solidFill>
                <a:latin typeface="Calibri"/>
              </a:rPr>
              <a:t>Selain itu, salbutamol tidak boleh digunakan pada penderita abortus yang mengancam selama kehamilan trimester 1 dan 2 serta penanganan persalinan prematur.</a:t>
            </a:r>
            <a:br/>
            <a:r>
              <a:rPr b="false" i="false" strike="noStrike" sz="1200" u="none">
                <a:solidFill>
                  <a:srgbClr val="FFFFFF"/>
                </a:solidFill>
                <a:latin typeface="Calibri"/>
              </a:rPr>
              <a:t>how to apply permethrin cream 5 for lice</a:t>
            </a:r>
            <a:br/>
            <a:r>
              <a:rPr b="false" i="false" strike="noStrike" sz="1200" u="none">
                <a:solidFill>
                  <a:srgbClr val="FFFFFF"/>
                </a:solidFill>
                <a:latin typeface="Calibri"/>
              </a:rPr>
              <a:t>where to buy permethrin cream canada</a:t>
            </a:r>
            <a:br/>
            <a:r>
              <a:rPr b="false" i="false" strike="noStrike" sz="1200" u="none">
                <a:solidFill>
                  <a:srgbClr val="FFFFFF"/>
                </a:solidFill>
                <a:latin typeface="Calibri"/>
              </a:rPr>
              <a:t>scabies itch after permethrin</a:t>
            </a:r>
            <a:br/>
            <a:r>
              <a:rPr b="false" i="false" strike="noStrike" sz="1200" u="none">
                <a:solidFill>
                  <a:srgbClr val="FFFFFF"/>
                </a:solidFill>
                <a:latin typeface="Calibri"/>
              </a:rPr>
              <a:t>I hope your injection has eased your nerve pain</a:t>
            </a:r>
            <a:br/>
            <a:r>
              <a:rPr b="false" i="false" strike="noStrike" sz="1200" u="none">
                <a:solidFill>
                  <a:srgbClr val="FFFFFF"/>
                </a:solidFill>
                <a:latin typeface="Calibri"/>
              </a:rPr>
              <a:t>nix permethrin lice treatment for scabies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permethrin spray target</a:t>
            </a:r>
            <a:br/>
            <a:r>
              <a:rPr b="false" i="false" strike="noStrike" sz="1200" u="none">
                <a:solidFill>
                  <a:srgbClr val="FFFFFF"/>
                </a:solidFill>
                <a:latin typeface="Calibri"/>
              </a:rPr>
              <a:t>where can i buy permethrin 5 percent</a:t>
            </a:r>
            <a:br/>
            <a:r>
              <a:rPr b="false" i="false" strike="noStrike" sz="1200" u="none">
                <a:solidFill>
                  <a:srgbClr val="FFFFFF"/>
                </a:solidFill>
                <a:latin typeface="Calibri"/>
              </a:rPr>
              <a:t>what is permethrin</a:t>
            </a:r>
            <a:br/>
            <a:r>
              <a:rPr b="false" i="false" strike="noStrike" sz="1200" u="none">
                <a:solidFill>
                  <a:srgbClr val="FFFFFF"/>
                </a:solidFill>
                <a:latin typeface="Calibri"/>
              </a:rPr>
              <a:t>cach pha che thuoc permethrin 50 ec</a:t>
            </a:r>
            <a:br/>
            <a:r>
              <a:rPr b="false" i="false" strike="noStrike" sz="1200" u="none">
                <a:solidFill>
                  <a:srgbClr val="FFFFFF"/>
                </a:solidFill>
                <a:latin typeface="Calibri"/>
              </a:rPr>
              <a:t>permethrin 5 dermal cream boots</a:t>
            </a:r>
            <a:br/>
            <a:r>
              <a:rPr b="false" i="false" strike="noStrike" sz="1200" u="none">
                <a:solidFill>
                  <a:srgbClr val="FFFFFF"/>
                </a:solidFill>
                <a:latin typeface="Calibri"/>
              </a:rPr>
              <a:t>permethrin scabies</a:t>
            </a:r>
            <a:br/>
            <a:r>
              <a:rPr b="false" i="false" strike="noStrike" sz="1200" u="none">
                <a:solidFill>
                  <a:srgbClr val="FFFFFF"/>
                </a:solidFill>
                <a:latin typeface="Calibri"/>
              </a:rPr>
              <a:t>permethrin lotion application</a:t>
            </a:r>
            <a:br/>
            <a:r>
              <a:rPr b="false" i="false" strike="noStrike" sz="1200" u="none">
                <a:solidFill>
                  <a:srgbClr val="FFFFFF"/>
                </a:solidFill>
                <a:latin typeface="Calibri"/>
              </a:rPr>
              <a:t>permethrin 10 percent for scabies</a:t>
            </a:r>
            <a:br/>
            <a:r>
              <a:rPr b="false" i="false" strike="noStrike" sz="1200" u="none">
                <a:solidFill>
                  <a:srgbClr val="FFFFFF"/>
                </a:solidFill>
                <a:latin typeface="Calibri"/>
              </a:rPr>
              <a:t>other uses for permethrin cream 5</a:t>
            </a:r>
            <a:br/>
            <a:r>
              <a:rPr b="false" i="false" strike="noStrike" sz="1200" u="none">
                <a:solidFill>
                  <a:srgbClr val="FFFFFF"/>
                </a:solidFill>
                <a:latin typeface="Calibri"/>
              </a:rPr>
              <a:t>permethrin 5 cream for lice</a:t>
            </a:r>
            <a:br/>
            <a:r>
              <a:rPr b="false" i="false" strike="noStrike" sz="1200" u="none">
                <a:solidFill>
                  <a:srgbClr val="FFFFFF"/>
                </a:solidFill>
                <a:latin typeface="Calibri"/>
              </a:rPr>
              <a:t>permethrin elimite cream</a:t>
            </a:r>
            <a:br/>
            <a:r>
              <a:rPr b="false" i="false" strike="noStrike" sz="1200" u="none">
                <a:solidFill>
                  <a:srgbClr val="FFFFFF"/>
                </a:solidFill>
                <a:latin typeface="Calibri"/>
              </a:rPr>
              <a:t>buy permethrin cream for scabies</a:t>
            </a:r>
            <a:br/>
            <a:r>
              <a:rPr b="false" i="false" strike="noStrike" sz="1200" u="none">
                <a:solidFill>
                  <a:srgbClr val="FFFFFF"/>
                </a:solidFill>
                <a:latin typeface="Calibri"/>
              </a:rPr>
              <a:t>permethrin ld50 rat</a:t>
            </a:r>
            <a:br/>
            <a:r>
              <a:rPr b="false" i="false" strike="noStrike" sz="1200" u="none">
                <a:solidFill>
                  <a:srgbClr val="FFFFFF"/>
                </a:solidFill>
                <a:latin typeface="Calibri"/>
              </a:rPr>
              <a:t>So I have a lot more to go through.</a:t>
            </a:r>
            <a:br/>
            <a:r>
              <a:rPr b="false" i="false" strike="noStrike" sz="1200" u="none">
                <a:solidFill>
                  <a:srgbClr val="FFFFFF"/>
                </a:solidFill>
                <a:latin typeface="Calibri"/>
              </a:rPr>
              <a:t>what else is permethrin cream used for</a:t>
            </a:r>
            <a:br/>
            <a:r>
              <a:rPr b="false" i="false" strike="noStrike" sz="1200" u="none">
                <a:solidFill>
                  <a:srgbClr val="FFFFFF"/>
                </a:solidFill>
                <a:latin typeface="Calibri"/>
              </a:rPr>
              <a:t>what is permethrin cream 5 used for</a:t>
            </a:r>
            <a:br/>
            <a:r>
              <a:rPr b="false" i="false" strike="noStrike" sz="1200" u="none">
                <a:solidFill>
                  <a:srgbClr val="FFFFFF"/>
                </a:solidFill>
                <a:latin typeface="Calibri"/>
              </a:rPr>
              <a:t>I sleep well at night, I wake up with energy and have a small business that I make a living with</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permethrin 1 lotion 59ml</a:t>
            </a:r>
            <a:br/>
            <a:r>
              <a:rPr b="false" i="false" strike="noStrike" sz="1200" u="none">
                <a:solidFill>
                  <a:srgbClr val="FFFFFF"/>
                </a:solidFill>
                <a:latin typeface="Calibri"/>
              </a:rPr>
              <a:t>where to buy permethrin surface spray</a:t>
            </a:r>
            <a:br/>
            <a:r>
              <a:rPr b="false" i="false" strike="noStrike" sz="1200" u="none">
                <a:solidFill>
                  <a:srgbClr val="FFFFFF"/>
                </a:solidFill>
                <a:latin typeface="Calibri"/>
              </a:rPr>
              <a:t>In such cases, counseling with a sex therapist or even just a frank discussion with his partner can resolve this concern.</a:t>
            </a:r>
            <a:br/>
            <a:r>
              <a:rPr b="false" i="false" strike="noStrike" sz="1200" u="none">
                <a:solidFill>
                  <a:srgbClr val="FFFFFF"/>
                </a:solidFill>
                <a:latin typeface="Calibri"/>
              </a:rPr>
              <a:t>does permethrin 1 percent kill scabies</a:t>
            </a:r>
            <a:br/>
            <a:r>
              <a:rPr b="false" i="false" strike="noStrike" sz="1200" u="none">
                <a:solidFill>
                  <a:srgbClr val="FFFFFF"/>
                </a:solidFill>
                <a:latin typeface="Calibri"/>
              </a:rPr>
              <a:t>where to buy permethrin</a:t>
            </a:r>
            <a:br/>
            <a:r>
              <a:rPr b="false" i="false" strike="noStrike" sz="1200" u="none">
                <a:solidFill>
                  <a:srgbClr val="FFFFFF"/>
                </a:solidFill>
                <a:latin typeface="Calibri"/>
              </a:rPr>
              <a:t>permethrin 5 dermal cream lloyds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2015-12-20T01:16:36+04:00</dcterms:created>
  <dcterms:modified xsi:type="dcterms:W3CDTF">2015-12-20T01:16:36+04:00</dcterms:modified>
  <dc:title>Buy Permethrin 5 Percent Elimite - Permethrin 10 Percent For Scabies</dc:title>
  <dc:description>Permethrin lotion 1 lice treatment, where can i buy permethrin cream 5, can i buy permethrin over the counter uk, where can i buy permethrin over the counter, 50 permethrin, permethrin 1 lotion 59ml, where to buy permethrin surface spray</dc:description>
  <dc:subject>Buy Permethrin 5 Percent Elimite - Permethrin 10 Percent For Scabies</dc:subject>
  <cp:keywords>what is permethrin made from, permethrin buy australia, permethrin lotion 1 lice treatment, buy permethrin cream uk, buy permethrin, how to use permethrin lotion 1 for scabies, permethrin cream 5 for lice treatment, permethrin lotion for pubic lice, using permethrin cream for lice, generic permethrin skin cream</cp:keywords>
  <cp:category/>
</cp:coreProperties>
</file>