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6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7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8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8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Lamotrigine 25 Mg Tablet Price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buy cheap lamictal</a:t>
            </a:r>
            <a:br/>
            <a:r>
              <a:rPr b="false" i="false" strike="noStrike" sz="1200" u="none">
                <a:solidFill>
                  <a:srgbClr val="FFFFFF"/>
                </a:solidFill>
                <a:latin typeface="Calibri"/>
              </a:rPr>
              <a:t>fatal skin rash lamictal</a:t>
            </a:r>
            <a:br/>
            <a:r>
              <a:rPr b="false" i="false" strike="noStrike" sz="1200" u="none">
                <a:solidFill>
                  <a:srgbClr val="FFFFFF"/>
                </a:solidFill>
                <a:latin typeface="Calibri"/>
              </a:rPr>
              <a:t>lamictal xr uses</a:t>
            </a:r>
            <a:br/>
            <a:r>
              <a:rPr b="false" i="false" strike="noStrike" sz="1200" u="none">
                <a:solidFill>
                  <a:srgbClr val="FFFFFF"/>
                </a:solidFill>
                <a:latin typeface="Calibri"/>
              </a:rPr>
              <a:t>how much does lamictal cost in canada</a:t>
            </a:r>
            <a:br/>
            <a:r>
              <a:rPr b="false" i="false" strike="noStrike" sz="1200" u="none">
                <a:solidFill>
                  <a:srgbClr val="FFFFFF"/>
                </a:solidFill>
                <a:latin typeface="Calibri"/>
              </a:rPr>
              <a:t>He took the offensive coordinator job at Tennessee again under Fulmer the next offseason and vowed to remember his time away when Peyton was navigating his uncertain period</a:t>
            </a:r>
            <a:br/>
            <a:r>
              <a:rPr b="false" i="false" strike="noStrike" sz="1200" u="none">
                <a:solidFill>
                  <a:srgbClr val="FFFFFF"/>
                </a:solidFill>
                <a:latin typeface="Calibri"/>
              </a:rPr>
              <a:t>generic lamictal problems bipolar</a:t>
            </a:r>
            <a:br/>
            <a:r>
              <a:rPr b="false" i="false" strike="noStrike" sz="1200" u="none">
                <a:solidFill>
                  <a:srgbClr val="FFFFFF"/>
                </a:solidFill>
                <a:latin typeface="Calibri"/>
              </a:rPr>
              <a:t>does lamictal come in 150 mg</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lamotrigine 100 mg effects</a:t>
            </a:r>
            <a:br/>
            <a:r>
              <a:rPr b="false" i="false" strike="noStrike" sz="1200" u="none">
                <a:solidFill>
                  <a:srgbClr val="FFFFFF"/>
                </a:solidFill>
                <a:latin typeface="Calibri"/>
              </a:rPr>
              <a:t>lamictal user reviews</a:t>
            </a:r>
            <a:br/>
            <a:r>
              <a:rPr b="false" i="false" strike="noStrike" sz="1200" u="none">
                <a:solidFill>
                  <a:srgbClr val="FFFFFF"/>
                </a:solidFill>
                <a:latin typeface="Calibri"/>
              </a:rPr>
              <a:t>buy lamotrigine canada</a:t>
            </a:r>
            <a:br/>
            <a:r>
              <a:rPr b="false" i="false" strike="noStrike" sz="1200" u="none">
                <a:solidFill>
                  <a:srgbClr val="FFFFFF"/>
                </a:solidFill>
                <a:latin typeface="Calibri"/>
              </a:rPr>
              <a:t>I also take Vitamin B, D, Fish oil and Flax seed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50 mg day</a:t>
            </a:r>
            <a:br/>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lamotrigine 25 mg tablet price</a:t>
            </a:r>
            <a:br/>
            <a:r>
              <a:rPr b="false" i="false" strike="noStrike" sz="1200" u="none">
                <a:solidFill>
                  <a:srgbClr val="FFFFFF"/>
                </a:solidFill>
                <a:latin typeface="Calibri"/>
              </a:rPr>
              <a:t>lamictal mg dose</a:t>
            </a:r>
            <a:br/>
            <a:r>
              <a:rPr b="false" i="false" strike="noStrike" sz="1200" u="none">
                <a:solidFill>
                  <a:srgbClr val="FFFFFF"/>
                </a:solidFill>
                <a:latin typeface="Calibri"/>
              </a:rPr>
              <a:t>400 mg lamictal</a:t>
            </a:r>
            <a:br/>
            <a:r>
              <a:rPr b="false" i="false" strike="noStrike" sz="1200" u="none">
                <a:solidFill>
                  <a:srgbClr val="FFFFFF"/>
                </a:solidFill>
                <a:latin typeface="Calibri"/>
              </a:rPr>
              <a:t>how much does lamictal cost</a:t>
            </a:r>
            <a:br/>
            <a:r>
              <a:rPr b="false" i="false" strike="noStrike" sz="1200" u="none">
                <a:solidFill>
                  <a:srgbClr val="FFFFFF"/>
                </a:solidFill>
                <a:latin typeface="Calibri"/>
              </a:rPr>
              <a:t>lamictal lamotrigine overdose</a:t>
            </a:r>
            <a:br/>
            <a:r>
              <a:rPr b="false" i="false" strike="noStrike" sz="1200" u="none">
                <a:solidFill>
                  <a:srgbClr val="FFFFFF"/>
                </a:solidFill>
                <a:latin typeface="Calibri"/>
              </a:rPr>
              <a:t>lamictal 400 mg a day</a:t>
            </a:r>
            <a:br/>
            <a:r>
              <a:rPr b="false" i="false" strike="noStrike" sz="1200" u="none">
                <a:solidFill>
                  <a:srgbClr val="FFFFFF"/>
                </a:solidFill>
                <a:latin typeface="Calibri"/>
              </a:rPr>
              <a:t>If you are taking birth control pills, you should learn breast self-examination</a:t>
            </a:r>
            <a:br/>
            <a:r>
              <a:rPr b="false" i="false" strike="noStrike" sz="1200" u="none">
                <a:solidFill>
                  <a:srgbClr val="FFFFFF"/>
                </a:solidFill>
                <a:latin typeface="Calibri"/>
              </a:rPr>
              <a:t>lamictal drug rash treatment</a:t>
            </a:r>
            <a:br/>
            <a:r>
              <a:rPr b="false" i="false" strike="noStrike" sz="1200" u="none">
                <a:solidFill>
                  <a:srgbClr val="FFFFFF"/>
                </a:solidFill>
                <a:latin typeface="Calibri"/>
              </a:rPr>
              <a:t>lamictal generic cost walmart</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lamotrigine 25 mg reviews</a:t>
            </a:r>
            <a:br/>
            <a:r>
              <a:rPr b="false" i="false" strike="noStrike" sz="1200" u="none">
                <a:solidFill>
                  <a:srgbClr val="FFFFFF"/>
                </a:solidFill>
                <a:latin typeface="Calibri"/>
              </a:rPr>
              <a:t>lamictal xr starter kit blue</a:t>
            </a:r>
            <a:br/>
            <a:r>
              <a:rPr b="false" i="false" strike="noStrike" sz="1200" u="none">
                <a:solidFill>
                  <a:srgbClr val="FFFFFF"/>
                </a:solidFill>
                <a:latin typeface="Calibri"/>
              </a:rPr>
              <a:t>how much does lamictal cost in australia</a:t>
            </a:r>
            <a:br/>
            <a:r>
              <a:rPr b="false" i="false" strike="noStrike" sz="1200" u="none">
                <a:solidFill>
                  <a:srgbClr val="FFFFFF"/>
                </a:solidFill>
                <a:latin typeface="Calibri"/>
              </a:rPr>
              <a:t>lamictal 200 mg coupon</a:t>
            </a:r>
            <a:br/>
            <a:r>
              <a:rPr b="false" i="false" strike="noStrike" sz="1200" u="none">
                <a:solidFill>
                  <a:srgbClr val="FFFFFF"/>
                </a:solidFill>
                <a:latin typeface="Calibri"/>
              </a:rPr>
              <a:t>can lamictal be used for bipolar disorder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lamotrigine tab 200mg</a:t>
            </a:r>
            <a:br/>
            <a:r>
              <a:rPr b="false" i="false" strike="noStrike" sz="1200" u="none">
                <a:solidFill>
                  <a:srgbClr val="FFFFFF"/>
                </a:solidFill>
                <a:latin typeface="Calibri"/>
              </a:rPr>
              <a:t>My conclusion is that they don&amp;rsquo;t work as well as brand name Imitrex for me</a:t>
            </a:r>
            <a:br/>
            <a:r>
              <a:rPr b="false" i="false" strike="noStrike" sz="1200" u="none">
                <a:solidFill>
                  <a:srgbClr val="FFFFFF"/>
                </a:solidFill>
                <a:latin typeface="Calibri"/>
              </a:rPr>
              <a:t>purchase lamictal</a:t>
            </a:r>
            <a:br/>
            <a:r>
              <a:rPr b="false" i="false" strike="noStrike" sz="1200" u="none">
                <a:solidFill>
                  <a:srgbClr val="FFFFFF"/>
                </a:solidFill>
                <a:latin typeface="Calibri"/>
              </a:rPr>
              <a:t>lamictal uses</a:t>
            </a:r>
            <a:br/>
            <a:r>
              <a:rPr b="false" i="false" strike="noStrike" sz="1200" u="none">
                <a:solidFill>
                  <a:srgbClr val="FFFFFF"/>
                </a:solidFill>
                <a:latin typeface="Calibri"/>
              </a:rPr>
              <a:t>I send you all of my verst best wishes.</a:t>
            </a:r>
            <a:br/>
            <a:r>
              <a:rPr b="false" i="false" strike="noStrike" sz="1200" u="none">
                <a:solidFill>
                  <a:srgbClr val="FFFFFF"/>
                </a:solidFill>
                <a:latin typeface="Calibri"/>
              </a:rPr>
              <a:t>where do lamictal rashes appear</a:t>
            </a:r>
            <a:br/>
            <a:r>
              <a:rPr b="false" i="false" strike="noStrike" sz="1200" u="none">
                <a:solidFill>
                  <a:srgbClr val="FFFFFF"/>
                </a:solidFill>
                <a:latin typeface="Calibri"/>
              </a:rPr>
              <a:t>I'd like to cancel a cheque law essays uk review But Dennard isnt necessarily clear until December</a:t>
            </a:r>
            <a:br/>
            <a:r>
              <a:rPr b="false" i="false" strike="noStrike" sz="1200" u="none">
                <a:solidFill>
                  <a:srgbClr val="FFFFFF"/>
                </a:solidFill>
                <a:latin typeface="Calibri"/>
              </a:rPr>
              <a:t>lamotrigine 25 mg anxiety</a:t>
            </a:r>
            <a:br/>
            <a:r>
              <a:rPr b="false" i="false" strike="noStrike" sz="1200" u="none">
                <a:solidFill>
                  <a:srgbClr val="FFFFFF"/>
                </a:solidFill>
                <a:latin typeface="Calibri"/>
              </a:rPr>
              <a:t>lamictal 200 mg cost</a:t>
            </a:r>
            <a:br/>
            <a:r>
              <a:rPr b="false" i="false" strike="noStrike" sz="1200" u="none">
                <a:solidFill>
                  <a:srgbClr val="FFFFFF"/>
                </a:solidFill>
                <a:latin typeface="Calibri"/>
              </a:rPr>
              <a:t>cheap lamictal</a:t>
            </a:r>
            <a:br/>
            <a:r>
              <a:rPr b="false" i="false" strike="noStrike" sz="1200" u="none">
                <a:solidFill>
                  <a:srgbClr val="FFFFFF"/>
                </a:solidFill>
                <a:latin typeface="Calibri"/>
              </a:rPr>
              <a:t>lamictal xr starter kit orange</a:t>
            </a:r>
            <a:br/>
            <a:r>
              <a:rPr b="false" i="false" strike="noStrike" sz="1200" u="none">
                <a:solidFill>
                  <a:srgbClr val="FFFFFF"/>
                </a:solidFill>
                <a:latin typeface="Calibri"/>
              </a:rPr>
              <a:t>You may discover relief in journaling, art, music, cooking or exercising</a:t>
            </a:r>
            <a:br/>
            <a:r>
              <a:rPr b="false" i="false" strike="noStrike" sz="1200" u="none">
                <a:solidFill>
                  <a:srgbClr val="FFFFFF"/>
                </a:solidFill>
                <a:latin typeface="Calibri"/>
              </a:rPr>
              <a:t>lamotrigine 50 mg depression</a:t>
            </a:r>
            <a:br/>
            <a:r>
              <a:rPr b="false" i="false" strike="noStrike" sz="1200" u="none">
                <a:solidFill>
                  <a:srgbClr val="FFFFFF"/>
                </a:solidFill>
                <a:latin typeface="Calibri"/>
              </a:rPr>
              <a:t>lamictal 200 mg price</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lamotrigine (lamictal) 100 mg tablet</a:t>
            </a:r>
            <a:br/>
            <a:r>
              <a:rPr b="false" i="false" strike="noStrike" sz="1200" u="none">
                <a:solidFill>
                  <a:srgbClr val="FFFFFF"/>
                </a:solidFill>
                <a:latin typeface="Calibri"/>
              </a:rPr>
              <a:t>Keep acyclovir ointment out of the reach of children and away from pets.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price in pakistan</a:t>
            </a:r>
            <a:br/>
            <a:r>
              <a:rPr b="false" i="false" strike="noStrike" sz="1200" u="none">
                <a:solidFill>
                  <a:srgbClr val="FFFFFF"/>
                </a:solidFill>
                <a:latin typeface="Calibri"/>
              </a:rPr>
              <a:t>lamictal mg dosage</a:t>
            </a:r>
            <a:br/>
            <a:r>
              <a:rPr b="false" i="false" strike="noStrike" sz="1200" u="none">
                <a:solidFill>
                  <a:srgbClr val="FFFFFF"/>
                </a:solidFill>
                <a:latin typeface="Calibri"/>
              </a:rPr>
              <a:t>The last thing I want is for you to feel like I&amp;rsquo;ve told you a half-truth.</a:t>
            </a:r>
            <a:br/>
            <a:r>
              <a:rPr b="false" i="false" strike="noStrike" sz="1200" u="none">
                <a:solidFill>
                  <a:srgbClr val="FFFFFF"/>
                </a:solidFill>
                <a:latin typeface="Calibri"/>
              </a:rPr>
              <a:t>lamotrigine 200 mg</a:t>
            </a:r>
            <a:br/>
            <a:r>
              <a:rPr b="false" i="false" strike="noStrike" sz="1200" u="none">
                <a:solidFill>
                  <a:srgbClr val="FFFFFF"/>
                </a:solidFill>
                <a:latin typeface="Calibri"/>
              </a:rPr>
              <a:t>This was actually Public Citizen&amp;rsquo;s second petition for the FDA to recall Xenical, after the FDA rejected a prior petition to remove Xenical from the market in 2006.</a:t>
            </a:r>
            <a:br/>
            <a:r>
              <a:rPr b="false" i="false" strike="noStrike" sz="1200" u="none">
                <a:solidFill>
                  <a:srgbClr val="FFFFFF"/>
                </a:solidFill>
                <a:latin typeface="Calibri"/>
              </a:rPr>
              <a:t>lamictal xr off label uses</a:t>
            </a:r>
            <a:br/>
            <a:r>
              <a:rPr b="false" i="false" strike="noStrike" sz="1200" u="none">
                <a:solidFill>
                  <a:srgbClr val="FFFFFF"/>
                </a:solidFill>
                <a:latin typeface="Calibri"/>
              </a:rPr>
              <a:t>lamictal xr generic name</a:t>
            </a:r>
            <a:br/>
            <a:r>
              <a:rPr b="false" i="false" strike="noStrike" sz="1200" u="none">
                <a:solidFill>
                  <a:srgbClr val="FFFFFF"/>
                </a:solidFill>
                <a:latin typeface="Calibri"/>
              </a:rPr>
              <a:t>In these trials, no patients discontinued because of ataxia or gait disturbances in either treatment group.</a:t>
            </a:r>
            <a:br/>
            <a:r>
              <a:rPr b="false" i="false" strike="noStrike" sz="1200" u="none">
                <a:solidFill>
                  <a:srgbClr val="FFFFFF"/>
                </a:solidFill>
                <a:latin typeface="Calibri"/>
              </a:rPr>
              <a:t>buying lamictal online</a:t>
            </a:r>
            <a:br/>
            <a:r>
              <a:rPr b="false" i="false" strike="noStrike" sz="1200" u="none">
                <a:solidFill>
                  <a:srgbClr val="FFFFFF"/>
                </a:solidFill>
                <a:latin typeface="Calibri"/>
              </a:rPr>
              <a:t>lamictal xr 300 mg</a:t>
            </a:r>
            <a:br/>
            <a:r>
              <a:rPr b="false" i="false" strike="noStrike" sz="1200" u="none">
                <a:solidFill>
                  <a:srgbClr val="FFFFFF"/>
                </a:solidFill>
                <a:latin typeface="Calibri"/>
              </a:rPr>
              <a:t>lamictal xr 200 mg</a:t>
            </a:r>
            <a:br/>
            <a:r>
              <a:rPr b="false" i="false" strike="noStrike" sz="1200" u="none">
                <a:solidFill>
                  <a:srgbClr val="FFFFFF"/>
                </a:solidFill>
                <a:latin typeface="Calibri"/>
              </a:rPr>
              <a:t>lamictal purchase canada</a:t>
            </a:r>
            <a:br/>
            <a:r>
              <a:rPr b="false" i="false" strike="noStrike" sz="1200" u="none">
                <a:solidFill>
                  <a:srgbClr val="FFFFFF"/>
                </a:solidFill>
                <a:latin typeface="Calibri"/>
              </a:rPr>
              <a:t>lamictal price comparison</a:t>
            </a:r>
            <a:br/>
            <a:r>
              <a:rPr b="false" i="false" strike="noStrike" sz="1200" u="none">
                <a:solidFill>
                  <a:srgbClr val="FFFFFF"/>
                </a:solidFill>
                <a:latin typeface="Calibri"/>
              </a:rPr>
              <a:t>lamotrigine (lamictal) for bipolar disorder</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cost of lamictal in canada</a:t>
            </a:r>
            <a:br/>
            <a:r>
              <a:rPr b="false" i="false" strike="noStrike" sz="1200" u="none">
                <a:solidFill>
                  <a:srgbClr val="FFFFFF"/>
                </a:solidFill>
                <a:latin typeface="Calibri"/>
              </a:rPr>
              <a:t>Hormonale acne is wat lastiger te behandelen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buy cheap</a:t>
            </a:r>
            <a:br/>
            <a:r>
              <a:rPr b="false" i="false" strike="noStrike" sz="1200" u="none">
                <a:solidFill>
                  <a:srgbClr val="FFFFFF"/>
                </a:solidFill>
                <a:latin typeface="Calibri"/>
              </a:rPr>
              <a:t>lamictal 500 mg bipolar</a:t>
            </a:r>
            <a:br/>
            <a:r>
              <a:rPr b="false" i="false" strike="noStrike" sz="1200" u="none">
                <a:solidFill>
                  <a:srgbClr val="FFFFFF"/>
                </a:solidFill>
                <a:latin typeface="Calibri"/>
              </a:rPr>
              <a:t>lamotrigine 25 mg tablet</a:t>
            </a:r>
            <a:br/>
            <a:r>
              <a:rPr b="false" i="false" strike="noStrike" sz="1200" u="none">
                <a:solidFill>
                  <a:srgbClr val="FFFFFF"/>
                </a:solidFill>
                <a:latin typeface="Calibri"/>
              </a:rPr>
              <a:t>lamictal lamotrigine reviews</a:t>
            </a:r>
            <a:br/>
            <a:r>
              <a:rPr b="false" i="false" strike="noStrike" sz="1200" u="none">
                <a:solidFill>
                  <a:srgbClr val="FFFFFF"/>
                </a:solidFill>
                <a:latin typeface="Calibri"/>
              </a:rPr>
              <a:t>can lamictal be used for depression</a:t>
            </a:r>
            <a:br/>
            <a:r>
              <a:rPr b="false" i="false" strike="noStrike" sz="1200" u="none">
                <a:solidFill>
                  <a:srgbClr val="FFFFFF"/>
                </a:solidFill>
                <a:latin typeface="Calibri"/>
              </a:rPr>
              <a:t>chewable lamictal tablets</a:t>
            </a:r>
            <a:br/>
            <a:r>
              <a:rPr b="false" i="false" strike="noStrike" sz="1200" u="none">
                <a:solidFill>
                  <a:srgbClr val="FFFFFF"/>
                </a:solidFill>
                <a:latin typeface="Calibri"/>
              </a:rPr>
              <a:t>Put it to use along with anything additionally it certain to allow you to be be appear to eye-catching</a:t>
            </a:r>
            <a:br/>
            <a:r>
              <a:rPr b="false" i="false" strike="noStrike" sz="1200" u="none">
                <a:solidFill>
                  <a:srgbClr val="FFFFFF"/>
                </a:solidFill>
                <a:latin typeface="Calibri"/>
              </a:rPr>
              <a:t>lamictal cost costco</a:t>
            </a:r>
            <a:br/>
            <a:r>
              <a:rPr b="false" i="false" strike="noStrike" sz="1200" u="none">
                <a:solidFill>
                  <a:srgbClr val="FFFFFF"/>
                </a:solidFill>
                <a:latin typeface="Calibri"/>
              </a:rPr>
              <a:t>lamictal 50 mg twice a day</a:t>
            </a:r>
            <a:br/>
            <a:r>
              <a:rPr b="false" i="false" strike="noStrike" sz="1200" u="none">
                <a:solidFill>
                  <a:srgbClr val="FFFFFF"/>
                </a:solidFill>
                <a:latin typeface="Calibri"/>
              </a:rPr>
              <a:t>lamictal xr 200 coupon</a:t>
            </a:r>
            <a:br/>
            <a:r>
              <a:rPr b="false" i="false" strike="noStrike" sz="1200" u="none">
                <a:solidFill>
                  <a:srgbClr val="FFFFFF"/>
                </a:solidFill>
                <a:latin typeface="Calibri"/>
              </a:rPr>
              <a:t>street price of lamictal</a:t>
            </a:r>
            <a:br/>
            <a:r>
              <a:rPr b="false" i="false" strike="noStrike" sz="1200" u="none">
                <a:solidFill>
                  <a:srgbClr val="FFFFFF"/>
                </a:solidFill>
                <a:latin typeface="Calibri"/>
              </a:rPr>
              <a:t>lamictal 75 mg</a:t>
            </a:r>
            <a:br/>
            <a:r>
              <a:rPr b="false" i="false" strike="noStrike" sz="1200" u="none">
                <a:solidFill>
                  <a:srgbClr val="FFFFFF"/>
                </a:solidFill>
                <a:latin typeface="Calibri"/>
              </a:rPr>
              <a:t>lamictal 400 mg bipolar</a:t>
            </a:r>
            <a:br/>
            <a:r>
              <a:rPr b="false" i="false" strike="noStrike" sz="1200" u="none">
                <a:solidFill>
                  <a:srgbClr val="FFFFFF"/>
                </a:solidFill>
                <a:latin typeface="Calibri"/>
              </a:rPr>
              <a:t>lamictal cheap prices</a:t>
            </a:r>
            <a:br/>
            <a:r>
              <a:rPr b="false" i="false" strike="noStrike" sz="1200" u="none">
                <a:solidFill>
                  <a:srgbClr val="FFFFFF"/>
                </a:solidFill>
                <a:latin typeface="Calibri"/>
              </a:rPr>
              <a:t>Started developing after the Hashimoto diagnosis and onset of menopause</a:t>
            </a:r>
            <a:br/>
            <a:r>
              <a:rPr b="false" i="false" strike="noStrike" sz="1200" u="none">
                <a:solidFill>
                  <a:srgbClr val="FFFFFF"/>
                </a:solidFill>
                <a:latin typeface="Calibri"/>
              </a:rPr>
              <a:t>50 mg lamictal therapeutic dose</a:t>
            </a:r>
            <a:br/>
            <a:r>
              <a:rPr b="false" i="false" strike="noStrike" sz="1200" u="none">
                <a:solidFill>
                  <a:srgbClr val="FFFFFF"/>
                </a:solidFill>
                <a:latin typeface="Calibri"/>
              </a:rPr>
              <a:t>lamictal price walgreens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crushing lamictal tablets</a:t>
            </a:r>
            <a:br/>
            <a:r>
              <a:rPr b="false" i="false" strike="noStrike" sz="1200" u="none">
                <a:solidFill>
                  <a:srgbClr val="FFFFFF"/>
                </a:solidFill>
                <a:latin typeface="Calibri"/>
              </a:rPr>
              <a:t>400 mg lamictal bipolar</a:t>
            </a:r>
            <a:br/>
            <a:r>
              <a:rPr b="false" i="false" strike="noStrike" sz="1200" u="none">
                <a:solidFill>
                  <a:srgbClr val="FFFFFF"/>
                </a:solidFill>
                <a:latin typeface="Calibri"/>
              </a:rPr>
              <a:t>lamictal 400 mg</a:t>
            </a:r>
            <a:br/>
            <a:r>
              <a:rPr b="false" i="false" strike="noStrike" sz="1200" u="none">
                <a:solidFill>
                  <a:srgbClr val="FFFFFF"/>
                </a:solidFill>
                <a:latin typeface="Calibri"/>
              </a:rPr>
              <a:t>lamictal 100 mg tablet picture</a:t>
            </a:r>
            <a:br/>
            <a:r>
              <a:rPr b="false" i="false" strike="noStrike" sz="1200" u="none">
                <a:solidFill>
                  <a:srgbClr val="FFFFFF"/>
                </a:solidFill>
                <a:latin typeface="Calibri"/>
              </a:rPr>
              <a:t>lamictal 100 mg tablet</a:t>
            </a:r>
            <a:br/>
            <a:r>
              <a:rPr b="false" i="false" strike="noStrike" sz="1200" u="none">
                <a:solidFill>
                  <a:srgbClr val="FFFFFF"/>
                </a:solidFill>
                <a:latin typeface="Calibri"/>
              </a:rPr>
              <a:t>lamictal 100 mg to 200 mg</a:t>
            </a:r>
            <a:br/>
            <a:r>
              <a:rPr b="false" i="false" strike="noStrike" sz="1200" u="none">
                <a:solidFill>
                  <a:srgbClr val="FFFFFF"/>
                </a:solidFill>
                <a:latin typeface="Calibri"/>
              </a:rPr>
              <a:t>lamotrigine dosage 200 mg</a:t>
            </a:r>
            <a:br/>
            <a:r>
              <a:rPr b="false" i="false" strike="noStrike" sz="1200" u="none">
                <a:solidFill>
                  <a:srgbClr val="FFFFFF"/>
                </a:solidFill>
                <a:latin typeface="Calibri"/>
              </a:rPr>
              <a:t>lamictal xr generic reviews</a:t>
            </a:r>
            <a:br/>
            <a:r>
              <a:rPr b="false" i="false" strike="noStrike" sz="1200" u="none">
                <a:solidFill>
                  <a:srgbClr val="FFFFFF"/>
                </a:solidFill>
                <a:latin typeface="Calibri"/>
              </a:rPr>
              <a:t>lamotrigine teva 50 mg</a:t>
            </a:r>
            <a:br/>
            <a:r>
              <a:rPr b="false" i="false" strike="noStrike" sz="1200" u="none">
                <a:solidFill>
                  <a:srgbClr val="FFFFFF"/>
                </a:solidFill>
                <a:latin typeface="Calibri"/>
              </a:rPr>
              <a:t>rash lamictal</a:t>
            </a:r>
            <a:br/>
            <a:r>
              <a:rPr b="false" i="false" strike="noStrike" sz="1200" u="none">
                <a:solidFill>
                  <a:srgbClr val="FFFFFF"/>
                </a:solidFill>
                <a:latin typeface="Calibri"/>
              </a:rPr>
              <a:t>taking 300 mg of lamictal</a:t>
            </a:r>
            <a:br/>
            <a:r>
              <a:rPr b="false" i="false" strike="noStrike" sz="1200" u="none">
                <a:solidFill>
                  <a:srgbClr val="FFFFFF"/>
                </a:solidFill>
                <a:latin typeface="Calibri"/>
              </a:rPr>
              <a:t>lamictal xr 300 mg coupon</a:t>
            </a:r>
            <a:br/>
            <a:r>
              <a:rPr b="false" i="false" strike="noStrike" sz="1200" u="none">
                <a:solidFill>
                  <a:srgbClr val="FFFFFF"/>
                </a:solidFill>
                <a:latin typeface="Calibri"/>
              </a:rPr>
              <a:t>lamotrigine 25 mg tablet picture</a:t>
            </a:r>
            <a:br/>
            <a:r>
              <a:rPr b="false" i="false" strike="noStrike" sz="1200" u="none">
                <a:solidFill>
                  <a:srgbClr val="FFFFFF"/>
                </a:solidFill>
                <a:latin typeface="Calibri"/>
              </a:rPr>
              <a:t>lamictal for bipolar i disorder user reviews</a:t>
            </a:r>
            <a:br/>
            <a:r>
              <a:rPr b="false" i="false" strike="noStrike" sz="1200" u="none">
                <a:solidFill>
                  <a:srgbClr val="FFFFFF"/>
                </a:solidFill>
                <a:latin typeface="Calibri"/>
              </a:rPr>
              <a:t>lamictal rash pictures photos</a:t>
            </a:r>
            <a:br/>
            <a:r>
              <a:rPr b="false" i="false" strike="noStrike" sz="1200" u="none">
                <a:solidFill>
                  <a:srgbClr val="FFFFFF"/>
                </a:solidFill>
                <a:latin typeface="Calibri"/>
              </a:rPr>
              <a:t>lamictal used for depression</a:t>
            </a:r>
            <a:br/>
            <a:r>
              <a:rPr b="false" i="false" strike="noStrike" sz="1200" u="none">
                <a:solidFill>
                  <a:srgbClr val="FFFFFF"/>
                </a:solidFill>
                <a:latin typeface="Calibri"/>
              </a:rPr>
              <a:t>rapid discontinuation of lamictal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 was high I wouldn't have typed all that so sorry if I offended anyone.</a:t>
            </a:r>
            <a:br/>
            <a:r>
              <a:rPr b="false" i="false" strike="noStrike" sz="1200" u="none">
                <a:solidFill>
                  <a:srgbClr val="FFFFFF"/>
                </a:solidFill>
                <a:latin typeface="Calibri"/>
              </a:rPr>
              <a:t>lamictal 25 mg uses</a:t>
            </a:r>
            <a:br/>
            <a:r>
              <a:rPr b="false" i="false" strike="noStrike" sz="1200" u="none">
                <a:solidFill>
                  <a:srgbClr val="FFFFFF"/>
                </a:solidFill>
                <a:latin typeface="Calibri"/>
              </a:rPr>
              <a:t>Yleens vltetn pitkn jatkuvaa yhtjaksoista lkityst, ja jos sellaista tarvitaan, pyritn kyttmn pienint tehokasta annosta</a:t>
            </a:r>
            <a:br/>
            <a:r>
              <a:rPr b="false" i="false" strike="noStrike" sz="1200" u="none">
                <a:solidFill>
                  <a:srgbClr val="FFFFFF"/>
                </a:solidFill>
                <a:latin typeface="Calibri"/>
              </a:rPr>
              <a:t>lamictal cost australia</a:t>
            </a:r>
            <a:br/>
            <a:r>
              <a:rPr b="false" i="false" strike="noStrike" sz="1200" u="none">
                <a:solidFill>
                  <a:srgbClr val="FFFFFF"/>
                </a:solidFill>
                <a:latin typeface="Calibri"/>
              </a:rPr>
              <a:t>lamictal dosage 300 mg</a:t>
            </a:r>
            <a:br/>
            <a:r>
              <a:rPr b="false" i="false" strike="noStrike" sz="1200" u="none">
                <a:solidFill>
                  <a:srgbClr val="FFFFFF"/>
                </a:solidFill>
                <a:latin typeface="Calibri"/>
              </a:rPr>
              <a:t>lamictal odt 150 mg</a:t>
            </a:r>
            <a:br/>
            <a:r>
              <a:rPr b="false" i="false" strike="noStrike" sz="1200" u="none">
                <a:solidFill>
                  <a:srgbClr val="FFFFFF"/>
                </a:solidFill>
                <a:latin typeface="Calibri"/>
              </a:rPr>
              <a:t>lamotrigine 25 mg</a:t>
            </a:r>
            <a:br/>
            <a:r>
              <a:rPr b="false" i="false" strike="noStrike" sz="1200" u="none">
                <a:solidFill>
                  <a:srgbClr val="FFFFFF"/>
                </a:solidFill>
                <a:latin typeface="Calibri"/>
              </a:rPr>
              <a:t>does lamictal come in 300 mg tablets</a:t>
            </a:r>
            <a:br/>
            <a:r>
              <a:rPr b="false" i="false" strike="noStrike" sz="1200" u="none">
                <a:solidFill>
                  <a:srgbClr val="FFFFFF"/>
                </a:solidFill>
                <a:latin typeface="Calibri"/>
              </a:rPr>
              <a:t>lamotrigine 200 mg picture</a:t>
            </a:r>
            <a:br/>
            <a:r>
              <a:rPr b="false" i="false" strike="noStrike" sz="1200" u="none">
                <a:solidFill>
                  <a:srgbClr val="FFFFFF"/>
                </a:solidFill>
                <a:latin typeface="Calibri"/>
              </a:rPr>
              <a:t>does lamictal rash look like acne</a:t>
            </a:r>
            <a:br/>
            <a:r>
              <a:rPr b="false" i="false" strike="noStrike" sz="1200" u="none">
                <a:solidFill>
                  <a:srgbClr val="FFFFFF"/>
                </a:solidFill>
                <a:latin typeface="Calibri"/>
              </a:rPr>
              <a:t>lamictal 300 mg tablet</a:t>
            </a:r>
            <a:br/>
            <a:r>
              <a:rPr b="false" i="false" strike="noStrike" sz="1200" u="none">
                <a:solidFill>
                  <a:srgbClr val="FFFFFF"/>
                </a:solidFill>
                <a:latin typeface="Calibri"/>
              </a:rPr>
              <a:t>lamotrigine dosage 400 mg</a:t>
            </a:r>
            <a:br/>
            <a:r>
              <a:rPr b="false" i="false" strike="noStrike" sz="1200" u="none">
                <a:solidFill>
                  <a:srgbClr val="FFFFFF"/>
                </a:solidFill>
                <a:latin typeface="Calibri"/>
              </a:rPr>
              <a:t>Although it is not fully understood how minoxidil increases hair growth, the same effect is believed to contribute significantly to its ability to stimulate hair regrowth.</a:t>
            </a:r>
            <a:br/>
            <a:r>
              <a:rPr b="false" i="false" strike="noStrike" sz="1200" u="none">
                <a:solidFill>
                  <a:srgbClr val="FFFFFF"/>
                </a:solidFill>
                <a:latin typeface="Calibri"/>
              </a:rPr>
              <a:t>how much does lamictal xr cost</a:t>
            </a:r>
            <a:br/>
            <a:r>
              <a:rPr b="false" i="false" strike="noStrike" sz="1200" u="none">
                <a:solidFill>
                  <a:srgbClr val="FFFFFF"/>
                </a:solidFill>
                <a:latin typeface="Calibri"/>
              </a:rPr>
              <a:t>rash lamictal steven johnson's rash</a:t>
            </a:r>
            <a:br/>
            <a:r>
              <a:rPr b="false" i="false" strike="noStrike" sz="1200" u="none">
                <a:solidFill>
                  <a:srgbClr val="FFFFFF"/>
                </a:solidFill>
                <a:latin typeface="Calibri"/>
              </a:rPr>
              <a:t>Chew tabs: give only whole tabs, round dose down to nearest whole tab (may be swallowed whole, chewed, or mixed in water or diluted fruit juice)</a:t>
            </a:r>
            <a:br/>
            <a:r>
              <a:rPr b="false" i="false" strike="noStrike" sz="1200" u="none">
                <a:solidFill>
                  <a:srgbClr val="FFFFFF"/>
                </a:solidFill>
                <a:latin typeface="Calibri"/>
              </a:rPr>
              <a:t>lamotrigine 100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I've been on it for almost 7 full months</a:t>
            </a:r>
            <a:br/>
            <a:r>
              <a:rPr b="false" i="false" strike="noStrike" sz="1200" u="none">
                <a:solidFill>
                  <a:srgbClr val="FFFFFF"/>
                </a:solidFill>
                <a:latin typeface="Calibri"/>
              </a:rPr>
              <a:t>lamictal dc 100 mg tablet</a:t>
            </a:r>
            <a:br/>
            <a:r>
              <a:rPr b="false" i="false" strike="noStrike" sz="1200" u="none">
                <a:solidFill>
                  <a:srgbClr val="FFFFFF"/>
                </a:solidFill>
                <a:latin typeface="Calibri"/>
              </a:rPr>
              <a:t>lamictal xr 100mg cost</a:t>
            </a:r>
            <a:br/>
            <a:r>
              <a:rPr b="false" i="false" strike="noStrike" sz="1200" u="none">
                <a:solidFill>
                  <a:srgbClr val="FFFFFF"/>
                </a:solidFill>
                <a:latin typeface="Calibri"/>
              </a:rPr>
              <a:t>what does lamictal rash look like in the beginning</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200 mg lamictal anxiety</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lamictal odt 100mg tablet</a:t>
            </a:r>
            <a:br/>
            <a:r>
              <a:rPr b="false" i="false" strike="noStrike" sz="1200" u="none">
                <a:solidFill>
                  <a:srgbClr val="FFFFFF"/>
                </a:solidFill>
                <a:latin typeface="Calibri"/>
              </a:rPr>
              <a:t>lamictal 20 mg</a:t>
            </a:r>
            <a:br/>
            <a:r>
              <a:rPr b="false" i="false" strike="noStrike" sz="1200" u="none">
                <a:solidFill>
                  <a:srgbClr val="FFFFFF"/>
                </a:solidFill>
                <a:latin typeface="Calibri"/>
              </a:rPr>
              <a:t>photos of lamictal skin rashes</a:t>
            </a:r>
            <a:br/>
            <a:r>
              <a:rPr b="false" i="false" strike="noStrike" sz="1200" u="none">
                <a:solidFill>
                  <a:srgbClr val="FFFFFF"/>
                </a:solidFill>
                <a:latin typeface="Calibri"/>
              </a:rPr>
              <a:t>Bush, and Vice President Dick Cheney</a:t>
            </a:r>
            <a:br/>
            <a:r>
              <a:rPr b="false" i="false" strike="noStrike" sz="1200" u="none">
                <a:solidFill>
                  <a:srgbClr val="FFFFFF"/>
                </a:solidFill>
                <a:latin typeface="Calibri"/>
              </a:rPr>
              <a:t>lamotrigine 50 mg bipolar</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where do lamictal rashes start</a:t>
            </a:r>
            <a:br/>
            <a:r>
              <a:rPr b="false" i="false" strike="noStrike" sz="1200" u="none">
                <a:solidFill>
                  <a:srgbClr val="FFFFFF"/>
                </a:solidFill>
                <a:latin typeface="Calibri"/>
              </a:rPr>
              <a:t>lamotrigine 300 mg</a:t>
            </a:r>
            <a:br/>
            <a:r>
              <a:rPr b="false" i="false" strike="noStrike" sz="1200" u="none">
                <a:solidFill>
                  <a:srgbClr val="FFFFFF"/>
                </a:solidFill>
                <a:latin typeface="Calibri"/>
              </a:rPr>
              <a:t>lamotrigine 100 mg for depression</a:t>
            </a:r>
            <a:br/>
            <a:r>
              <a:rPr b="false" i="false" strike="noStrike" sz="1200" u="none">
                <a:solidFill>
                  <a:srgbClr val="FFFFFF"/>
                </a:solidFill>
                <a:latin typeface="Calibri"/>
              </a:rPr>
              <a:t>En adultos se recomienda iniciar el tratamiento con medio, uno o dos comprimidos (20 a 80 mg de furosemida) diarios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odt orally disintegrating tablets</a:t>
            </a:r>
            <a:br/>
            <a:r>
              <a:rPr b="false" i="false" strike="noStrike" sz="1200" u="none">
                <a:solidFill>
                  <a:srgbClr val="FFFFFF"/>
                </a:solidFill>
                <a:latin typeface="Calibri"/>
              </a:rPr>
              <a:t>lamictal lamotrigine</a:t>
            </a:r>
            <a:br/>
            <a:r>
              <a:rPr b="false" i="false" strike="noStrike" sz="1200" u="none">
                <a:solidFill>
                  <a:srgbClr val="FFFFFF"/>
                </a:solidFill>
                <a:latin typeface="Calibri"/>
              </a:rPr>
              <a:t>mail order lamictal</a:t>
            </a:r>
            <a:br/>
            <a:r>
              <a:rPr b="false" i="false" strike="noStrike" sz="1200" u="none">
                <a:solidFill>
                  <a:srgbClr val="FFFFFF"/>
                </a:solidFill>
                <a:latin typeface="Calibri"/>
              </a:rPr>
              <a:t>lamictal xr 300 mg price</a:t>
            </a:r>
            <a:br/>
            <a:r>
              <a:rPr b="false" i="false" strike="noStrike" sz="1200" u="none">
                <a:solidFill>
                  <a:srgbClr val="FFFFFF"/>
                </a:solidFill>
                <a:latin typeface="Calibri"/>
              </a:rPr>
              <a:t>These medications have been administered in a variety of combinations with good effect</a:t>
            </a:r>
            <a:br/>
            <a:r>
              <a:rPr b="false" i="false" strike="noStrike" sz="1200" u="none">
                <a:solidFill>
                  <a:srgbClr val="FFFFFF"/>
                </a:solidFill>
                <a:latin typeface="Calibri"/>
              </a:rPr>
              <a:t>400 mg lamictal for depression</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lamictal uses anxiety</a:t>
            </a:r>
            <a:br/>
            <a:r>
              <a:rPr b="false" i="false" strike="noStrike" sz="1200" u="none">
                <a:solidFill>
                  <a:srgbClr val="FFFFFF"/>
                </a:solidFill>
                <a:latin typeface="Calibri"/>
              </a:rPr>
              <a:t>lamictal uses bipolar</a:t>
            </a:r>
            <a:br/>
            <a:r>
              <a:rPr b="false" i="false" strike="noStrike" sz="1200" u="none">
                <a:solidFill>
                  <a:srgbClr val="FFFFFF"/>
                </a:solidFill>
                <a:latin typeface="Calibri"/>
              </a:rPr>
              <a:t>price of lamictal</a:t>
            </a:r>
            <a:br/>
            <a:r>
              <a:rPr b="false" i="false" strike="noStrike" sz="1200" u="none">
                <a:solidFill>
                  <a:srgbClr val="FFFFFF"/>
                </a:solidFill>
                <a:latin typeface="Calibri"/>
              </a:rPr>
              <a:t>lamictal 50 mg reviews</a:t>
            </a:r>
            <a:br/>
            <a:r>
              <a:rPr b="false" i="false" strike="noStrike" sz="1200" u="none">
                <a:solidFill>
                  <a:srgbClr val="FFFFFF"/>
                </a:solidFill>
                <a:latin typeface="Calibri"/>
              </a:rPr>
              <a:t>lamictal xr coupon 2013</a:t>
            </a:r>
            <a:br/>
            <a:r>
              <a:rPr b="false" i="false" strike="noStrike" sz="1200" u="none">
                <a:solidFill>
                  <a:srgbClr val="FFFFFF"/>
                </a:solidFill>
                <a:latin typeface="Calibri"/>
              </a:rPr>
              <a:t>It's tough to hit the ball close to the pin</a:t>
            </a:r>
            <a:br/>
            <a:r>
              <a:rPr b="false" i="false" strike="noStrike" sz="1200" u="none">
                <a:solidFill>
                  <a:srgbClr val="FFFFFF"/>
                </a:solidFill>
                <a:latin typeface="Calibri"/>
              </a:rPr>
              <a:t>order lamictal online</a:t>
            </a:r>
            <a:br/>
            <a:r>
              <a:rPr b="false" i="false" strike="noStrike" sz="1200" u="none">
                <a:solidFill>
                  <a:srgbClr val="FFFFFF"/>
                </a:solidFill>
                <a:latin typeface="Calibri"/>
              </a:rPr>
              <a:t>generic lamictal lamotrigine experiences</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lamotrigine 100 mg high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lamictal xr reviews</a:t>
            </a:r>
            <a:br/>
            <a:r>
              <a:rPr b="false" i="false" strike="noStrike" sz="1200" u="none">
                <a:solidFill>
                  <a:srgbClr val="FFFFFF"/>
                </a:solidFill>
                <a:latin typeface="Calibri"/>
              </a:rPr>
              <a:t>buy lamictal online canada</a:t>
            </a:r>
            <a:br/>
            <a:r>
              <a:rPr b="false" i="false" strike="noStrike" sz="1200" u="none">
                <a:solidFill>
                  <a:srgbClr val="FFFFFF"/>
                </a:solidFill>
                <a:latin typeface="Calibri"/>
              </a:rPr>
              <a:t>Another scam in the market by the drug companies</a:t>
            </a:r>
            <a:br/>
            <a:r>
              <a:rPr b="false" i="false" strike="noStrike" sz="1200" u="none">
                <a:solidFill>
                  <a:srgbClr val="FFFFFF"/>
                </a:solidFill>
                <a:latin typeface="Calibri"/>
              </a:rPr>
              <a:t>lamictal xr 150 mg</a:t>
            </a:r>
            <a:br/>
            <a:r>
              <a:rPr b="false" i="false" strike="noStrike" sz="1200" u="none">
                <a:solidFill>
                  <a:srgbClr val="FFFFFF"/>
                </a:solidFill>
                <a:latin typeface="Calibri"/>
              </a:rPr>
              <a:t>photos of skin rash caused by lamictal</a:t>
            </a:r>
            <a:br/>
            <a:r>
              <a:rPr b="false" i="false" strike="noStrike" sz="1200" u="none">
                <a:solidFill>
                  <a:srgbClr val="FFFFFF"/>
                </a:solidFill>
                <a:latin typeface="Calibri"/>
              </a:rPr>
              <a:t>lamictal 50 mg tablets</a:t>
            </a:r>
            <a:br/>
            <a:r>
              <a:rPr b="false" i="false" strike="noStrike" sz="1200" u="none">
                <a:solidFill>
                  <a:srgbClr val="FFFFFF"/>
                </a:solidFill>
                <a:latin typeface="Calibri"/>
              </a:rPr>
              <a:t>lamictal cost per pill</a:t>
            </a:r>
            <a:br/>
            <a:r>
              <a:rPr b="false" i="false" strike="noStrike" sz="1200" u="none">
                <a:solidFill>
                  <a:srgbClr val="FFFFFF"/>
                </a:solidFill>
                <a:latin typeface="Calibri"/>
              </a:rPr>
              <a:t>lamotrigine 25 mg dispertab</a:t>
            </a:r>
            <a:br/>
            <a:r>
              <a:rPr b="false" i="false" strike="noStrike" sz="1200" u="none">
                <a:solidFill>
                  <a:srgbClr val="FFFFFF"/>
                </a:solidFill>
                <a:latin typeface="Calibri"/>
              </a:rPr>
              <a:t>lamotrigine 25 mg price</a:t>
            </a:r>
            <a:br/>
            <a:r>
              <a:rPr b="false" i="false" strike="noStrike" sz="1200" u="none">
                <a:solidFill>
                  <a:srgbClr val="FFFFFF"/>
                </a:solidFill>
                <a:latin typeface="Calibri"/>
              </a:rPr>
              <a:t>lamotrigine 100 mg tablet picture</a:t>
            </a:r>
            <a:br/>
            <a:r>
              <a:rPr b="false" i="false" strike="noStrike" sz="1200" u="none">
                <a:solidFill>
                  <a:srgbClr val="FFFFFF"/>
                </a:solidFill>
                <a:latin typeface="Calibri"/>
              </a:rPr>
              <a:t>&amp;ldquo;patients care about the disability Improvements how to buy cheap clomid the &amp;ldquo;off&amp;rdquo; updrs score and movement-related frontal activation improved linearly over the course of the years</a:t>
            </a:r>
            <a:br/>
            <a:r>
              <a:rPr b="false" i="false" strike="noStrike" sz="1200" u="none">
                <a:solidFill>
                  <a:srgbClr val="FFFFFF"/>
                </a:solidFill>
                <a:latin typeface="Calibri"/>
              </a:rPr>
              <a:t>lamictal lamotrigine generic</a:t>
            </a:r>
            <a:br/>
            <a:r>
              <a:rPr b="false" i="false" strike="noStrike" sz="1200" u="none">
                <a:solidFill>
                  <a:srgbClr val="FFFFFF"/>
                </a:solidFill>
                <a:latin typeface="Calibri"/>
              </a:rPr>
              <a:t>lamictal costco price</a:t>
            </a:r>
            <a:br/>
            <a:r>
              <a:rPr b="false" i="false" strike="noStrike" sz="1200" u="none">
                <a:solidFill>
                  <a:srgbClr val="FFFFFF"/>
                </a:solidFill>
                <a:latin typeface="Calibri"/>
              </a:rPr>
              <a:t>I am careful these days about my caffeine consumption</a:t>
            </a:r>
            <a:br/>
            <a:r>
              <a:rPr b="false" i="false" strike="noStrike" sz="1200" u="none">
                <a:solidFill>
                  <a:srgbClr val="FFFFFF"/>
                </a:solidFill>
                <a:latin typeface="Calibri"/>
              </a:rPr>
              <a:t>lamotrigine 25 mg for depression</a:t>
            </a:r>
            <a:br/>
            <a:r>
              <a:rPr b="false" i="false" strike="noStrike" sz="1200" u="none">
                <a:solidFill>
                  <a:srgbClr val="FFFFFF"/>
                </a:solidFill>
                <a:latin typeface="Calibri"/>
              </a:rPr>
              <a:t>cost of lamictal at walmart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lamotrigine 200 mg price</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rash lamictal pictures</a:t>
            </a:r>
            <a:br/>
            <a:r>
              <a:rPr b="false" i="false" strike="noStrike" sz="1200" u="none">
                <a:solidFill>
                  <a:srgbClr val="FFFFFF"/>
                </a:solidFill>
                <a:latin typeface="Calibri"/>
              </a:rPr>
              <a:t>generic lamictal price</a:t>
            </a:r>
            <a:br/>
            <a:r>
              <a:rPr b="false" i="false" strike="noStrike" sz="1200" u="none">
                <a:solidFill>
                  <a:srgbClr val="FFFFFF"/>
                </a:solidFill>
                <a:latin typeface="Calibri"/>
              </a:rPr>
              <a:t>lamictal 150 mg cost</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images of rashes caused by lamictal</a:t>
            </a:r>
            <a:br/>
            <a:r>
              <a:rPr b="false" i="false" strike="noStrike" sz="1200" u="none">
                <a:solidFill>
                  <a:srgbClr val="FFFFFF"/>
                </a:solidFill>
                <a:latin typeface="Calibri"/>
              </a:rPr>
              <a:t>order lamictal from canada</a:t>
            </a:r>
            <a:br/>
            <a:r>
              <a:rPr b="false" i="false" strike="noStrike" sz="1200" u="none">
                <a:solidFill>
                  <a:srgbClr val="FFFFFF"/>
                </a:solidFill>
                <a:latin typeface="Calibri"/>
              </a:rPr>
              <a:t>As the infection worsens it can spread over the entire body</a:t>
            </a:r>
            <a:br/>
            <a:r>
              <a:rPr b="false" i="false" strike="noStrike" sz="1200" u="none">
                <a:solidFill>
                  <a:srgbClr val="FFFFFF"/>
                </a:solidFill>
                <a:latin typeface="Calibri"/>
              </a:rPr>
              <a:t>lamotrigine (lamictal ir) for the treatment of bipolar disorder</a:t>
            </a:r>
            <a:br/>
            <a:r>
              <a:rPr b="false" i="false" strike="noStrike" sz="1200" u="none">
                <a:solidFill>
                  <a:srgbClr val="FFFFFF"/>
                </a:solidFill>
                <a:latin typeface="Calibri"/>
              </a:rPr>
              <a:t>However, even though it is recorded to be really good at treating acne, for many people it really doesn''t work</a:t>
            </a:r>
            <a:br/>
            <a:r>
              <a:rPr b="false" i="false" strike="noStrike" sz="1200" u="none">
                <a:solidFill>
                  <a:srgbClr val="FFFFFF"/>
                </a:solidFill>
                <a:latin typeface="Calibri"/>
              </a:rPr>
              <a:t>lamictal 100 mg tabletta</a:t>
            </a:r>
            <a:br/>
            <a:r>
              <a:rPr b="false" i="false" strike="noStrike" sz="1200" u="none">
                <a:solidFill>
                  <a:srgbClr val="FFFFFF"/>
                </a:solidFill>
                <a:latin typeface="Calibri"/>
              </a:rPr>
              <a:t>rash caused by lamictal pictures</a:t>
            </a:r>
            <a:br/>
            <a:r>
              <a:rPr b="false" i="false" strike="noStrike" sz="1200" u="none">
                <a:solidFill>
                  <a:srgbClr val="FFFFFF"/>
                </a:solidFill>
                <a:latin typeface="Calibri"/>
              </a:rPr>
              <a:t>lamictal 400 mg depression</a:t>
            </a:r>
            <a:br/>
            <a:r>
              <a:rPr b="false" i="false" strike="noStrike" sz="1200" u="none">
                <a:solidFill>
                  <a:srgbClr val="FFFFFF"/>
                </a:solidFill>
                <a:latin typeface="Calibri"/>
              </a:rPr>
              <a:t>What questions should I ask the doc when we go if you can help at all</a:t>
            </a:r>
            <a:br/>
            <a:r>
              <a:rPr b="false" i="false" strike="noStrike" sz="1200" u="none">
                <a:solidFill>
                  <a:srgbClr val="FFFFFF"/>
                </a:solidFill>
                <a:latin typeface="Calibri"/>
              </a:rPr>
              <a:t>300 mg lamictal bipolar</a:t>
            </a:r>
            <a:br/>
            <a:r>
              <a:rPr b="false" i="false" strike="noStrike" sz="1200" u="none">
                <a:solidFill>
                  <a:srgbClr val="FFFFFF"/>
                </a:solidFill>
                <a:latin typeface="Calibri"/>
              </a:rPr>
              <a:t>The thoughts of harming an infant that arise from postpartum depression are not necessarily ego dystonic, and symptoms of depression will be prominent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cutting lamictal tablets</a:t>
            </a:r>
            <a:br/>
            <a:r>
              <a:rPr b="false" i="false" strike="noStrike" sz="1200" u="none">
                <a:solidFill>
                  <a:srgbClr val="FFFFFF"/>
                </a:solidFill>
                <a:latin typeface="Calibri"/>
              </a:rPr>
              <a:t>mild lamictal rash what does it look like</a:t>
            </a:r>
            <a:br/>
            <a:r>
              <a:rPr b="false" i="false" strike="noStrike" sz="1200" u="none">
                <a:solidFill>
                  <a:srgbClr val="FFFFFF"/>
                </a:solidFill>
                <a:latin typeface="Calibri"/>
              </a:rPr>
              <a:t>lamictal 150 mg depression</a:t>
            </a:r>
            <a:br/>
            <a:r>
              <a:rPr b="false" i="false" strike="noStrike" sz="1200" u="none">
                <a:solidFill>
                  <a:srgbClr val="FFFFFF"/>
                </a:solidFill>
                <a:latin typeface="Calibri"/>
              </a:rPr>
              <a:t>buy lamotrigine xr</a:t>
            </a:r>
            <a:br/>
            <a:r>
              <a:rPr b="false" i="false" strike="noStrike" sz="1200" u="none">
                <a:solidFill>
                  <a:srgbClr val="FFFFFF"/>
                </a:solidFill>
                <a:latin typeface="Calibri"/>
              </a:rPr>
              <a:t>lamotrigine 100 mg reviews</a:t>
            </a:r>
            <a:br/>
            <a:r>
              <a:rPr b="false" i="false" strike="noStrike" sz="1200" u="none">
                <a:solidFill>
                  <a:srgbClr val="FFFFFF"/>
                </a:solidFill>
                <a:latin typeface="Calibri"/>
              </a:rPr>
              <a:t>rash lamictal treatment</a:t>
            </a:r>
            <a:br/>
            <a:r>
              <a:rPr b="false" i="false" strike="noStrike" sz="1200" u="none">
                <a:solidFill>
                  <a:srgbClr val="FFFFFF"/>
                </a:solidFill>
                <a:latin typeface="Calibri"/>
              </a:rPr>
              <a:t>when will lamictal xr go generic</a:t>
            </a:r>
            <a:br/>
            <a:r>
              <a:rPr b="false" i="false" strike="noStrike" sz="1200" u="none">
                <a:solidFill>
                  <a:srgbClr val="FFFFFF"/>
                </a:solidFill>
                <a:latin typeface="Calibri"/>
              </a:rPr>
              <a:t>200 mg lamictal for bipolar</a:t>
            </a:r>
            <a:br/>
            <a:r>
              <a:rPr b="false" i="false" strike="noStrike" sz="1200" u="none">
                <a:solidFill>
                  <a:srgbClr val="FFFFFF"/>
                </a:solidFill>
                <a:latin typeface="Calibri"/>
              </a:rPr>
              <a:t>lamictal 100 mg tabletas</a:t>
            </a:r>
            <a:br/>
            <a:r>
              <a:rPr b="false" i="false" strike="noStrike" sz="1200" u="none">
                <a:solidFill>
                  <a:srgbClr val="FFFFFF"/>
                </a:solidFill>
                <a:latin typeface="Calibri"/>
              </a:rPr>
              <a:t>lamotrigine 200 mg coupon</a:t>
            </a:r>
            <a:br/>
            <a:r>
              <a:rPr b="false" i="false" strike="noStrike" sz="1200" u="none">
                <a:solidFill>
                  <a:srgbClr val="FFFFFF"/>
                </a:solidFill>
                <a:latin typeface="Calibri"/>
              </a:rPr>
              <a:t>lamictal tablets epilepsy</a:t>
            </a:r>
            <a:br/>
            <a:r>
              <a:rPr b="false" i="false" strike="noStrike" sz="1200" u="none">
                <a:solidFill>
                  <a:srgbClr val="FFFFFF"/>
                </a:solidFill>
                <a:latin typeface="Calibri"/>
              </a:rPr>
              <a:t>lamictal tablets dosage</a:t>
            </a:r>
            <a:br/>
            <a:r>
              <a:rPr b="false" i="false" strike="noStrike" sz="1200" u="none">
                <a:solidFill>
                  <a:srgbClr val="FFFFFF"/>
                </a:solidFill>
                <a:latin typeface="Calibri"/>
              </a:rPr>
              <a:t>lamictal lamotrigine weight gain</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lamotrigine lamictal bipolar</a:t>
            </a:r>
            <a:br/>
            <a:r>
              <a:rPr b="false" i="false" strike="noStrike" sz="1200" u="none">
                <a:solidFill>
                  <a:srgbClr val="FFFFFF"/>
                </a:solidFill>
                <a:latin typeface="Calibri"/>
              </a:rPr>
              <a:t>lamictal used for bipolar disorder</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dosage 400 mg</a:t>
            </a:r>
            <a:br/>
            <a:r>
              <a:rPr b="false" i="false" strike="noStrike" sz="1200" u="none">
                <a:solidFill>
                  <a:srgbClr val="FFFFFF"/>
                </a:solidFill>
                <a:latin typeface="Calibri"/>
              </a:rPr>
              <a:t>600 mg lamictal too much</a:t>
            </a:r>
            <a:br/>
            <a:r>
              <a:rPr b="false" i="false" strike="noStrike" sz="1200" u="none">
                <a:solidFill>
                  <a:srgbClr val="FFFFFF"/>
                </a:solidFill>
                <a:latin typeface="Calibri"/>
              </a:rPr>
              <a:t>Medical difference associated at the 1968 winter olympics attributed in grenoble, france, as the station changed its elderly title team</a:t>
            </a:r>
            <a:br/>
            <a:r>
              <a:rPr b="false" i="false" strike="noStrike" sz="1200" u="none">
                <a:solidFill>
                  <a:srgbClr val="FFFFFF"/>
                </a:solidFill>
                <a:latin typeface="Calibri"/>
              </a:rPr>
              <a:t>is there a generic for lamictal odt</a:t>
            </a:r>
            <a:br/>
            <a:r>
              <a:rPr b="false" i="false" strike="noStrike" sz="1200" u="none">
                <a:solidFill>
                  <a:srgbClr val="FFFFFF"/>
                </a:solidFill>
                <a:latin typeface="Calibri"/>
              </a:rPr>
              <a:t>lamictal rashes pictures</a:t>
            </a:r>
            <a:br/>
            <a:r>
              <a:rPr b="false" i="false" strike="noStrike" sz="1200" u="none">
                <a:solidFill>
                  <a:srgbClr val="FFFFFF"/>
                </a:solidFill>
                <a:latin typeface="Calibri"/>
              </a:rPr>
              <a:t>Since then my periods have been relatively normal, if a bit irregular, especially considering how bad they were before the injection</a:t>
            </a:r>
            <a:br/>
            <a:r>
              <a:rPr b="false" i="false" strike="noStrike" sz="1200" u="none">
                <a:solidFill>
                  <a:srgbClr val="FFFFFF"/>
                </a:solidFill>
                <a:latin typeface="Calibri"/>
              </a:rPr>
              <a:t>lamictal 600 mg bipolar</a:t>
            </a:r>
            <a:br/>
            <a:r>
              <a:rPr b="false" i="false" strike="noStrike" sz="1200" u="none">
                <a:solidFill>
                  <a:srgbClr val="FFFFFF"/>
                </a:solidFill>
                <a:latin typeface="Calibri"/>
              </a:rPr>
              <a:t>A six-month randomized controlled trial of exercise and pyridostigmine in the treatment of fibromyalgia</a:t>
            </a:r>
            <a:br/>
            <a:r>
              <a:rPr b="false" i="false" strike="noStrike" sz="1200" u="none">
                <a:solidFill>
                  <a:srgbClr val="FFFFFF"/>
                </a:solidFill>
                <a:latin typeface="Calibri"/>
              </a:rPr>
              <a:t>lamictal cost assistance</a:t>
            </a:r>
            <a:br/>
            <a:r>
              <a:rPr b="false" i="false" strike="noStrike" sz="1200" u="none">
                <a:solidFill>
                  <a:srgbClr val="FFFFFF"/>
                </a:solidFill>
                <a:latin typeface="Calibri"/>
              </a:rPr>
              <a:t>In clinical trials with angina patients alone, Amlodipine besylate therapy did not alter electrocardiographic intervals or produce higher degrees of AV blocks.</a:t>
            </a:r>
            <a:br/>
            <a:r>
              <a:rPr b="false" i="false" strike="noStrike" sz="1200" u="none">
                <a:solidFill>
                  <a:srgbClr val="FFFFFF"/>
                </a:solidFill>
                <a:latin typeface="Calibri"/>
              </a:rPr>
              <a:t>300 mg lamotrigine bipolar</a:t>
            </a:r>
            <a:br/>
            <a:r>
              <a:rPr b="false" i="false" strike="noStrike" sz="1200" u="none">
                <a:solidFill>
                  <a:srgbClr val="FFFFFF"/>
                </a:solidFill>
                <a:latin typeface="Calibri"/>
              </a:rPr>
              <a:t>Paroxetin ist ein Selektiver-Serotonin-Wiederaufnahme-Hemmer (SSRI): Er blockiert Transportstoffe, die Serotonin nach erfolgter Signalbertragung wieder in die Speicherpltze zurckbefrdern</a:t>
            </a:r>
            <a:br/>
            <a:r>
              <a:rPr b="false" i="false" strike="noStrike" sz="1200" u="none">
                <a:solidFill>
                  <a:srgbClr val="FFFFFF"/>
                </a:solidFill>
                <a:latin typeface="Calibri"/>
              </a:rPr>
              <a:t>lamictal buy</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lamictal xr generic cost</a:t>
            </a:r>
            <a:br/>
            <a:r>
              <a:rPr b="false" i="false" strike="noStrike" sz="1200" u="none">
                <a:solidFill>
                  <a:srgbClr val="FFFFFF"/>
                </a:solidFill>
                <a:latin typeface="Calibri"/>
              </a:rPr>
              <a:t>200 mg lamictal therapeutic dose</a:t>
            </a:r>
            <a:br/>
            <a:r>
              <a:rPr b="false" i="false" strike="noStrike" sz="1200" u="none">
                <a:solidFill>
                  <a:srgbClr val="FFFFFF"/>
                </a:solidFill>
                <a:latin typeface="Calibri"/>
              </a:rPr>
              <a:t>In fact, it is not uncommon for patients to have an initial worsening of acne breakouts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50 mg para que sirve</a:t>
            </a:r>
            <a:br/>
            <a:r>
              <a:rPr b="false" i="false" strike="noStrike" sz="1200" u="none">
                <a:solidFill>
                  <a:srgbClr val="FFFFFF"/>
                </a:solidFill>
                <a:latin typeface="Calibri"/>
              </a:rPr>
              <a:t>lamictal 100 mg bipolar</a:t>
            </a:r>
            <a:br/>
            <a:r>
              <a:rPr b="false" i="false" strike="noStrike" sz="1200" u="none">
                <a:solidFill>
                  <a:srgbClr val="FFFFFF"/>
                </a:solidFill>
                <a:latin typeface="Calibri"/>
              </a:rPr>
              <a:t>lamictal dc 50 mg fiyat俚lamictal 150 mg price</a:t>
            </a:r>
            <a:br/>
            <a:r>
              <a:rPr b="false" i="false" strike="noStrike" sz="1200" u="none">
                <a:solidFill>
                  <a:srgbClr val="FFFFFF"/>
                </a:solidFill>
                <a:latin typeface="Calibri"/>
              </a:rPr>
              <a:t>what is lamotrigine 200 mg used for</a:t>
            </a:r>
            <a:br/>
            <a:r>
              <a:rPr b="false" i="false" strike="noStrike" sz="1200" u="none">
                <a:solidFill>
                  <a:srgbClr val="FFFFFF"/>
                </a:solidFill>
                <a:latin typeface="Calibri"/>
              </a:rPr>
              <a:t>lamictal discontinuation schedule</a:t>
            </a:r>
            <a:br/>
            <a:r>
              <a:rPr b="false" i="false" strike="noStrike" sz="1200" u="none">
                <a:solidFill>
                  <a:srgbClr val="FFFFFF"/>
                </a:solidFill>
                <a:latin typeface="Calibri"/>
              </a:rPr>
              <a:t>cheap lamictal canada</a:t>
            </a:r>
            <a:br/>
            <a:r>
              <a:rPr b="false" i="false" strike="noStrike" sz="1200" u="none">
                <a:solidFill>
                  <a:srgbClr val="FFFFFF"/>
                </a:solidFill>
                <a:latin typeface="Calibri"/>
              </a:rPr>
              <a:t>how much does generic lamictal cost</a:t>
            </a:r>
            <a:br/>
            <a:r>
              <a:rPr b="false" i="false" strike="noStrike" sz="1200" u="none">
                <a:solidFill>
                  <a:srgbClr val="FFFFFF"/>
                </a:solidFill>
                <a:latin typeface="Calibri"/>
              </a:rPr>
              <a:t>Salza: I will briefly address Dr</a:t>
            </a:r>
            <a:br/>
            <a:r>
              <a:rPr b="false" i="false" strike="noStrike" sz="1200" u="none">
                <a:solidFill>
                  <a:srgbClr val="FFFFFF"/>
                </a:solidFill>
                <a:latin typeface="Calibri"/>
              </a:rPr>
              <a:t>lamictal 300 mg bipolar</a:t>
            </a:r>
            <a:br/>
            <a:r>
              <a:rPr b="false" i="false" strike="noStrike" sz="1200" u="none">
                <a:solidFill>
                  <a:srgbClr val="FFFFFF"/>
                </a:solidFill>
                <a:latin typeface="Calibri"/>
              </a:rPr>
              <a:t>Putting away the medicine just the country</a:t>
            </a:r>
            <a:br/>
            <a:r>
              <a:rPr b="false" i="false" strike="noStrike" sz="1200" u="none">
                <a:solidFill>
                  <a:srgbClr val="FFFFFF"/>
                </a:solidFill>
                <a:latin typeface="Calibri"/>
              </a:rPr>
              <a:t>lamotrigine tab 200mg er</a:t>
            </a:r>
            <a:br/>
            <a:r>
              <a:rPr b="false" i="false" strike="noStrike" sz="1200" u="none">
                <a:solidFill>
                  <a:srgbClr val="FFFFFF"/>
                </a:solidFill>
                <a:latin typeface="Calibri"/>
              </a:rPr>
              <a:t>rashes caused by lamictal</a:t>
            </a:r>
            <a:br/>
            <a:r>
              <a:rPr b="false" i="false" strike="noStrike" sz="1200" u="none">
                <a:solidFill>
                  <a:srgbClr val="FFFFFF"/>
                </a:solidFill>
                <a:latin typeface="Calibri"/>
              </a:rPr>
              <a:t>lamictal 150 mg tablet</a:t>
            </a:r>
            <a:br/>
            <a:r>
              <a:rPr b="false" i="false" strike="noStrike" sz="1200" u="none">
                <a:solidFill>
                  <a:srgbClr val="FFFFFF"/>
                </a:solidFill>
                <a:latin typeface="Calibri"/>
              </a:rPr>
              <a:t>The mites prefer to live on areas of the skin that have less hair</a:t>
            </a:r>
            <a:br/>
            <a:r>
              <a:rPr b="false" i="false" strike="noStrike" sz="1200" u="none">
                <a:solidFill>
                  <a:srgbClr val="FFFFFF"/>
                </a:solidFill>
                <a:latin typeface="Calibri"/>
              </a:rPr>
              <a:t>lamictal online</a:t>
            </a:r>
            <a:br/>
            <a:r>
              <a:rPr b="false" i="false" strike="noStrike" sz="1200" u="none">
                <a:solidFill>
                  <a:srgbClr val="FFFFFF"/>
                </a:solidFill>
                <a:latin typeface="Calibri"/>
              </a:rPr>
              <a:t>lamictal tablets</a:t>
            </a:r>
            <a:br/>
            <a:r>
              <a:rPr b="false" i="false" strike="noStrike" sz="1200" u="none">
                <a:solidFill>
                  <a:srgbClr val="FFFFFF"/>
                </a:solidFill>
                <a:latin typeface="Calibri"/>
              </a:rPr>
              <a:t>price of lamictal in india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lamictal 200 mg depression</a:t>
            </a:r>
            <a:br/>
            <a:r>
              <a:rPr b="false" i="false" strike="noStrike" sz="1200" u="none">
                <a:solidFill>
                  <a:srgbClr val="FFFFFF"/>
                </a:solidFill>
                <a:latin typeface="Calibri"/>
              </a:rPr>
              <a:t>lamictal 100 mg uses</a:t>
            </a:r>
            <a:br/>
            <a:r>
              <a:rPr b="false" i="false" strike="noStrike" sz="1200" u="none">
                <a:solidFill>
                  <a:srgbClr val="FFFFFF"/>
                </a:solidFill>
                <a:latin typeface="Calibri"/>
              </a:rPr>
              <a:t>Caduet is used to treat chronic angina.</a:t>
            </a:r>
            <a:br/>
            <a:r>
              <a:rPr b="false" i="false" strike="noStrike" sz="1200" u="none">
                <a:solidFill>
                  <a:srgbClr val="FFFFFF"/>
                </a:solidFill>
                <a:latin typeface="Calibri"/>
              </a:rPr>
              <a:t>lamictal 50 mg price</a:t>
            </a:r>
            <a:br/>
            <a:r>
              <a:rPr b="false" i="false" strike="noStrike" sz="1200" u="none">
                <a:solidFill>
                  <a:srgbClr val="FFFFFF"/>
                </a:solidFill>
                <a:latin typeface="Calibri"/>
              </a:rPr>
              <a:t>skin rash caused by lamictal</a:t>
            </a:r>
            <a:br/>
            <a:r>
              <a:rPr b="false" i="false" strike="noStrike" sz="1200" u="none">
                <a:solidFill>
                  <a:srgbClr val="FFFFFF"/>
                </a:solidFill>
                <a:latin typeface="Calibri"/>
              </a:rPr>
              <a:t>lamictal lamotrigine depression</a:t>
            </a:r>
            <a:br/>
            <a:r>
              <a:rPr b="false" i="false" strike="noStrike" sz="1200" u="none">
                <a:solidFill>
                  <a:srgbClr val="FFFFFF"/>
                </a:solidFill>
                <a:latin typeface="Calibri"/>
              </a:rPr>
              <a:t>lamictal xr generic launch</a:t>
            </a:r>
            <a:br/>
            <a:r>
              <a:rPr b="false" i="false" strike="noStrike" sz="1200" u="none">
                <a:solidFill>
                  <a:srgbClr val="FFFFFF"/>
                </a:solidFill>
                <a:latin typeface="Calibri"/>
              </a:rPr>
              <a:t>lamictal 300 mg reviews</a:t>
            </a:r>
            <a:br/>
            <a:r>
              <a:rPr b="false" i="false" strike="noStrike" sz="1200" u="none">
                <a:solidFill>
                  <a:srgbClr val="FFFFFF"/>
                </a:solidFill>
                <a:latin typeface="Calibri"/>
              </a:rPr>
              <a:t>I&amp;#39;m hoping that is works I have alot of issues so trying not to put much faith into it and take it day by day</a:t>
            </a:r>
            <a:br/>
            <a:r>
              <a:rPr b="false" i="false" strike="noStrike" sz="1200" u="none">
                <a:solidFill>
                  <a:srgbClr val="FFFFFF"/>
                </a:solidFill>
                <a:latin typeface="Calibri"/>
              </a:rPr>
              <a:t>generic lamictal odt</a:t>
            </a:r>
            <a:br/>
            <a:r>
              <a:rPr b="false" i="false" strike="noStrike" sz="1200" u="none">
                <a:solidFill>
                  <a:srgbClr val="FFFFFF"/>
                </a:solidFill>
                <a:latin typeface="Calibri"/>
              </a:rPr>
              <a:t>where can i buy lamotrigine</a:t>
            </a:r>
            <a:br/>
            <a:r>
              <a:rPr b="false" i="false" strike="noStrike" sz="1200" u="none">
                <a:solidFill>
                  <a:srgbClr val="FFFFFF"/>
                </a:solidFill>
                <a:latin typeface="Calibri"/>
              </a:rPr>
              <a:t>lamictal xr printable coupon</a:t>
            </a:r>
            <a:br/>
            <a:r>
              <a:rPr b="false" i="false" strike="noStrike" sz="1200" u="none">
                <a:solidFill>
                  <a:srgbClr val="FFFFFF"/>
                </a:solidFill>
                <a:latin typeface="Calibri"/>
              </a:rPr>
              <a:t>buy lamictal canada</a:t>
            </a:r>
            <a:br/>
            <a:r>
              <a:rPr b="false" i="false" strike="noStrike" sz="1200" u="none">
                <a:solidFill>
                  <a:srgbClr val="FFFFFF"/>
                </a:solidFill>
                <a:latin typeface="Calibri"/>
              </a:rPr>
              <a:t>lamictal discontinuation symptoms</a:t>
            </a:r>
            <a:br/>
            <a:r>
              <a:rPr b="false" i="false" strike="noStrike" sz="1200" u="none">
                <a:solidFill>
                  <a:srgbClr val="FFFFFF"/>
                </a:solidFill>
                <a:latin typeface="Calibri"/>
              </a:rPr>
              <a:t>During an average follow-up of 4.1 years, treatment with CE/MPA did not reduce the overall rate of CHD events in postmenopausal women with established coronary heart disease</a:t>
            </a:r>
            <a:br/>
            <a:r>
              <a:rPr b="false" i="false" strike="noStrike" sz="1200" u="none">
                <a:solidFill>
                  <a:srgbClr val="FFFFFF"/>
                </a:solidFill>
                <a:latin typeface="Calibri"/>
              </a:rPr>
              <a:t>price of generic lamictal</a:t>
            </a:r>
            <a:br/>
            <a:r>
              <a:rPr b="false" i="false" strike="noStrike" sz="1200" u="none">
                <a:solidFill>
                  <a:srgbClr val="FFFFFF"/>
                </a:solidFill>
                <a:latin typeface="Calibri"/>
              </a:rPr>
              <a:t>lamictal xr manufacturer coupon 2014</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as a note &amp;mdash; a lot of long-term users claim to develop lingering bags under their eyes, myself included</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Lamictal 600 Mg Bipolar - Lamictal Xr Printable Coupon</dc:title>
  <dc:description>Lamictal for bipolar i disorder user reviews, lamictal xr 100mg cost, lamictal odt orally disintegrating tablets, 400 mg lamictal for depression, lamictal lamotrigine generic, rash lamictal treatment, lamictal dc 50 mg fiyat俚lamictal 150 mg price</dc:description>
  <dc:subject>Lamictal 600 Mg Bipolar - Lamictal Xr Printable Coupon</dc:subject>
  <cp:keywords>fatal skin rash lamictal, lamotrigine 100 mg effects, lamotrigine (lamictal) for bipolar disorder, lamictal 400 mg bipolar, lamictal 50 mg reviews, images of rashes caused by lamictal, 300 mg lamictal bipolar, mild lamictal rash what does it look like, lamotrigine lamictal bipolar, lamictal xr generic cost</cp:keywords>
  <cp:category/>
</cp:coreProperties>
</file>