
<file path=[Content_Types].xml><?xml version="1.0" encoding="utf-8"?>
<Types xmlns="http://schemas.openxmlformats.org/package/2006/content-types">
  <Default Extension="rels" ContentType="application/vnd.openxmlformats-package.relationships+xml"/>
  <Default Extension="xml" ContentType="application/xml"/>
  <Override PartName="/ppt/theme/theme1.xml" ContentType="application/vnd.openxmlformats-officedocument.theme+xml"/>
  <Override PartName="/ppt/presentation.xml" ContentType="application/vnd.openxmlformats-officedocument.presentationml.presentation.main+xml"/>
  <Override PartName="/docProps/app.xml" ContentType="application/vnd.openxmlformats-officedocument.extended-properties+xml"/>
  <Override PartName="/docProps/core.xml" ContentType="application/vnd.openxmlformats-package.core-properties+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Default Extension="jpg" ContentType="image/jpeg"/>
</Types>
</file>

<file path=_rels/.rels><?xml version="1.0" encoding="UTF-8" standalone="yes"?>
<Relationships xmlns="http://schemas.openxmlformats.org/package/2006/relationships">
 <Relationship Id="rId3" Type="http://schemas.openxmlformats.org/officeDocument/2006/relationships/extended-properties" Target="docProps/app.xml"/>
 <Relationship Id="rId2" Type="http://schemas.openxmlformats.org/package/2006/relationships/metadata/core-properties" Target="docProps/core.xml"/>
 <Relationship Id="rId1"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Lst>
  <p:sldSz cx="9144000" cy="6858000"/>
  <p:notesSz cx="6858000" cy="9144000"/>
</p:presentation>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5.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6.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7.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8.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9.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10.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1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nl-BE"/>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nl-BE"/>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nl-BE"/>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7" name="Date Placeholder 6"/>
          <p:cNvSpPr>
            <a:spLocks noGrp="1"/>
          </p:cNvSpPr>
          <p:nvPr>
            <p:ph type="dt" sz="half" idx="10"/>
          </p:nvPr>
        </p:nvSpPr>
        <p:spPr/>
        <p:txBody>
          <a:bodyPr/>
          <a:lstStyle/>
          <a:p>
            <a:fld id="{6F0DA8BB-0D18-469F-8022-DD923457DE3A}" type="datetimeFigureOut">
              <a:rPr lang="nl-BE" smtClean="0"/>
              <a:t>16/04/2009</a:t>
            </a:fld>
            <a:endParaRPr lang="nl-BE"/>
          </a:p>
        </p:txBody>
      </p:sp>
      <p:sp>
        <p:nvSpPr>
          <p:cNvPr id="8" name="Footer Placeholder 7"/>
          <p:cNvSpPr>
            <a:spLocks noGrp="1"/>
          </p:cNvSpPr>
          <p:nvPr>
            <p:ph type="ftr" sz="quarter" idx="11"/>
          </p:nvPr>
        </p:nvSpPr>
        <p:spPr/>
        <p:txBody>
          <a:bodyPr/>
          <a:lstStyle/>
          <a:p>
            <a:endParaRPr lang="nl-BE"/>
          </a:p>
        </p:txBody>
      </p:sp>
      <p:sp>
        <p:nvSpPr>
          <p:cNvPr id="9" name="Slide Number Placeholder 8"/>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Date Placeholder 2"/>
          <p:cNvSpPr>
            <a:spLocks noGrp="1"/>
          </p:cNvSpPr>
          <p:nvPr>
            <p:ph type="dt" sz="half" idx="10"/>
          </p:nvPr>
        </p:nvSpPr>
        <p:spPr/>
        <p:txBody>
          <a:bodyPr/>
          <a:lstStyle/>
          <a:p>
            <a:fld id="{6F0DA8BB-0D18-469F-8022-DD923457DE3A}" type="datetimeFigureOut">
              <a:rPr lang="nl-BE" smtClean="0"/>
              <a:t>16/04/2009</a:t>
            </a:fld>
            <a:endParaRPr lang="nl-BE"/>
          </a:p>
        </p:txBody>
      </p:sp>
      <p:sp>
        <p:nvSpPr>
          <p:cNvPr id="4" name="Footer Placeholder 3"/>
          <p:cNvSpPr>
            <a:spLocks noGrp="1"/>
          </p:cNvSpPr>
          <p:nvPr>
            <p:ph type="ftr" sz="quarter" idx="11"/>
          </p:nvPr>
        </p:nvSpPr>
        <p:spPr/>
        <p:txBody>
          <a:bodyPr/>
          <a:lstStyle/>
          <a:p>
            <a:endParaRPr lang="nl-BE"/>
          </a:p>
        </p:txBody>
      </p:sp>
      <p:sp>
        <p:nvSpPr>
          <p:cNvPr id="5" name="Slide Number Placeholder 4"/>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F0DA8BB-0D18-469F-8022-DD923457DE3A}" type="datetimeFigureOut">
              <a:rPr lang="nl-BE" smtClean="0"/>
              <a:t>16/04/2009</a:t>
            </a:fld>
            <a:endParaRPr lang="nl-BE"/>
          </a:p>
        </p:txBody>
      </p:sp>
      <p:sp>
        <p:nvSpPr>
          <p:cNvPr id="3" name="Footer Placeholder 2"/>
          <p:cNvSpPr>
            <a:spLocks noGrp="1"/>
          </p:cNvSpPr>
          <p:nvPr>
            <p:ph type="ftr" sz="quarter" idx="11"/>
          </p:nvPr>
        </p:nvSpPr>
        <p:spPr/>
        <p:txBody>
          <a:bodyPr/>
          <a:lstStyle/>
          <a:p>
            <a:endParaRPr lang="nl-BE"/>
          </a:p>
        </p:txBody>
      </p:sp>
      <p:sp>
        <p:nvSpPr>
          <p:cNvPr id="4" name="Slide Number Placeholder 3"/>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nl-BE"/>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nl-BE"/>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l-BE"/>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nl-BE"/>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nl-BE"/>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6430DBB-9FD5-43E7-88F1-55A569E9525E}" type="datetimeFigureOut">
              <a:rPr lang="nl-BE" smtClean="0"/>
              <a:t>16/04/2009</a:t>
            </a:fld>
            <a:endParaRPr lang="nl-BE"/>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l-BE"/>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E336665-E7E9-4861-9ADF-F11A47CBAD79}" type="slidenum">
              <a:rPr lang="nl-BE" smtClean="0"/>
              <a:t>&lt;#&gt;</a:t>
            </a:fld>
            <a:endParaRPr lang="nl-BE"/>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892.jpg"/>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893.jpg"/>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894.jpg"/>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895.jpg"/>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896.jpg"/>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897.jpg"/>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898.jpg"/>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899.jpg"/>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900.jpg"/>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901.jpg"/>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902.jpg"/>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903.jpg"/>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904.jpg"/>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905.jpg"/>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952500"/>
          </a:xfrm>
          <a:prstGeom prst="rect"/>
          <a:noFill/>
        </p:spPr>
        <p:txBody>
          <a:bodyPr wrap="square" rtlCol="0">
            <a:spAutoFit/>
          </a:bodyPr>
          <a:lstStyle/>
          <a:p>
            <a:pPr algn="l" fontAlgn="base" indent="0" lvl="0"/>
            <a:r>
              <a:rPr b="true" i="false" strike="noStrike" sz="2000" u="none">
                <a:solidFill>
                  <a:srgbClr val="FFFFFF"/>
                </a:solidFill>
                <a:latin typeface="Calibri"/>
              </a:rPr>
              <a:t>Diflucan Tablets 200mg</a:t>
            </a:r>
          </a:p>
        </p:txBody>
      </p:sp>
      <p:sp>
        <p:nvSpPr>
          <p:cNvPr id="3" name=""/>
          <p:cNvSpPr txBox="1"/>
          <p:nvPr/>
        </p:nvSpPr>
        <p:spPr>
          <a:xfrm rot="0">
            <a:off x="95250" y="95250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buy diflucan over counter</a:t>
            </a:r>
            <a:br/>
            <a:r>
              <a:rPr b="false" i="false" strike="noStrike" sz="1200" u="none">
                <a:solidFill>
                  <a:srgbClr val="FFFFFF"/>
                </a:solidFill>
                <a:latin typeface="Calibri"/>
              </a:rPr>
              <a:t>diflucan for ringworm</a:t>
            </a:r>
            <a:br/>
            <a:r>
              <a:rPr b="false" i="false" strike="noStrike" sz="1200" u="none">
                <a:solidFill>
                  <a:srgbClr val="FFFFFF"/>
                </a:solidFill>
                <a:latin typeface="Calibri"/>
              </a:rPr>
              <a:t>Dieses alles spricht fr eine relative Kumulation von Arzneistoffen, besonders solcher mit langer Halbwertszeit, im Organismus des Slings (17)</a:t>
            </a:r>
            <a:br/>
            <a:r>
              <a:rPr b="false" i="false" strike="noStrike" sz="1200" u="none">
                <a:solidFill>
                  <a:srgbClr val="FFFFFF"/>
                </a:solidFill>
                <a:latin typeface="Calibri"/>
              </a:rPr>
              <a:t>diflucan for yeast infection how long</a:t>
            </a:r>
            <a:br/>
            <a:r>
              <a:rPr b="false" i="false" strike="noStrike" sz="1200" u="none">
                <a:solidFill>
                  <a:srgbClr val="FFFFFF"/>
                </a:solidFill>
                <a:latin typeface="Calibri"/>
              </a:rPr>
              <a:t>fluconazole price</a:t>
            </a:r>
            <a:br/>
            <a:r>
              <a:rPr b="false" i="false" strike="noStrike" sz="1200" u="none">
                <a:solidFill>
                  <a:srgbClr val="FFFFFF"/>
                </a:solidFill>
                <a:latin typeface="Calibri"/>
              </a:rPr>
              <a:t>diflucan 50 mg suspension oral</a:t>
            </a:r>
            <a:br/>
            <a:r>
              <a:rPr b="false" i="false" strike="noStrike" sz="1200" u="none">
                <a:solidFill>
                  <a:srgbClr val="FFFFFF"/>
                </a:solidFill>
                <a:latin typeface="Calibri"/>
              </a:rPr>
              <a:t>diflucan online buy</a:t>
            </a:r>
            <a:br/>
            <a:r>
              <a:rPr b="false" i="false" strike="noStrike" sz="1200" u="none">
                <a:solidFill>
                  <a:srgbClr val="FFFFFF"/>
                </a:solidFill>
                <a:latin typeface="Calibri"/>
              </a:rPr>
              <a:t>what causes cholinergic urticaria? is it food? am i better off seing an allergist or a dermatologist assuming that they can determine what is causing this allergy? rsvp</a:t>
            </a:r>
            <a:br/>
            <a:r>
              <a:rPr b="false" i="false" strike="noStrike" sz="1200" u="none">
                <a:solidFill>
                  <a:srgbClr val="FFFFFF"/>
                </a:solidFill>
                <a:latin typeface="Calibri"/>
              </a:rPr>
              <a:t>fluconazole 150 mg tablet how long does it take to work</a:t>
            </a:r>
            <a:br/>
            <a:r>
              <a:rPr b="false" i="false" strike="noStrike" sz="1200" u="none">
                <a:solidFill>
                  <a:srgbClr val="FFFFFF"/>
                </a:solidFill>
                <a:latin typeface="Calibri"/>
              </a:rPr>
              <a:t>diflucan no prescription</a:t>
            </a:r>
            <a:br/>
            <a:r>
              <a:rPr b="false" i="false" strike="noStrike" sz="1200" u="none">
                <a:solidFill>
                  <a:srgbClr val="FFFFFF"/>
                </a:solidFill>
                <a:latin typeface="Calibri"/>
              </a:rPr>
              <a:t>I was suppose to be on a temporary pristiq treatment, then go of them slowly</a:t>
            </a:r>
            <a:br/>
            <a:r>
              <a:rPr b="false" i="false" strike="noStrike" sz="1200" u="none">
                <a:solidFill>
                  <a:srgbClr val="FFFFFF"/>
                </a:solidFill>
                <a:latin typeface="Calibri"/>
              </a:rPr>
              <a:t>can you get diflucan over the counter</a:t>
            </a:r>
            <a:br/>
            <a:r>
              <a:rPr b="false" i="false" strike="noStrike" sz="1200" u="none">
                <a:solidFill>
                  <a:srgbClr val="FFFFFF"/>
                </a:solidFill>
                <a:latin typeface="Calibri"/>
              </a:rPr>
              <a:t>Disgrace on {the seek engines|Google} for no longer positioning this put up upper Come on over and consult with my website</a:t>
            </a:r>
            <a:b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does diflucan work for jock itch</a:t>
            </a:r>
            <a:br/>
            <a:r>
              <a:rPr b="false" i="false" strike="noStrike" sz="1200" u="none">
                <a:solidFill>
                  <a:srgbClr val="FFFFFF"/>
                </a:solidFill>
                <a:latin typeface="Calibri"/>
              </a:rPr>
              <a:t>As such they will occupy the receptor and keep it from binding estrogens</a:t>
            </a:r>
            <a:br/>
            <a:r>
              <a:rPr b="false" i="false" strike="noStrike" sz="1200" u="none">
                <a:solidFill>
                  <a:srgbClr val="FFFFFF"/>
                </a:solidFill>
                <a:latin typeface="Calibri"/>
              </a:rPr>
              <a:t>does diflucan pill work for yeast infection</a:t>
            </a:r>
            <a:br/>
            <a:r>
              <a:rPr b="false" i="false" strike="noStrike" sz="1200" u="none">
                <a:solidFill>
                  <a:srgbClr val="FFFFFF"/>
                </a:solidFill>
                <a:latin typeface="Calibri"/>
              </a:rPr>
              <a:t>The board also took a preliminary step toward issuing $450 million in bonds to build the arena, to be paid off in no more than 30 years by the Red Wings' owner and the city.</a:t>
            </a:r>
            <a:br/>
            <a:r>
              <a:rPr b="false" i="false" strike="noStrike" sz="1200" u="none">
                <a:solidFill>
                  <a:srgbClr val="FFFFFF"/>
                </a:solidFill>
                <a:latin typeface="Calibri"/>
              </a:rPr>
              <a:t>diflucan capsule 150 mg prezzo</a:t>
            </a:r>
            <a:br/>
            <a:r>
              <a:rPr b="false" i="false" strike="noStrike" sz="1200" u="none">
                <a:solidFill>
                  <a:srgbClr val="FFFFFF"/>
                </a:solidFill>
                <a:latin typeface="Calibri"/>
              </a:rPr>
              <a:t>My left arm may as well be cut off as it is now totally useless</a:t>
            </a:r>
            <a:br/>
            <a:r>
              <a:rPr b="false" i="false" strike="noStrike" sz="1200" u="none">
                <a:solidFill>
                  <a:srgbClr val="FFFFFF"/>
                </a:solidFill>
                <a:latin typeface="Calibri"/>
              </a:rPr>
              <a:t>order oral diflucan</a:t>
            </a:r>
            <a:br/>
            <a:r>
              <a:rPr b="false" i="false" strike="noStrike" sz="1200" u="none">
                <a:solidFill>
                  <a:srgbClr val="FFFFFF"/>
                </a:solidFill>
                <a:latin typeface="Calibri"/>
              </a:rPr>
              <a:t>I would wager, in general, that glimpsing an elderly neighbour next door could at least nudge a prospective buyer into confirming a slightly higher offer</a:t>
            </a:r>
            <a:br/>
            <a:r>
              <a:rPr b="false" i="false" strike="noStrike" sz="1200" u="none">
                <a:solidFill>
                  <a:srgbClr val="FFFFFF"/>
                </a:solidFill>
                <a:latin typeface="Calibri"/>
              </a:rPr>
              <a:t>how quickly does one dose diflucan work</a:t>
            </a:r>
            <a:br/>
            <a:r>
              <a:rPr b="false" i="false" strike="noStrike" sz="1200" u="none">
                <a:solidFill>
                  <a:srgbClr val="FFFFFF"/>
                </a:solidFill>
                <a:latin typeface="Calibri"/>
              </a:rPr>
              <a:t>Make them incapable of serving their purpose athletes to practice however if you want to boost sex drive whether you will notice several inches of increased size.</a:t>
            </a:r>
            <a:br/>
            <a:r>
              <a:rPr b="false" i="false" strike="noStrike" sz="1200" u="none">
                <a:solidFill>
                  <a:srgbClr val="FFFFFF"/>
                </a:solidFill>
                <a:latin typeface="Calibri"/>
              </a:rPr>
              <a:t>diflucan 150 mg tablet</a:t>
            </a:r>
            <a:br/>
            <a:r>
              <a:rPr b="false" i="false" strike="noStrike" sz="1200" u="none">
                <a:solidFill>
                  <a:srgbClr val="FFFFFF"/>
                </a:solidFill>
                <a:latin typeface="Calibri"/>
              </a:rPr>
              <a:t>cheap generic diflucan</a:t>
            </a:r>
            <a:br/>
            <a:r>
              <a:rPr b="false" i="false" strike="noStrike" sz="1200" u="none">
                <a:solidFill>
                  <a:srgbClr val="FFFFFF"/>
                </a:solidFill>
                <a:latin typeface="Calibri"/>
              </a:rPr>
              <a:t>quanto costa diflucan 150 mg</a:t>
            </a:r>
            <a:br/>
            <a:r>
              <a:rPr b="false" i="false" strike="noStrike" sz="1200" u="none">
                <a:solidFill>
                  <a:srgbClr val="FFFFFF"/>
                </a:solidFill>
                <a:latin typeface="Calibri"/>
              </a:rPr>
              <a:t>The outcome she is clear of all that black crusty mess (malassezia) when she was given to me, she was 4 months old, notice that dark discharge in her ears</a:t>
            </a:r>
            <a:br/>
            <a:r>
              <a:rPr b="false" i="false" strike="noStrike" sz="1200" u="none">
                <a:solidFill>
                  <a:srgbClr val="FFFFFF"/>
                </a:solidFill>
                <a:latin typeface="Calibri"/>
              </a:rPr>
              <a:t>what is fluconazole 200mg tablets used for</a:t>
            </a:r>
            <a:br/>
            <a:r>
              <a:rPr b="false" i="false" strike="noStrike" sz="1200" u="none">
                <a:solidFill>
                  <a:srgbClr val="FFFFFF"/>
                </a:solidFill>
                <a:latin typeface="Calibri"/>
              </a:rPr>
              <a:t>Compare prices of Differin 0.1 gel, Differin 0.3 gel before buying the acne and wrinkle cream</a:t>
            </a:r>
            <a:br/>
            <a:r>
              <a:rPr b="false" i="false" strike="noStrike" sz="1200" u="none">
                <a:solidFill>
                  <a:srgbClr val="FFFFFF"/>
                </a:solidFill>
                <a:latin typeface="Calibri"/>
              </a:rPr>
              <a:t>diflucan cost uk</a:t>
            </a:r>
            <a:b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diflucan otc walmart</a:t>
            </a:r>
            <a:br/>
            <a:r>
              <a:rPr b="false" i="false" strike="noStrike" sz="1200" u="none">
                <a:solidFill>
                  <a:srgbClr val="FFFFFF"/>
                </a:solidFill>
                <a:latin typeface="Calibri"/>
              </a:rPr>
              <a:t>diflucan for toenail fungus</a:t>
            </a:r>
            <a:br/>
            <a:r>
              <a:rPr b="false" i="false" strike="noStrike" sz="1200" u="none">
                <a:solidFill>
                  <a:srgbClr val="FFFFFF"/>
                </a:solidFill>
                <a:latin typeface="Calibri"/>
              </a:rPr>
              <a:t>diflucan costo con ricetta</a:t>
            </a:r>
            <a:br/>
            <a:r>
              <a:rPr b="false" i="false" strike="noStrike" sz="1200" u="none">
                <a:solidFill>
                  <a:srgbClr val="FFFFFF"/>
                </a:solidFill>
                <a:latin typeface="Calibri"/>
              </a:rPr>
              <a:t>diflucan 150 mg 1 capsula precio</a:t>
            </a:r>
            <a:br/>
            <a:r>
              <a:rPr b="false" i="false" strike="noStrike" sz="1200" u="none">
                <a:solidFill>
                  <a:srgbClr val="FFFFFF"/>
                </a:solidFill>
                <a:latin typeface="Calibri"/>
              </a:rPr>
              <a:t>fluconazole order online canada</a:t>
            </a:r>
            <a:br/>
            <a:r>
              <a:rPr b="false" i="false" strike="noStrike" sz="1200" u="none">
                <a:solidFill>
                  <a:srgbClr val="FFFFFF"/>
                </a:solidFill>
                <a:latin typeface="Calibri"/>
              </a:rPr>
              <a:t>can i use diflucan in pregnancy</a:t>
            </a:r>
            <a:br/>
            <a:r>
              <a:rPr b="false" i="false" strike="noStrike" sz="1200" u="none">
                <a:solidFill>
                  <a:srgbClr val="FFFFFF"/>
                </a:solidFill>
                <a:latin typeface="Calibri"/>
              </a:rPr>
              <a:t>diflucan used to treat bv</a:t>
            </a:r>
            <a:br/>
            <a:r>
              <a:rPr b="false" i="false" strike="noStrike" sz="1200" u="none">
                <a:solidFill>
                  <a:srgbClr val="FFFFFF"/>
                </a:solidFill>
                <a:latin typeface="Calibri"/>
              </a:rPr>
              <a:t>I thought things would feel better by now, but they are not</a:t>
            </a:r>
            <a:br/>
            <a:r>
              <a:rPr b="false" i="false" strike="noStrike" sz="1200" u="none">
                <a:solidFill>
                  <a:srgbClr val="FFFFFF"/>
                </a:solidFill>
                <a:latin typeface="Calibri"/>
              </a:rPr>
              <a:t>price of diflucan at walmart</a:t>
            </a:r>
            <a:br/>
            <a:r>
              <a:rPr b="false" i="false" strike="noStrike" sz="1200" u="none">
                <a:solidFill>
                  <a:srgbClr val="FFFFFF"/>
                </a:solidFill>
                <a:latin typeface="Calibri"/>
              </a:rPr>
              <a:t>diflucan tableta cena</a:t>
            </a:r>
            <a:br/>
            <a:r>
              <a:rPr b="false" i="false" strike="noStrike" sz="1200" u="none">
                <a:solidFill>
                  <a:srgbClr val="FFFFFF"/>
                </a:solidFill>
                <a:latin typeface="Calibri"/>
              </a:rPr>
              <a:t>300 mg diflucan for yeast infection</a:t>
            </a:r>
            <a:br/>
            <a:r>
              <a:rPr b="false" i="false" strike="noStrike" sz="1200" u="none">
                <a:solidFill>
                  <a:srgbClr val="FFFFFF"/>
                </a:solidFill>
                <a:latin typeface="Calibri"/>
              </a:rPr>
              <a:t>diflucan tablet price in india</a:t>
            </a:r>
            <a:br/>
            <a:r>
              <a:rPr b="false" i="false" strike="noStrike" sz="1200" u="none">
                <a:solidFill>
                  <a:srgbClr val="FFFFFF"/>
                </a:solidFill>
                <a:latin typeface="Calibri"/>
              </a:rPr>
              <a:t>diflucan dosage for chronic yeast infection</a:t>
            </a:r>
            <a:br/>
            <a:r>
              <a:rPr b="false" i="false" strike="noStrike" sz="1200" u="none">
                <a:solidFill>
                  <a:srgbClr val="FFFFFF"/>
                </a:solidFill>
                <a:latin typeface="Calibri"/>
              </a:rPr>
              <a:t>where to buy diflucan walgreens</a:t>
            </a:r>
            <a:br/>
            <a:r>
              <a:rPr b="false" i="false" strike="noStrike" sz="1200" u="none">
                <a:solidFill>
                  <a:srgbClr val="FFFFFF"/>
                </a:solidFill>
                <a:latin typeface="Calibri"/>
              </a:rPr>
              <a:t>i started at 50mg, then went up to 100mg about six weeks ago</a:t>
            </a:r>
            <a:br/>
            <a:r>
              <a:rPr b="false" i="false" strike="noStrike" sz="1200" u="none">
                <a:solidFill>
                  <a:srgbClr val="FFFFFF"/>
                </a:solidFill>
                <a:latin typeface="Calibri"/>
              </a:rPr>
              <a:t>can you buy diflucan over the counter in the uk</a:t>
            </a:r>
            <a:br/>
            <a:r>
              <a:rPr b="false" i="false" strike="noStrike" sz="1200" u="none">
                <a:solidFill>
                  <a:srgbClr val="FFFFFF"/>
                </a:solidFill>
                <a:latin typeface="Calibri"/>
              </a:rPr>
              <a:t>There are reports of birth defects with rebuttal animals and obedience that were very difficult to read on Deja News</a:t>
            </a:r>
            <a:b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diflucan online uk</a:t>
            </a:r>
            <a:br/>
            <a:r>
              <a:rPr b="false" i="false" strike="noStrike" sz="1200" u="none">
                <a:solidFill>
                  <a:srgbClr val="FFFFFF"/>
                </a:solidFill>
                <a:latin typeface="Calibri"/>
              </a:rPr>
              <a:t>Die Diskussion ber eine mche Entwicklung resistenter Keime ist jedoch noch nicht abgeschlossen</a:t>
            </a:r>
            <a:br/>
            <a:r>
              <a:rPr b="false" i="false" strike="noStrike" sz="1200" u="none">
                <a:solidFill>
                  <a:srgbClr val="FFFFFF"/>
                </a:solidFill>
                <a:latin typeface="Calibri"/>
              </a:rPr>
              <a:t>can you buy diflucan online</a:t>
            </a:r>
            <a:br/>
            <a:r>
              <a:rPr b="false" i="false" strike="noStrike" sz="1200" u="none">
                <a:solidFill>
                  <a:srgbClr val="FFFFFF"/>
                </a:solidFill>
                <a:latin typeface="Calibri"/>
              </a:rPr>
              <a:t>diflucan for toenail fungus dosage</a:t>
            </a:r>
            <a:br/>
            <a:r>
              <a:rPr b="false" i="false" strike="noStrike" sz="1200" u="none">
                <a:solidFill>
                  <a:srgbClr val="FFFFFF"/>
                </a:solidFill>
                <a:latin typeface="Calibri"/>
              </a:rPr>
              <a:t>Women who know they have an abnormal BRCA1 or BRCA2 gene can take steps to reduce their risk</a:t>
            </a:r>
            <a:br/>
            <a:r>
              <a:rPr b="false" i="false" strike="noStrike" sz="1200" u="none">
                <a:solidFill>
                  <a:srgbClr val="FFFFFF"/>
                </a:solidFill>
                <a:latin typeface="Calibri"/>
              </a:rPr>
              <a:t>fluconazole cost</a:t>
            </a:r>
            <a:br/>
            <a:r>
              <a:rPr b="false" i="false" strike="noStrike" sz="1200" u="none">
                <a:solidFill>
                  <a:srgbClr val="FFFFFF"/>
                </a:solidFill>
                <a:latin typeface="Calibri"/>
              </a:rPr>
              <a:t>This suggests that tamoxifen may be a good option to reduce risk in these high-risk women, but more research is necessary.</a:t>
            </a:r>
            <a:br/>
            <a:r>
              <a:rPr b="false" i="false" strike="noStrike" sz="1200" u="none">
                <a:solidFill>
                  <a:srgbClr val="FFFFFF"/>
                </a:solidFill>
                <a:latin typeface="Calibri"/>
              </a:rPr>
              <a:t>diflucan generic over the counter</a:t>
            </a:r>
            <a:br/>
            <a:r>
              <a:rPr b="false" i="false" strike="noStrike" sz="1200" u="none">
                <a:solidFill>
                  <a:srgbClr val="FFFFFF"/>
                </a:solidFill>
                <a:latin typeface="Calibri"/>
              </a:rPr>
              <a:t>fluconazole 150mg tablets price in india</a:t>
            </a:r>
            <a:br/>
            <a:r>
              <a:rPr b="false" i="false" strike="noStrike" sz="1200" u="none">
                <a:solidFill>
                  <a:srgbClr val="FFFFFF"/>
                </a:solidFill>
                <a:latin typeface="Calibri"/>
              </a:rPr>
              <a:t>cheap fluconazole 200 mg</a:t>
            </a:r>
            <a:br/>
            <a:r>
              <a:rPr b="false" i="false" strike="noStrike" sz="1200" u="none">
                <a:solidFill>
                  <a:srgbClr val="FFFFFF"/>
                </a:solidFill>
                <a:latin typeface="Calibri"/>
              </a:rPr>
              <a:t>diflucan dosage for recurrent yeast infection</a:t>
            </a:r>
            <a:br/>
            <a:r>
              <a:rPr b="false" i="false" strike="noStrike" sz="1200" u="none">
                <a:solidFill>
                  <a:srgbClr val="FFFFFF"/>
                </a:solidFill>
                <a:latin typeface="Calibri"/>
              </a:rPr>
              <a:t>took diflucan yeast infection worse</a:t>
            </a:r>
            <a:br/>
            <a:r>
              <a:rPr b="false" i="false" strike="noStrike" sz="1200" u="none">
                <a:solidFill>
                  <a:srgbClr val="FFFFFF"/>
                </a:solidFill>
                <a:latin typeface="Calibri"/>
              </a:rPr>
              <a:t>diflucan online purchase</a:t>
            </a:r>
            <a:br/>
            <a:r>
              <a:rPr b="false" i="false" strike="noStrike" sz="1200" u="none">
                <a:solidFill>
                  <a:srgbClr val="FFFFFF"/>
                </a:solidFill>
                <a:latin typeface="Calibri"/>
              </a:rPr>
              <a:t>diflucan compresse costo</a:t>
            </a:r>
            <a:br/>
            <a:r>
              <a:rPr b="false" i="false" strike="noStrike" sz="1200" u="none">
                <a:solidFill>
                  <a:srgbClr val="FFFFFF"/>
                </a:solidFill>
                <a:latin typeface="Calibri"/>
              </a:rPr>
              <a:t>Tell your health-care provider if you have a family history of breast cancer or if you have had breast nodules or an abnormal mammogram</a:t>
            </a:r>
            <a:br/>
            <a:r>
              <a:rPr b="false" i="false" strike="noStrike" sz="1200" u="none">
                <a:solidFill>
                  <a:srgbClr val="FFFFFF"/>
                </a:solidFill>
                <a:latin typeface="Calibri"/>
              </a:rPr>
              <a:t>diflucan not working my yeast infection</a:t>
            </a:r>
            <a:br/>
            <a:r>
              <a:rPr b="false" i="false" strike="noStrike" sz="1200" u="none">
                <a:solidFill>
                  <a:srgbClr val="FFFFFF"/>
                </a:solidFill>
                <a:latin typeface="Calibri"/>
              </a:rPr>
              <a:t>diflucan oral suspension</a:t>
            </a:r>
            <a:b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I&amp;#39;m not aware of an adult woman ever being prevented from purchasing condoms.</a:t>
            </a:r>
            <a:br/>
            <a:r>
              <a:rPr b="false" i="false" strike="noStrike" sz="1200" u="none">
                <a:solidFill>
                  <a:srgbClr val="FFFFFF"/>
                </a:solidFill>
                <a:latin typeface="Calibri"/>
              </a:rPr>
              <a:t>how long does it take for diflucan to work on yeast infection</a:t>
            </a:r>
            <a:br/>
            <a:r>
              <a:rPr b="false" i="false" strike="noStrike" sz="1200" u="none">
                <a:solidFill>
                  <a:srgbClr val="FFFFFF"/>
                </a:solidFill>
                <a:latin typeface="Calibri"/>
              </a:rPr>
              <a:t>diflucan cost target</a:t>
            </a:r>
            <a:br/>
            <a:r>
              <a:rPr b="false" i="false" strike="noStrike" sz="1200" u="none">
                <a:solidFill>
                  <a:srgbClr val="FFFFFF"/>
                </a:solidFill>
                <a:latin typeface="Calibri"/>
              </a:rPr>
              <a:t>diflucan 150 costo</a:t>
            </a:r>
            <a:br/>
            <a:r>
              <a:rPr b="false" i="false" strike="noStrike" sz="1200" u="none">
                <a:solidFill>
                  <a:srgbClr val="FFFFFF"/>
                </a:solidFill>
                <a:latin typeface="Calibri"/>
              </a:rPr>
              <a:t>what is fluconazole 100mg tablets used for</a:t>
            </a:r>
            <a:br/>
            <a:r>
              <a:rPr b="false" i="false" strike="noStrike" sz="1200" u="none">
                <a:solidFill>
                  <a:srgbClr val="FFFFFF"/>
                </a:solidFill>
                <a:latin typeface="Calibri"/>
              </a:rPr>
              <a:t>fluconazole 150 mg purchase</a:t>
            </a:r>
            <a:br/>
            <a:r>
              <a:rPr b="false" i="false" strike="noStrike" sz="1200" u="none">
                <a:solidFill>
                  <a:srgbClr val="FFFFFF"/>
                </a:solidFill>
                <a:latin typeface="Calibri"/>
              </a:rPr>
              <a:t>"There are no damages being sought."</a:t>
            </a:r>
            <a:br/>
            <a:r>
              <a:rPr b="false" i="false" strike="noStrike" sz="1200" u="none">
                <a:solidFill>
                  <a:srgbClr val="FFFFFF"/>
                </a:solidFill>
                <a:latin typeface="Calibri"/>
              </a:rPr>
              <a:t>can one pill of diflucan cure a yeast infection</a:t>
            </a:r>
            <a:br/>
            <a:r>
              <a:rPr b="false" i="false" strike="noStrike" sz="1200" u="none">
                <a:solidFill>
                  <a:srgbClr val="FFFFFF"/>
                </a:solidFill>
                <a:latin typeface="Calibri"/>
              </a:rPr>
              <a:t>The only resource you need for all media types, it makes finding media for culturing diverse microorganisms quick and simple</a:t>
            </a:r>
            <a:br/>
            <a:r>
              <a:rPr b="false" i="false" strike="noStrike" sz="1200" u="none">
                <a:solidFill>
                  <a:srgbClr val="FFFFFF"/>
                </a:solidFill>
                <a:latin typeface="Calibri"/>
              </a:rPr>
              <a:t>order diflucan overnight</a:t>
            </a:r>
            <a:br/>
            <a:r>
              <a:rPr b="false" i="false" strike="noStrike" sz="1200" u="none">
                <a:solidFill>
                  <a:srgbClr val="FFFFFF"/>
                </a:solidFill>
                <a:latin typeface="Calibri"/>
              </a:rPr>
              <a:t>They refused to sell to him even after I bought my item (a wine bag) and went out into the car to wait.</a:t>
            </a:r>
            <a:br/>
            <a:r>
              <a:rPr b="false" i="false" strike="noStrike" sz="1200" u="none">
                <a:solidFill>
                  <a:srgbClr val="FFFFFF"/>
                </a:solidFill>
                <a:latin typeface="Calibri"/>
              </a:rPr>
              <a:t>diflucan dose for oral thrush</a:t>
            </a:r>
            <a:br/>
            <a:r>
              <a:rPr b="false" i="false" strike="noStrike" sz="1200" u="none">
                <a:solidFill>
                  <a:srgbClr val="FFFFFF"/>
                </a:solidFill>
                <a:latin typeface="Calibri"/>
              </a:rPr>
              <a:t>diflucan treatment for tinea corporis</a:t>
            </a:r>
            <a:br/>
            <a:r>
              <a:rPr b="false" i="false" strike="noStrike" sz="1200" u="none">
                <a:solidFill>
                  <a:srgbClr val="FFFFFF"/>
                </a:solidFill>
                <a:latin typeface="Calibri"/>
              </a:rPr>
              <a:t>diflucan use in pregnancy</a:t>
            </a:r>
            <a:br/>
            <a:r>
              <a:rPr b="false" i="false" strike="noStrike" sz="1200" u="none">
                <a:solidFill>
                  <a:srgbClr val="FFFFFF"/>
                </a:solidFill>
                <a:latin typeface="Calibri"/>
              </a:rPr>
              <a:t>Well maybe you got the double dose because pot functions in a way similar to a tranquiler it acts as anti anxiety agent</a:t>
            </a:r>
            <a:br/>
            <a:r>
              <a:rPr b="false" i="false" strike="noStrike" sz="1200" u="none">
                <a:solidFill>
                  <a:srgbClr val="FFFFFF"/>
                </a:solidFill>
                <a:latin typeface="Calibri"/>
              </a:rPr>
              <a:t>diflucan 50 mg capsule</a:t>
            </a:r>
            <a:br/>
            <a:r>
              <a:rPr b="false" i="false" strike="noStrike" sz="1200" u="none">
                <a:solidFill>
                  <a:srgbClr val="FFFFFF"/>
                </a:solidFill>
                <a:latin typeface="Calibri"/>
              </a:rPr>
              <a:t>diflucan no prescription needed</a:t>
            </a:r>
            <a:b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Unfortunatley though my family forgot to tell me of the extreme tendancy towards twins when we announced we were trying so I didn't know I had such a good chance at twins</a:t>
            </a:r>
            <a:br/>
            <a:r>
              <a:rPr b="false" i="false" strike="noStrike" sz="1200" u="none">
                <a:solidFill>
                  <a:srgbClr val="FFFFFF"/>
                </a:solidFill>
                <a:latin typeface="Calibri"/>
              </a:rPr>
              <a:t>how long does it take to get relief from diflucan</a:t>
            </a:r>
            <a:br/>
            <a:r>
              <a:rPr b="false" i="false" strike="noStrike" sz="1200" u="none">
                <a:solidFill>
                  <a:srgbClr val="FFFFFF"/>
                </a:solidFill>
                <a:latin typeface="Calibri"/>
              </a:rPr>
              <a:t>diflucan for yeast infection while breastfeeding</a:t>
            </a:r>
            <a:br/>
            <a:r>
              <a:rPr b="false" i="false" strike="noStrike" sz="1200" u="none">
                <a:solidFill>
                  <a:srgbClr val="FFFFFF"/>
                </a:solidFill>
                <a:latin typeface="Calibri"/>
              </a:rPr>
              <a:t>ordering diflucan</a:t>
            </a:r>
            <a:br/>
            <a:r>
              <a:rPr b="false" i="false" strike="noStrike" sz="1200" u="none">
                <a:solidFill>
                  <a:srgbClr val="FFFFFF"/>
                </a:solidFill>
                <a:latin typeface="Calibri"/>
              </a:rPr>
              <a:t>diflucan cost canada</a:t>
            </a:r>
            <a:br/>
            <a:r>
              <a:rPr b="false" i="false" strike="noStrike" sz="1200" u="none">
                <a:solidFill>
                  <a:srgbClr val="FFFFFF"/>
                </a:solidFill>
                <a:latin typeface="Calibri"/>
              </a:rPr>
              <a:t>how many mg of diflucan for a yeast infection</a:t>
            </a:r>
            <a:br/>
            <a:r>
              <a:rPr b="false" i="false" strike="noStrike" sz="1200" u="none">
                <a:solidFill>
                  <a:srgbClr val="FFFFFF"/>
                </a:solidFill>
                <a:latin typeface="Calibri"/>
              </a:rPr>
              <a:t>cheap diflucan no prescription</a:t>
            </a:r>
            <a:br/>
            <a:r>
              <a:rPr b="false" i="false" strike="noStrike" sz="1200" u="none">
                <a:solidFill>
                  <a:srgbClr val="FFFFFF"/>
                </a:solidFill>
                <a:latin typeface="Calibri"/>
              </a:rPr>
              <a:t>Puede ser que esta lista no menciona todos los posibles efectos secundarios</a:t>
            </a:r>
            <a:br/>
            <a:r>
              <a:rPr b="false" i="false" strike="noStrike" sz="1200" u="none">
                <a:solidFill>
                  <a:srgbClr val="FFFFFF"/>
                </a:solidFill>
                <a:latin typeface="Calibri"/>
              </a:rPr>
              <a:t>diflucan oral contraceptives</a:t>
            </a:r>
            <a:br/>
            <a:r>
              <a:rPr b="false" i="false" strike="noStrike" sz="1200" u="none">
                <a:solidFill>
                  <a:srgbClr val="FFFFFF"/>
                </a:solidFill>
                <a:latin typeface="Calibri"/>
              </a:rPr>
              <a:t>diflucan 50 mg prospect</a:t>
            </a:r>
            <a:br/>
            <a:r>
              <a:rPr b="false" i="false" strike="noStrike" sz="1200" u="none">
                <a:solidFill>
                  <a:srgbClr val="FFFFFF"/>
                </a:solidFill>
                <a:latin typeface="Calibri"/>
              </a:rPr>
              <a:t>cost of diflucan in india</a:t>
            </a:r>
            <a:br/>
            <a:r>
              <a:rPr b="false" i="false" strike="noStrike" sz="1200" u="none">
                <a:solidFill>
                  <a:srgbClr val="FFFFFF"/>
                </a:solidFill>
                <a:latin typeface="Calibri"/>
              </a:rPr>
              <a:t>can you order diflucan online</a:t>
            </a:r>
            <a:br/>
            <a:r>
              <a:rPr b="false" i="false" strike="noStrike" sz="1200" u="none">
                <a:solidFill>
                  <a:srgbClr val="FFFFFF"/>
                </a:solidFill>
                <a:latin typeface="Calibri"/>
              </a:rPr>
              <a:t>price of fluconazole 150 mg in india</a:t>
            </a:r>
            <a:br/>
            <a:r>
              <a:rPr b="false" i="false" strike="noStrike" sz="1200" u="none">
                <a:solidFill>
                  <a:srgbClr val="FFFFFF"/>
                </a:solidFill>
                <a:latin typeface="Calibri"/>
              </a:rPr>
              <a:t>where can you buy diflucan over the counter</a:t>
            </a:r>
            <a:br/>
            <a:r>
              <a:rPr b="false" i="false" strike="noStrike" sz="1200" u="none">
                <a:solidFill>
                  <a:srgbClr val="FFFFFF"/>
                </a:solidFill>
                <a:latin typeface="Calibri"/>
              </a:rPr>
              <a:t>Paroxetin ist ein Selektiver-Serotonin-Wiederaufnahme-Hemmer (SSRI): Er blockiert Transportstoffe, die Serotonin nach erfolgter Signalbertragung wieder in die Speicherpltze zurckbefrdern</a:t>
            </a:r>
            <a:br/>
            <a:r>
              <a:rPr b="false" i="false" strike="noStrike" sz="1200" u="none">
                <a:solidFill>
                  <a:srgbClr val="FFFFFF"/>
                </a:solidFill>
                <a:latin typeface="Calibri"/>
              </a:rPr>
              <a:t>buy fluconazole online australia</a:t>
            </a:r>
            <a:br/>
            <a:r>
              <a:rPr b="false" i="false" strike="noStrike" sz="1200" u="none">
                <a:solidFill>
                  <a:srgbClr val="FFFFFF"/>
                </a:solidFill>
                <a:latin typeface="Calibri"/>
              </a:rPr>
              <a:t>diflucan 200 mg dosage for yeast infection</a:t>
            </a:r>
            <a:b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purchase fluconazole online</a:t>
            </a:r>
            <a:br/>
            <a:r>
              <a:rPr b="false" i="false" strike="noStrike" sz="1200" u="none">
                <a:solidFill>
                  <a:srgbClr val="FFFFFF"/>
                </a:solidFill>
                <a:latin typeface="Calibri"/>
              </a:rPr>
              <a:t>So, you wouldn&amp;#039;t go to a psychiatrist when you have the flu..</a:t>
            </a:r>
            <a:br/>
            <a:r>
              <a:rPr b="false" i="false" strike="noStrike" sz="1200" u="none">
                <a:solidFill>
                  <a:srgbClr val="FFFFFF"/>
                </a:solidFill>
                <a:latin typeface="Calibri"/>
              </a:rPr>
              <a:t>diflucan 150 mg directions</a:t>
            </a:r>
            <a:br/>
            <a:r>
              <a:rPr b="false" i="false" strike="noStrike" sz="1200" u="none">
                <a:solidFill>
                  <a:srgbClr val="FFFFFF"/>
                </a:solidFill>
                <a:latin typeface="Calibri"/>
              </a:rPr>
              <a:t>does walgreens sell diflucan over the counter</a:t>
            </a:r>
            <a:br/>
            <a:r>
              <a:rPr b="false" i="false" strike="noStrike" sz="1200" u="none">
                <a:solidFill>
                  <a:srgbClr val="FFFFFF"/>
                </a:solidFill>
                <a:latin typeface="Calibri"/>
              </a:rPr>
              <a:t>fluconazole 200 mg tablets price</a:t>
            </a:r>
            <a:br/>
            <a:r>
              <a:rPr b="false" i="false" strike="noStrike" sz="1200" u="none">
                <a:solidFill>
                  <a:srgbClr val="FFFFFF"/>
                </a:solidFill>
                <a:latin typeface="Calibri"/>
              </a:rPr>
              <a:t>diflucan 150 mg tabletta</a:t>
            </a:r>
            <a:br/>
            <a:r>
              <a:rPr b="false" i="false" strike="noStrike" sz="1200" u="none">
                <a:solidFill>
                  <a:srgbClr val="FFFFFF"/>
                </a:solidFill>
                <a:latin typeface="Calibri"/>
              </a:rPr>
              <a:t>The need for the ideally immigration lawyers is consistently high in the very created nations since they almost consistently have a big inflow of immigrants</a:t>
            </a:r>
            <a:br/>
            <a:r>
              <a:rPr b="false" i="false" strike="noStrike" sz="1200" u="none">
                <a:solidFill>
                  <a:srgbClr val="FFFFFF"/>
                </a:solidFill>
                <a:latin typeface="Calibri"/>
              </a:rPr>
              <a:t>where can i purchase diflucan over the counter</a:t>
            </a:r>
            <a:br/>
            <a:r>
              <a:rPr b="false" i="false" strike="noStrike" sz="1200" u="none">
                <a:solidFill>
                  <a:srgbClr val="FFFFFF"/>
                </a:solidFill>
                <a:latin typeface="Calibri"/>
              </a:rPr>
              <a:t>My sister inlaw took Paxil and she packed on 30 lbs</a:t>
            </a:r>
            <a:br/>
            <a:r>
              <a:rPr b="false" i="false" strike="noStrike" sz="1200" u="none">
                <a:solidFill>
                  <a:srgbClr val="FFFFFF"/>
                </a:solidFill>
                <a:latin typeface="Calibri"/>
              </a:rPr>
              <a:t>150 mg diflucan</a:t>
            </a:r>
            <a:br/>
            <a:r>
              <a:rPr b="false" i="false" strike="noStrike" sz="1200" u="none">
                <a:solidFill>
                  <a:srgbClr val="FFFFFF"/>
                </a:solidFill>
                <a:latin typeface="Calibri"/>
              </a:rPr>
              <a:t>diflucan 200 mg for yeast infection</a:t>
            </a:r>
            <a:br/>
            <a:r>
              <a:rPr b="false" i="false" strike="noStrike" sz="1200" u="none">
                <a:solidFill>
                  <a:srgbClr val="FFFFFF"/>
                </a:solidFill>
                <a:latin typeface="Calibri"/>
              </a:rPr>
              <a:t>Compared to untreated neutrophils, they found that tamoxifen-treated neutrophils were better at moving toward and phagocytosing, or engulfing, bacteria</a:t>
            </a:r>
            <a:br/>
            <a:r>
              <a:rPr b="false" i="false" strike="noStrike" sz="1200" u="none">
                <a:solidFill>
                  <a:srgbClr val="FFFFFF"/>
                </a:solidFill>
                <a:latin typeface="Calibri"/>
              </a:rPr>
              <a:t>diflucan 150 mg dosage for yeast infection</a:t>
            </a:r>
            <a:br/>
            <a:r>
              <a:rPr b="false" i="false" strike="noStrike" sz="1200" u="none">
                <a:solidFill>
                  <a:srgbClr val="FFFFFF"/>
                </a:solidFill>
                <a:latin typeface="Calibri"/>
              </a:rPr>
              <a:t>diflucan tablets 200mg</a:t>
            </a:r>
            <a:br/>
            <a:r>
              <a:rPr b="false" i="false" strike="noStrike" sz="1200" u="none">
                <a:solidFill>
                  <a:srgbClr val="FFFFFF"/>
                </a:solidFill>
                <a:latin typeface="Calibri"/>
              </a:rPr>
              <a:t>diflucan for sale online</a:t>
            </a:r>
            <a:br/>
            <a:r>
              <a:rPr b="false" i="false" strike="noStrike" sz="1200" u="none">
                <a:solidFill>
                  <a:srgbClr val="FFFFFF"/>
                </a:solidFill>
                <a:latin typeface="Calibri"/>
              </a:rPr>
              <a:t>If you have recently been diagnosed with a condition that requires the use of a Ventolin inhaler you may be concerned about how much it is likely to cost</a:t>
            </a:r>
            <a:br/>
            <a:r>
              <a:rPr b="false" i="false" strike="noStrike" sz="1200" u="none">
                <a:solidFill>
                  <a:srgbClr val="FFFFFF"/>
                </a:solidFill>
                <a:latin typeface="Calibri"/>
              </a:rPr>
              <a:t>cheap fluconazole uk</a:t>
            </a:r>
            <a:b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diflucan uses more drug_uses</a:t>
            </a:r>
            <a:br/>
            <a:r>
              <a:rPr b="false" i="false" strike="noStrike" sz="1200" u="none">
                <a:solidFill>
                  <a:srgbClr val="FFFFFF"/>
                </a:solidFill>
                <a:latin typeface="Calibri"/>
              </a:rPr>
              <a:t>diflucan for ringworm dosing</a:t>
            </a:r>
            <a:br/>
            <a:r>
              <a:rPr b="false" i="false" strike="noStrike" sz="1200" u="none">
                <a:solidFill>
                  <a:srgbClr val="FFFFFF"/>
                </a:solidFill>
                <a:latin typeface="Calibri"/>
              </a:rPr>
              <a:t>how long does it take for diflucan to work on ringworm</a:t>
            </a:r>
            <a:br/>
            <a:r>
              <a:rPr b="false" i="false" strike="noStrike" sz="1200" u="none">
                <a:solidFill>
                  <a:srgbClr val="FFFFFF"/>
                </a:solidFill>
                <a:latin typeface="Calibri"/>
              </a:rPr>
              <a:t>how to get diflucan online</a:t>
            </a:r>
            <a:br/>
            <a:r>
              <a:rPr b="false" i="false" strike="noStrike" sz="1200" u="none">
                <a:solidFill>
                  <a:srgbClr val="FFFFFF"/>
                </a:solidFill>
                <a:latin typeface="Calibri"/>
              </a:rPr>
              <a:t>diflucan for thrush</a:t>
            </a:r>
            <a:br/>
            <a:r>
              <a:rPr b="false" i="false" strike="noStrike" sz="1200" u="none">
                <a:solidFill>
                  <a:srgbClr val="FFFFFF"/>
                </a:solidFill>
                <a:latin typeface="Calibri"/>
              </a:rPr>
              <a:t>diflucan pill for bv</a:t>
            </a:r>
            <a:br/>
            <a:r>
              <a:rPr b="false" i="false" strike="noStrike" sz="1200" u="none">
                <a:solidFill>
                  <a:srgbClr val="FFFFFF"/>
                </a:solidFill>
                <a:latin typeface="Calibri"/>
              </a:rPr>
              <a:t>Telmisartan ile klinik adan nemli bir birikmeyi gsteren veri bulunmamaktadr.</a:t>
            </a:r>
            <a:br/>
            <a:r>
              <a:rPr b="false" i="false" strike="noStrike" sz="1200" u="none">
                <a:solidFill>
                  <a:srgbClr val="FFFFFF"/>
                </a:solidFill>
                <a:latin typeface="Calibri"/>
              </a:rPr>
              <a:t>do i need a prescription to buy diflucan</a:t>
            </a:r>
            <a:br/>
            <a:r>
              <a:rPr b="false" i="false" strike="noStrike" sz="1200" u="none">
                <a:solidFill>
                  <a:srgbClr val="FFFFFF"/>
                </a:solidFill>
                <a:latin typeface="Calibri"/>
              </a:rPr>
              <a:t>Now I see a few terminal hairs have come in but not real progress</a:t>
            </a:r>
            <a:br/>
            <a:r>
              <a:rPr b="false" i="false" strike="noStrike" sz="1200" u="none">
                <a:solidFill>
                  <a:srgbClr val="FFFFFF"/>
                </a:solidFill>
                <a:latin typeface="Calibri"/>
              </a:rPr>
              <a:t>can diflucan be used for bv</a:t>
            </a:r>
            <a:br/>
            <a:r>
              <a:rPr b="false" i="false" strike="noStrike" sz="1200" u="none">
                <a:solidFill>
                  <a:srgbClr val="FFFFFF"/>
                </a:solidFill>
                <a:latin typeface="Calibri"/>
              </a:rPr>
              <a:t>diflucan jedna tableta</a:t>
            </a:r>
            <a:br/>
            <a:r>
              <a:rPr b="false" i="false" strike="noStrike" sz="1200" u="none">
                <a:solidFill>
                  <a:srgbClr val="FFFFFF"/>
                </a:solidFill>
                <a:latin typeface="Calibri"/>
              </a:rPr>
              <a:t>fluconazole price walmart</a:t>
            </a:r>
            <a:br/>
            <a:r>
              <a:rPr b="false" i="false" strike="noStrike" sz="1200" u="none">
                <a:solidFill>
                  <a:srgbClr val="FFFFFF"/>
                </a:solidFill>
                <a:latin typeface="Calibri"/>
              </a:rPr>
              <a:t>where to get diflucan</a:t>
            </a:r>
            <a:br/>
            <a:r>
              <a:rPr b="false" i="false" strike="noStrike" sz="1200" u="none">
                <a:solidFill>
                  <a:srgbClr val="FFFFFF"/>
                </a:solidFill>
                <a:latin typeface="Calibri"/>
              </a:rPr>
              <a:t>Try having gratitude by thanking the Universe for being who you are and the many blessings in your life, it works and helps you feel happy which chases away the negative thinking away.</a:t>
            </a:r>
            <a:br/>
            <a:r>
              <a:rPr b="false" i="false" strike="noStrike" sz="1200" u="none">
                <a:solidFill>
                  <a:srgbClr val="FFFFFF"/>
                </a:solidFill>
                <a:latin typeface="Calibri"/>
              </a:rPr>
              <a:t>diflucan for ringworm of the scalp</a:t>
            </a:r>
            <a:br/>
            <a:r>
              <a:rPr b="false" i="false" strike="noStrike" sz="1200" u="none">
                <a:solidFill>
                  <a:srgbClr val="FFFFFF"/>
                </a:solidFill>
                <a:latin typeface="Calibri"/>
              </a:rPr>
              <a:t>diflucan 150 mg para que sirve</a:t>
            </a:r>
            <a:br/>
            <a:r>
              <a:rPr b="false" i="false" strike="noStrike" sz="1200" u="none">
                <a:solidFill>
                  <a:srgbClr val="FFFFFF"/>
                </a:solidFill>
                <a:latin typeface="Calibri"/>
              </a:rPr>
              <a:t>La conduite automobile et l'utilisation de machines dangereuses sont d&amp;eacute;conseill&amp;eacute;es pendant le traitement</a:t>
            </a:r>
            <a:b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how quickly does oral diflucan work</a:t>
            </a:r>
            <a:br/>
            <a:r>
              <a:rPr b="false" i="false" strike="noStrike" sz="1200" u="none">
                <a:solidFill>
                  <a:srgbClr val="FFFFFF"/>
                </a:solidFill>
                <a:latin typeface="Calibri"/>
              </a:rPr>
              <a:t>yeast infection worse after diflucan</a:t>
            </a:r>
            <a:br/>
            <a:r>
              <a:rPr b="false" i="false" strike="noStrike" sz="1200" u="none">
                <a:solidFill>
                  <a:srgbClr val="FFFFFF"/>
                </a:solidFill>
                <a:latin typeface="Calibri"/>
              </a:rPr>
              <a:t>how much does generic diflucan cost</a:t>
            </a:r>
            <a:br/>
            <a:r>
              <a:rPr b="false" i="false" strike="noStrike" sz="1200" u="none">
                <a:solidFill>
                  <a:srgbClr val="FFFFFF"/>
                </a:solidFill>
                <a:latin typeface="Calibri"/>
              </a:rPr>
              <a:t>And the other well she has a daughter and she works too</a:t>
            </a:r>
            <a:br/>
            <a:r>
              <a:rPr b="false" i="false" strike="noStrike" sz="1200" u="none">
                <a:solidFill>
                  <a:srgbClr val="FFFFFF"/>
                </a:solidFill>
                <a:latin typeface="Calibri"/>
              </a:rPr>
              <a:t>diflucan 200 mg</a:t>
            </a:r>
            <a:br/>
            <a:r>
              <a:rPr b="false" i="false" strike="noStrike" sz="1200" u="none">
                <a:solidFill>
                  <a:srgbClr val="FFFFFF"/>
                </a:solidFill>
                <a:latin typeface="Calibri"/>
              </a:rPr>
              <a:t>can you buy diflucan over the counter in australia</a:t>
            </a:r>
            <a:br/>
            <a:r>
              <a:rPr b="false" i="false" strike="noStrike" sz="1200" u="none">
                <a:solidFill>
                  <a:srgbClr val="FFFFFF"/>
                </a:solidFill>
                <a:latin typeface="Calibri"/>
              </a:rPr>
              <a:t>generic diflucan prices</a:t>
            </a:r>
            <a:br/>
            <a:r>
              <a:rPr b="false" i="false" strike="noStrike" sz="1200" u="none">
                <a:solidFill>
                  <a:srgbClr val="FFFFFF"/>
                </a:solidFill>
                <a:latin typeface="Calibri"/>
              </a:rPr>
              <a:t>diflucan dosage for ringworm treatment</a:t>
            </a:r>
            <a:br/>
            <a:r>
              <a:rPr b="false" i="false" strike="noStrike" sz="1200" u="none">
                <a:solidFill>
                  <a:srgbClr val="FFFFFF"/>
                </a:solidFill>
                <a:latin typeface="Calibri"/>
              </a:rPr>
              <a:t>buy cheap diflucan online</a:t>
            </a:r>
            <a:br/>
            <a:r>
              <a:rPr b="false" i="false" strike="noStrike" sz="1200" u="none">
                <a:solidFill>
                  <a:srgbClr val="FFFFFF"/>
                </a:solidFill>
                <a:latin typeface="Calibri"/>
              </a:rPr>
              <a:t>buy diflucan walmart</a:t>
            </a:r>
            <a:br/>
            <a:r>
              <a:rPr b="false" i="false" strike="noStrike" sz="1200" u="none">
                <a:solidFill>
                  <a:srgbClr val="FFFFFF"/>
                </a:solidFill>
                <a:latin typeface="Calibri"/>
              </a:rPr>
              <a:t>diflucan 150 mg for yeast infection</a:t>
            </a:r>
            <a:br/>
            <a:r>
              <a:rPr b="false" i="false" strike="noStrike" sz="1200" u="none">
                <a:solidFill>
                  <a:srgbClr val="FFFFFF"/>
                </a:solidFill>
                <a:latin typeface="Calibri"/>
              </a:rPr>
              <a:t>diflucan 150 mg 2 doses</a:t>
            </a:r>
            <a:br/>
            <a:r>
              <a:rPr b="false" i="false" strike="noStrike" sz="1200" u="none">
                <a:solidFill>
                  <a:srgbClr val="FFFFFF"/>
                </a:solidFill>
                <a:latin typeface="Calibri"/>
              </a:rPr>
              <a:t>diflucan 50 mg fluconazole</a:t>
            </a:r>
            <a:br/>
            <a:r>
              <a:rPr b="false" i="false" strike="noStrike" sz="1200" u="none">
                <a:solidFill>
                  <a:srgbClr val="FFFFFF"/>
                </a:solidFill>
                <a:latin typeface="Calibri"/>
              </a:rPr>
              <a:t>In all add-on trials, the reduction in seizure rate from baseline during the entire double-blind phase was measured</a:t>
            </a:r>
            <a:br/>
            <a:r>
              <a:rPr b="false" i="false" strike="noStrike" sz="1200" u="none">
                <a:solidFill>
                  <a:srgbClr val="FFFFFF"/>
                </a:solidFill>
                <a:latin typeface="Calibri"/>
              </a:rPr>
              <a:t>150 mg diflucan during pregnancy</a:t>
            </a:r>
            <a:br/>
            <a:r>
              <a:rPr b="false" i="false" strike="noStrike" sz="1200" u="none">
                <a:solidFill>
                  <a:srgbClr val="FFFFFF"/>
                </a:solidFill>
                <a:latin typeface="Calibri"/>
              </a:rPr>
              <a:t>diflucan dose for breast yeast infection</a:t>
            </a:r>
            <a:br/>
            <a:r>
              <a:rPr b="false" i="false" strike="noStrike" sz="1200" u="none">
                <a:solidFill>
                  <a:srgbClr val="FFFFFF"/>
                </a:solidFill>
                <a:latin typeface="Calibri"/>
              </a:rPr>
              <a:t>Why do you think doctors have to experiment with different drugs for the same condition? The body is a very complex little chemical factory and although in general it functions the same, not always.</a:t>
            </a:r>
            <a:b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fluconazole 150 mg 2 tablets</a:t>
            </a:r>
            <a:br/>
            <a:r>
              <a:rPr b="false" i="false" strike="noStrike" sz="1200" u="none">
                <a:solidFill>
                  <a:srgbClr val="FFFFFF"/>
                </a:solidFill>
                <a:latin typeface="Calibri"/>
              </a:rPr>
              <a:t>diflucan oral suspension storage</a:t>
            </a:r>
            <a:br/>
            <a:r>
              <a:rPr b="false" i="false" strike="noStrike" sz="1200" u="none">
                <a:solidFill>
                  <a:srgbClr val="FFFFFF"/>
                </a:solidFill>
                <a:latin typeface="Calibri"/>
              </a:rPr>
              <a:t>diflucan 150 mg costo</a:t>
            </a:r>
            <a:br/>
            <a:r>
              <a:rPr b="false" i="false" strike="noStrike" sz="1200" u="none">
                <a:solidFill>
                  <a:srgbClr val="FFFFFF"/>
                </a:solidFill>
                <a:latin typeface="Calibri"/>
              </a:rPr>
              <a:t>how to get diflucan out of your system</a:t>
            </a:r>
            <a:br/>
            <a:r>
              <a:rPr b="false" i="false" strike="noStrike" sz="1200" u="none">
                <a:solidFill>
                  <a:srgbClr val="FFFFFF"/>
                </a:solidFill>
                <a:latin typeface="Calibri"/>
              </a:rPr>
              <a:t>When reinfection does occur, azoles are the most frequently used therapy.</a:t>
            </a:r>
            <a:br/>
            <a:r>
              <a:rPr b="false" i="false" strike="noStrike" sz="1200" u="none">
                <a:solidFill>
                  <a:srgbClr val="FFFFFF"/>
                </a:solidFill>
                <a:latin typeface="Calibri"/>
              </a:rPr>
              <a:t>diflucan treatment for bv</a:t>
            </a:r>
            <a:br/>
            <a:r>
              <a:rPr b="false" i="false" strike="noStrike" sz="1200" u="none">
                <a:solidFill>
                  <a:srgbClr val="FFFFFF"/>
                </a:solidFill>
                <a:latin typeface="Calibri"/>
              </a:rPr>
              <a:t>diflucan price philippines</a:t>
            </a:r>
            <a:br/>
            <a:r>
              <a:rPr b="false" i="false" strike="noStrike" sz="1200" u="none">
                <a:solidFill>
                  <a:srgbClr val="FFFFFF"/>
                </a:solidFill>
                <a:latin typeface="Calibri"/>
              </a:rPr>
              <a:t>I pointed out that with all the anti-depressants available, you don't have to suffer while taking one that is certainly not working well</a:t>
            </a:r>
            <a:br/>
            <a:r>
              <a:rPr b="false" i="false" strike="noStrike" sz="1200" u="none">
                <a:solidFill>
                  <a:srgbClr val="FFFFFF"/>
                </a:solidFill>
                <a:latin typeface="Calibri"/>
              </a:rPr>
              <a:t>buy fluconazole for dogs</a:t>
            </a:r>
            <a:br/>
            <a:r>
              <a:rPr b="false" i="false" strike="noStrike" sz="1200" u="none">
                <a:solidFill>
                  <a:srgbClr val="FFFFFF"/>
                </a:solidFill>
                <a:latin typeface="Calibri"/>
              </a:rPr>
              <a:t>diflucan kids</a:t>
            </a:r>
            <a:br/>
            <a:r>
              <a:rPr b="false" i="false" strike="noStrike" sz="1200" u="none">
                <a:solidFill>
                  <a:srgbClr val="FFFFFF"/>
                </a:solidFill>
                <a:latin typeface="Calibri"/>
              </a:rPr>
              <a:t>generic diflucan fluconazole</a:t>
            </a:r>
            <a:br/>
            <a:r>
              <a:rPr b="false" i="false" strike="noStrike" sz="1200" u="none">
                <a:solidFill>
                  <a:srgbClr val="FFFFFF"/>
                </a:solidFill>
                <a:latin typeface="Calibri"/>
              </a:rPr>
              <a:t>Azathioprine should be used with caution in aricept frontal lobe dementia patients receiving complement resulting unavailability of complement to lyse sensitized sheep red blood cells.</a:t>
            </a:r>
            <a:br/>
            <a:r>
              <a:rPr b="false" i="false" strike="noStrike" sz="1200" u="none">
                <a:solidFill>
                  <a:srgbClr val="FFFFFF"/>
                </a:solidFill>
                <a:latin typeface="Calibri"/>
              </a:rPr>
              <a:t>diflucan costo</a:t>
            </a:r>
            <a:br/>
            <a:r>
              <a:rPr b="false" i="false" strike="noStrike" sz="1200" u="none">
                <a:solidFill>
                  <a:srgbClr val="FFFFFF"/>
                </a:solidFill>
                <a:latin typeface="Calibri"/>
              </a:rPr>
              <a:t>order generic diflucan</a:t>
            </a:r>
            <a:br/>
            <a:r>
              <a:rPr b="false" i="false" strike="noStrike" sz="1200" u="none">
                <a:solidFill>
                  <a:srgbClr val="FFFFFF"/>
                </a:solidFill>
                <a:latin typeface="Calibri"/>
              </a:rPr>
              <a:t>cost of diflucan pill</a:t>
            </a:r>
            <a:br/>
            <a:r>
              <a:rPr b="false" i="false" strike="noStrike" sz="1200" u="none">
                <a:solidFill>
                  <a:srgbClr val="FFFFFF"/>
                </a:solidFill>
                <a:latin typeface="Calibri"/>
              </a:rPr>
              <a:t>pfizer diflucan 150 mg price</a:t>
            </a:r>
            <a:br/>
            <a:r>
              <a:rPr b="false" i="false" strike="noStrike" sz="1200" u="none">
                <a:solidFill>
                  <a:srgbClr val="FFFFFF"/>
                </a:solidFill>
                <a:latin typeface="Calibri"/>
              </a:rPr>
              <a:t>I have had no side effects and will continue taking this.</a:t>
            </a:r>
            <a:b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diflucan mail order</a:t>
            </a:r>
            <a:br/>
            <a:r>
              <a:rPr b="false" i="false" strike="noStrike" sz="1200" u="none">
                <a:solidFill>
                  <a:srgbClr val="FFFFFF"/>
                </a:solidFill>
                <a:latin typeface="Calibri"/>
              </a:rPr>
              <a:t>fluconazole tablets ip 200 mg</a:t>
            </a:r>
            <a:br/>
            <a:r>
              <a:rPr b="false" i="false" strike="noStrike" sz="1200" u="none">
                <a:solidFill>
                  <a:srgbClr val="FFFFFF"/>
                </a:solidFill>
                <a:latin typeface="Calibri"/>
              </a:rPr>
              <a:t>Since I had it scheduled, I reminded the office to fax when I had my next appointment and it all proceeded smoothly</a:t>
            </a:r>
            <a:br/>
            <a:r>
              <a:rPr b="false" i="false" strike="noStrike" sz="1200" u="none">
                <a:solidFill>
                  <a:srgbClr val="FFFFFF"/>
                </a:solidFill>
                <a:latin typeface="Calibri"/>
              </a:rPr>
              <a:t>diflucan otc</a:t>
            </a:r>
            <a:br/>
            <a:r>
              <a:rPr b="false" i="false" strike="noStrike" sz="1200" u="none">
                <a:solidFill>
                  <a:srgbClr val="FFFFFF"/>
                </a:solidFill>
                <a:latin typeface="Calibri"/>
              </a:rPr>
              <a:t>canyon creek payday loan Bildt received the following  perhaps unexpected  response: Thank you for the invitation to Stockholm  Ill be happy to come in late August as you suggest, said Mr Hague.</a:t>
            </a:r>
            <a:br/>
            <a:r>
              <a:rPr b="false" i="false" strike="noStrike" sz="1200" u="none">
                <a:solidFill>
                  <a:srgbClr val="FFFFFF"/>
                </a:solidFill>
                <a:latin typeface="Calibri"/>
              </a:rPr>
              <a:t>can i buy diflucan over the counter in australia</a:t>
            </a:r>
            <a:br/>
            <a:r>
              <a:rPr b="false" i="false" strike="noStrike" sz="1200" u="none">
                <a:solidFill>
                  <a:srgbClr val="FFFFFF"/>
                </a:solidFill>
                <a:latin typeface="Calibri"/>
              </a:rPr>
              <a:t>diflucan dosage for oral thrush in infants</a:t>
            </a:r>
            <a:br/>
            <a:r>
              <a:rPr b="false" i="false" strike="noStrike" sz="1200" u="none">
                <a:solidFill>
                  <a:srgbClr val="FFFFFF"/>
                </a:solidFill>
                <a:latin typeface="Calibri"/>
              </a:rPr>
              <a:t>fluconazole diflucan price</a:t>
            </a:r>
            <a:br/>
            <a:r>
              <a:rPr b="false" i="false" strike="noStrike" sz="1200" u="none">
                <a:solidFill>
                  <a:srgbClr val="FFFFFF"/>
                </a:solidFill>
                <a:latin typeface="Calibri"/>
              </a:rPr>
              <a:t>will diflucan cause yeast die off</a:t>
            </a:r>
            <a:br/>
            <a:r>
              <a:rPr b="false" i="false" strike="noStrike" sz="1200" u="none">
                <a:solidFill>
                  <a:srgbClr val="FFFFFF"/>
                </a:solidFill>
                <a:latin typeface="Calibri"/>
              </a:rPr>
              <a:t>yeast infection treatment pill diflucan</a:t>
            </a:r>
            <a:br/>
            <a:r>
              <a:rPr b="false" i="false" strike="noStrike" sz="1200" u="none">
                <a:solidFill>
                  <a:srgbClr val="FFFFFF"/>
                </a:solidFill>
                <a:latin typeface="Calibri"/>
              </a:rPr>
              <a:t>dose of diflucan for jock itch</a:t>
            </a:r>
            <a:br/>
            <a:r>
              <a:rPr b="false" i="false" strike="noStrike" sz="1200" u="none">
                <a:solidFill>
                  <a:srgbClr val="FFFFFF"/>
                </a:solidFill>
                <a:latin typeface="Calibri"/>
              </a:rPr>
              <a:t>how much do diflucan cost</a:t>
            </a:r>
            <a:br/>
            <a:r>
              <a:rPr b="false" i="false" strike="noStrike" sz="1200" u="none">
                <a:solidFill>
                  <a:srgbClr val="FFFFFF"/>
                </a:solidFill>
                <a:latin typeface="Calibri"/>
              </a:rPr>
              <a:t>how to get a diflucan prescription</a:t>
            </a:r>
            <a:br/>
            <a:r>
              <a:rPr b="false" i="false" strike="noStrike" sz="1200" u="none">
                <a:solidFill>
                  <a:srgbClr val="FFFFFF"/>
                </a:solidFill>
                <a:latin typeface="Calibri"/>
              </a:rPr>
              <a:t>Like I said you never stated what quantity you were on before, so to lower it by 25mcg to start with and have a blood test then reduce it down again by another 25mcg to see if that helps.</a:t>
            </a:r>
            <a:br/>
            <a:r>
              <a:rPr b="false" i="false" strike="noStrike" sz="1200" u="none">
                <a:solidFill>
                  <a:srgbClr val="FFFFFF"/>
                </a:solidFill>
                <a:latin typeface="Calibri"/>
              </a:rPr>
              <a:t>fluconazole mg tablet</a:t>
            </a:r>
            <a:br/>
            <a:r>
              <a:rPr b="false" i="false" strike="noStrike" sz="1200" u="none">
                <a:solidFill>
                  <a:srgbClr val="FFFFFF"/>
                </a:solidFill>
                <a:latin typeface="Calibri"/>
              </a:rPr>
              <a:t>Use what works for you, not what this story says, because it&amp;rsquo;s worthless.</a:t>
            </a:r>
            <a:br/>
            <a:r>
              <a:rPr b="false" i="false" strike="noStrike" sz="1200" u="none">
                <a:solidFill>
                  <a:srgbClr val="FFFFFF"/>
                </a:solidFill>
                <a:latin typeface="Calibri"/>
              </a:rPr>
              <a:t>price of diflucan 150 mg</a:t>
            </a:r>
            <a:b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I did blood test to see if I ovulated and I did but did not conceive</a:t>
            </a:r>
            <a:br/>
            <a:r>
              <a:rPr b="false" i="false" strike="noStrike" sz="1200" u="none">
                <a:solidFill>
                  <a:srgbClr val="FFFFFF"/>
                </a:solidFill>
                <a:latin typeface="Calibri"/>
              </a:rPr>
              <a:t>can you buy diflucan over the counter</a:t>
            </a:r>
            <a:br/>
            <a:r>
              <a:rPr b="false" i="false" strike="noStrike" sz="1200" u="none">
                <a:solidFill>
                  <a:srgbClr val="FFFFFF"/>
                </a:solidFill>
                <a:latin typeface="Calibri"/>
              </a:rPr>
              <a:t>150 mg of diflucan safe during pregnancy</a:t>
            </a:r>
            <a:br/>
            <a:r>
              <a:rPr b="false" i="false" strike="noStrike" sz="1200" u="none">
                <a:solidFill>
                  <a:srgbClr val="FFFFFF"/>
                </a:solidFill>
                <a:latin typeface="Calibri"/>
              </a:rPr>
              <a:t>buy diflucan 150 mg online</a:t>
            </a:r>
            <a:br/>
            <a:r>
              <a:rPr b="false" i="false" strike="noStrike" sz="1200" u="none">
                <a:solidFill>
                  <a:srgbClr val="FFFFFF"/>
                </a:solidFill>
                <a:latin typeface="Calibri"/>
              </a:rPr>
              <a:t>I to have been prescribed pizotifen for vertigo attacks, my ENT thought it could have been Meniere&amp;#39;s Disease, (I also suffer from tinnitus), but the pizotifen would be worth trying</a:t>
            </a:r>
            <a:br/>
            <a:r>
              <a:rPr b="false" i="false" strike="noStrike" sz="1200" u="none">
                <a:solidFill>
                  <a:srgbClr val="FFFFFF"/>
                </a:solidFill>
                <a:latin typeface="Calibri"/>
              </a:rPr>
              <a:t>fluconazole 300 mg yeast infection</a:t>
            </a:r>
            <a:br/>
            <a:r>
              <a:rPr b="false" i="false" strike="noStrike" sz="1200" u="none">
                <a:solidFill>
                  <a:srgbClr val="FFFFFF"/>
                </a:solidFill>
                <a:latin typeface="Calibri"/>
              </a:rPr>
              <a:t>can i buy diflucan over the counter in canada</a:t>
            </a:r>
            <a:br/>
            <a:r>
              <a:rPr b="false" i="false" strike="noStrike" sz="1200" u="none">
                <a:solidFill>
                  <a:srgbClr val="FFFFFF"/>
                </a:solidFill>
                <a:latin typeface="Calibri"/>
              </a:rPr>
              <a:t>how much does diflucan cost</a:t>
            </a:r>
            <a:br/>
            <a:r>
              <a:rPr b="false" i="false" strike="noStrike" sz="1200" u="none">
                <a:solidFill>
                  <a:srgbClr val="FFFFFF"/>
                </a:solidFill>
                <a:latin typeface="Calibri"/>
              </a:rPr>
              <a:t>fluconazole 200 mg tablets use</a:t>
            </a:r>
            <a:br/>
            <a:r>
              <a:rPr b="false" i="false" strike="noStrike" sz="1200" u="none">
                <a:solidFill>
                  <a:srgbClr val="FFFFFF"/>
                </a:solidFill>
                <a:latin typeface="Calibri"/>
              </a:rPr>
              <a:t>how to get diflucan otc</a:t>
            </a:r>
            <a:br/>
            <a:r>
              <a:rPr b="false" i="false" strike="noStrike" sz="1200" u="none">
                <a:solidFill>
                  <a:srgbClr val="FFFFFF"/>
                </a:solidFill>
                <a:latin typeface="Calibri"/>
              </a:rPr>
              <a:t>can i buy diflucan over the counter uk</a:t>
            </a:r>
            <a:br/>
            <a:r>
              <a:rPr b="false" i="false" strike="noStrike" sz="1200" u="none">
                <a:solidFill>
                  <a:srgbClr val="FFFFFF"/>
                </a:solidFill>
                <a:latin typeface="Calibri"/>
              </a:rPr>
              <a:t>order diflucan mail</a:t>
            </a:r>
            <a:br/>
            <a:r>
              <a:rPr b="false" i="false" strike="noStrike" sz="1200" u="none">
                <a:solidFill>
                  <a:srgbClr val="FFFFFF"/>
                </a:solidFill>
                <a:latin typeface="Calibri"/>
              </a:rPr>
              <a:t>Providing it would be completely haphazard and irresponsible.</a:t>
            </a:r>
            <a:br/>
            <a:r>
              <a:rPr b="false" i="false" strike="noStrike" sz="1200" u="none">
                <a:solidFill>
                  <a:srgbClr val="FFFFFF"/>
                </a:solidFill>
                <a:latin typeface="Calibri"/>
              </a:rPr>
              <a:t>buy diflucan online no prescription</a:t>
            </a:r>
            <a:br/>
            <a:r>
              <a:rPr b="false" i="false" strike="noStrike" sz="1200" u="none">
                <a:solidFill>
                  <a:srgbClr val="FFFFFF"/>
                </a:solidFill>
                <a:latin typeface="Calibri"/>
              </a:rPr>
              <a:t>cost of generic fluconazole</a:t>
            </a:r>
            <a:br/>
            <a:r>
              <a:rPr b="false" i="false" strike="noStrike" sz="1200" u="none">
                <a:solidFill>
                  <a:srgbClr val="FFFFFF"/>
                </a:solidFill>
                <a:latin typeface="Calibri"/>
              </a:rPr>
              <a:t>If you notice these or any other side effects after giving your pet a dose of Robaxin, take him to the vet immediately</a:t>
            </a:r>
            <a:br/>
            <a:r>
              <a:rPr b="false" i="false" strike="noStrike" sz="1200" u="none">
                <a:solidFill>
                  <a:srgbClr val="FFFFFF"/>
                </a:solidFill>
                <a:latin typeface="Calibri"/>
              </a:rPr>
              <a:t>how to buy diflucan online</a:t>
            </a:r>
            <a:b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online pharmacy diflucan</a:t>
            </a:r>
            <a:br/>
            <a:r>
              <a:rPr b="false" i="false" strike="noStrike" sz="1200" u="none">
                <a:solidFill>
                  <a:srgbClr val="FFFFFF"/>
                </a:solidFill>
                <a:latin typeface="Calibri"/>
              </a:rPr>
              <a:t>fluconazole tablets used for</a:t>
            </a:r>
            <a:br/>
            <a:r>
              <a:rPr b="false" i="false" strike="noStrike" sz="1200" u="none">
                <a:solidFill>
                  <a:srgbClr val="FFFFFF"/>
                </a:solidFill>
                <a:latin typeface="Calibri"/>
              </a:rPr>
              <a:t>fluconazole tablets ip 150 mg uses</a:t>
            </a:r>
            <a:br/>
            <a:r>
              <a:rPr b="false" i="false" strike="noStrike" sz="1200" u="none">
                <a:solidFill>
                  <a:srgbClr val="FFFFFF"/>
                </a:solidFill>
                <a:latin typeface="Calibri"/>
              </a:rPr>
              <a:t>diflucan for ringworm infection</a:t>
            </a:r>
            <a:br/>
            <a:r>
              <a:rPr b="false" i="false" strike="noStrike" sz="1200" u="none">
                <a:solidFill>
                  <a:srgbClr val="FFFFFF"/>
                </a:solidFill>
                <a:latin typeface="Calibri"/>
              </a:rPr>
              <a:t>fluconazole costco</a:t>
            </a:r>
            <a:br/>
            <a:r>
              <a:rPr b="false" i="false" strike="noStrike" sz="1200" u="none">
                <a:solidFill>
                  <a:srgbClr val="FFFFFF"/>
                </a:solidFill>
                <a:latin typeface="Calibri"/>
              </a:rPr>
              <a:t>diflucan cheap order online</a:t>
            </a:r>
            <a:br/>
            <a:r>
              <a:rPr b="false" i="false" strike="noStrike" sz="1200" u="none">
                <a:solidFill>
                  <a:srgbClr val="FFFFFF"/>
                </a:solidFill>
                <a:latin typeface="Calibri"/>
              </a:rPr>
              <a:t>Finally, if you have a very sudden weight gain in a month of over ten pounds, get to the doctor right away</a:t>
            </a:r>
            <a:br/>
            <a:r>
              <a:rPr b="false" i="false" strike="noStrike" sz="1200" u="none">
                <a:solidFill>
                  <a:srgbClr val="FFFFFF"/>
                </a:solidFill>
                <a:latin typeface="Calibri"/>
              </a:rPr>
              <a:t>where to buy fluconazole (diflucan)</a:t>
            </a:r>
            <a:br/>
            <a:r>
              <a:rPr b="false" i="false" strike="noStrike" sz="1200" u="none">
                <a:solidFill>
                  <a:srgbClr val="FFFFFF"/>
                </a:solidFill>
                <a:latin typeface="Calibri"/>
              </a:rPr>
              <a:t>diflucan 50 mg pret</a:t>
            </a:r>
            <a:br/>
            <a:r>
              <a:rPr b="false" i="false" strike="noStrike" sz="1200" u="none">
                <a:solidFill>
                  <a:srgbClr val="FFFFFF"/>
                </a:solidFill>
                <a:latin typeface="Calibri"/>
              </a:rPr>
              <a:t>diflucan one time dose yeast infection</a:t>
            </a:r>
            <a:br/>
            <a:r>
              <a:rPr b="false" i="false" strike="noStrike" sz="1200" u="none">
                <a:solidFill>
                  <a:srgbClr val="FFFFFF"/>
                </a:solidFill>
                <a:latin typeface="Calibri"/>
              </a:rPr>
              <a:t>Overnight pharmacy is an over-the-counter-drug manufactured only destroy their name drugs from order generic avodart</a:t>
            </a:r>
            <a:br/>
            <a:r>
              <a:rPr b="false" i="false" strike="noStrike" sz="1200" u="none">
                <a:solidFill>
                  <a:srgbClr val="FFFFFF"/>
                </a:solidFill>
                <a:latin typeface="Calibri"/>
              </a:rPr>
              <a:t>diflucan price australia</a:t>
            </a:r>
            <a:br/>
            <a:r>
              <a:rPr b="false" i="false" strike="noStrike" sz="1200" u="none">
                <a:solidFill>
                  <a:srgbClr val="FFFFFF"/>
                </a:solidFill>
                <a:latin typeface="Calibri"/>
              </a:rPr>
              <a:t>how many doses of diflucan for yeast infection</a:t>
            </a:r>
            <a:br/>
            <a:r>
              <a:rPr b="false" i="false" strike="noStrike" sz="1200" u="none">
                <a:solidFill>
                  <a:srgbClr val="FFFFFF"/>
                </a:solidFill>
                <a:latin typeface="Calibri"/>
              </a:rPr>
              <a:t>how long do you take diflucan for yeast infection</a:t>
            </a:r>
            <a:br/>
            <a:r>
              <a:rPr b="false" i="false" strike="noStrike" sz="1200" u="none">
                <a:solidFill>
                  <a:srgbClr val="FFFFFF"/>
                </a:solidFill>
                <a:latin typeface="Calibri"/>
              </a:rPr>
              <a:t>Consequently, my periods disappeared</a:t>
            </a:r>
            <a:br/>
            <a:r>
              <a:rPr b="false" i="false" strike="noStrike" sz="1200" u="none">
                <a:solidFill>
                  <a:srgbClr val="FFFFFF"/>
                </a:solidFill>
                <a:latin typeface="Calibri"/>
              </a:rPr>
              <a:t>taking diflucan for ringworm</a:t>
            </a:r>
            <a:br/>
            <a:r>
              <a:rPr b="false" i="false" strike="noStrike" sz="1200" u="none">
                <a:solidFill>
                  <a:srgbClr val="FFFFFF"/>
                </a:solidFill>
                <a:latin typeface="Calibri"/>
              </a:rPr>
              <a:t>Meer informatie vind je op de volgende blogs:http://jetskeultee.nl/hulp-bij-de-keuze-van-de-exfoliant/obj7777519http://jetskeultee.nl/salicylzuur/obj7784526</a:t>
            </a:r>
            <a:b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buy fluconazole online amazon</a:t>
            </a:r>
            <a:br/>
            <a:r>
              <a:rPr b="false" i="false" strike="noStrike" sz="1200" u="none">
                <a:solidFill>
                  <a:srgbClr val="FFFFFF"/>
                </a:solidFill>
                <a:latin typeface="Calibri"/>
              </a:rPr>
              <a:t>how long for diflucan to get out of system</a:t>
            </a:r>
            <a:br/>
            <a:r>
              <a:rPr b="false" i="false" strike="noStrike" sz="1200" u="none">
                <a:solidFill>
                  <a:srgbClr val="FFFFFF"/>
                </a:solidFill>
                <a:latin typeface="Calibri"/>
              </a:rPr>
              <a:t>diflucan dosage for breast yeast infection</a:t>
            </a:r>
            <a:br/>
            <a:r>
              <a:rPr b="false" i="false" strike="noStrike" sz="1200" u="none">
                <a:solidFill>
                  <a:srgbClr val="FFFFFF"/>
                </a:solidFill>
                <a:latin typeface="Calibri"/>
              </a:rPr>
              <a:t>can i take diflucan for bv</a:t>
            </a:r>
            <a:br/>
            <a:r>
              <a:rPr b="false" i="false" strike="noStrike" sz="1200" u="none">
                <a:solidFill>
                  <a:srgbClr val="FFFFFF"/>
                </a:solidFill>
                <a:latin typeface="Calibri"/>
              </a:rPr>
              <a:t>generic fluconazole for dogs</a:t>
            </a:r>
            <a:br/>
            <a:r>
              <a:rPr b="false" i="false" strike="noStrike" sz="1200" u="none">
                <a:solidFill>
                  <a:srgbClr val="FFFFFF"/>
                </a:solidFill>
                <a:latin typeface="Calibri"/>
              </a:rPr>
              <a:t>how much diflucan cost</a:t>
            </a:r>
            <a:br/>
            <a:r>
              <a:rPr b="false" i="false" strike="noStrike" sz="1200" u="none">
                <a:solidFill>
                  <a:srgbClr val="FFFFFF"/>
                </a:solidFill>
                <a:latin typeface="Calibri"/>
              </a:rPr>
              <a:t>buy fluconazole 200 mg</a:t>
            </a:r>
            <a:b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 ?????"/>
        <a:font script="Hang" typeface="?? ??"/>
        <a:font script="Hans" typeface="??"/>
        <a:font script="Hant" typeface="????"/>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 ?????"/>
        <a:font script="Hang" typeface="?? ??"/>
        <a:font script="Hans" typeface="??"/>
        <a:font script="Hant" typeface="????"/>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Jcob Mons</dc:creator>
  <cp:lastModifiedBy>Unknown Creator</cp:lastModifiedBy>
  <dcterms:created xsi:type="dcterms:W3CDTF">2015-12-20T01:16:46+04:00</dcterms:created>
  <dcterms:modified xsi:type="dcterms:W3CDTF">2015-12-20T01:16:46+04:00</dcterms:modified>
  <dc:title>Diflucan 150 Mg 1 Capsula Precio - Order Diflucan Overnight</dc:title>
  <dc:description>Can i use diflucan in pregnancy, diflucan used to treat bv, diflucan cost target, diflucan treatment for tinea corporis, where can you buy diflucan over the counter, diflucan pill for bv, diflucan 50 mg pret</dc:description>
  <dc:subject>Diflucan 150 Mg 1 Capsula Precio - Order Diflucan Overnight</dc:subject>
  <cp:keywords>buy diflucan over counter, does diflucan work for jock itch, diflucan cost uk, price of fluconazole 150 mg in india, does walgreens sell diflucan over the counter, diflucan uses more drug_uses, where to get diflucan, dose of diflucan for jock itch, fluconazole tablets used for, diflucan cheap order online</cp:keywords>
  <cp:category/>
</cp:coreProperties>
</file>