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8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8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8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9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Glucophage 1 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xr 750 mg dosage</a:t>
            </a:r>
            <a:br/>
            <a:r>
              <a:rPr b="false" i="false" strike="noStrike" sz="1200" u="none">
                <a:solidFill>
                  <a:srgbClr val="FFFFFF"/>
                </a:solidFill>
                <a:latin typeface="Calibri"/>
              </a:rPr>
              <a:t>buy metformin canada</a:t>
            </a:r>
            <a:br/>
            <a:r>
              <a:rPr b="false" i="false" strike="noStrike" sz="1200" u="none">
                <a:solidFill>
                  <a:srgbClr val="FFFFFF"/>
                </a:solidFill>
                <a:latin typeface="Calibri"/>
              </a:rPr>
              <a:t>can u buy metformin over the counter</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glucophage xr for sale</a:t>
            </a:r>
            <a:br/>
            <a:r>
              <a:rPr b="false" i="false" strike="noStrike" sz="1200" u="none">
                <a:solidFill>
                  <a:srgbClr val="FFFFFF"/>
                </a:solidFill>
                <a:latin typeface="Calibri"/>
              </a:rPr>
              <a:t>If the patient becomes pregnant while taking CRESTOR, the patient should be apprised of the potential risks to the fetus and the lack of known clinical benefit with continued use during pregnancy.</a:t>
            </a:r>
            <a:br/>
            <a:r>
              <a:rPr b="false" i="false" strike="noStrike" sz="1200" u="none">
                <a:solidFill>
                  <a:srgbClr val="FFFFFF"/>
                </a:solidFill>
                <a:latin typeface="Calibri"/>
              </a:rPr>
              <a:t>glucophage 250 mg</a:t>
            </a:r>
            <a:br/>
            <a:r>
              <a:rPr b="false" i="false" strike="noStrike" sz="1200" u="none">
                <a:solidFill>
                  <a:srgbClr val="FFFFFF"/>
                </a:solidFill>
                <a:latin typeface="Calibri"/>
              </a:rPr>
              <a:t>glucophage 500 mg 100 film tablet</a:t>
            </a:r>
            <a:br/>
            <a:r>
              <a:rPr b="false" i="false" strike="noStrike" sz="1200" u="none">
                <a:solidFill>
                  <a:srgbClr val="FFFFFF"/>
                </a:solidFill>
                <a:latin typeface="Calibri"/>
              </a:rPr>
              <a:t>glucophage xr 500mg weight loss</a:t>
            </a:r>
            <a:br/>
            <a:r>
              <a:rPr b="false" i="false" strike="noStrike" sz="1200" u="none">
                <a:solidFill>
                  <a:srgbClr val="FFFFFF"/>
                </a:solidFill>
                <a:latin typeface="Calibri"/>
              </a:rPr>
              <a:t>glucophage er 500 mg</a:t>
            </a:r>
            <a:br/>
            <a:r>
              <a:rPr b="false" i="false" strike="noStrike" sz="1200" u="none">
                <a:solidFill>
                  <a:srgbClr val="FFFFFF"/>
                </a:solidFill>
                <a:latin typeface="Calibri"/>
              </a:rPr>
              <a:t>I was so fucking scared that i mmediately wrote in the search 1966 Cadillac Deville to get the evil dog off my computer screen</a:t>
            </a:r>
            <a:br/>
            <a:r>
              <a:rPr b="false" i="false" strike="noStrike" sz="1200" u="none">
                <a:solidFill>
                  <a:srgbClr val="FFFFFF"/>
                </a:solidFill>
                <a:latin typeface="Calibri"/>
              </a:rPr>
              <a:t>glucophage 500 mg price in pakistan</a:t>
            </a:r>
            <a:br/>
            <a:r>
              <a:rPr b="false" i="false" strike="noStrike" sz="1200" u="none">
                <a:solidFill>
                  <a:srgbClr val="FFFFFF"/>
                </a:solidFill>
                <a:latin typeface="Calibri"/>
              </a:rPr>
              <a:t>Your doctor will advise you to take the tablet before meals, without crushing or chewing them.</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xr canada</a:t>
            </a:r>
            <a:br/>
            <a:r>
              <a:rPr b="false" i="false" strike="noStrike" sz="1200" u="none">
                <a:solidFill>
                  <a:srgbClr val="FFFFFF"/>
                </a:solidFill>
                <a:latin typeface="Calibri"/>
              </a:rPr>
              <a:t>Wants to maximize their growth ll be able to correctly identify it as long as there is a dark side to depression, the question is understandable for has been designed specifically</a:t>
            </a:r>
            <a:br/>
            <a:r>
              <a:rPr b="false" i="false" strike="noStrike" sz="1200" u="none">
                <a:solidFill>
                  <a:srgbClr val="FFFFFF"/>
                </a:solidFill>
                <a:latin typeface="Calibri"/>
              </a:rPr>
              <a:t>glucophage metformina tabletas 500 mg</a:t>
            </a:r>
            <a:br/>
            <a:r>
              <a:rPr b="false" i="false" strike="noStrike" sz="1200" u="none">
                <a:solidFill>
                  <a:srgbClr val="FFFFFF"/>
                </a:solidFill>
                <a:latin typeface="Calibri"/>
              </a:rPr>
              <a:t>glucophage 1 g</a:t>
            </a:r>
            <a:br/>
            <a:r>
              <a:rPr b="false" i="false" strike="noStrike" sz="1200" u="none">
                <a:solidFill>
                  <a:srgbClr val="FFFFFF"/>
                </a:solidFill>
                <a:latin typeface="Calibri"/>
              </a:rPr>
              <a:t>generic for glucophage 500mg</a:t>
            </a:r>
            <a:br/>
            <a:r>
              <a:rPr b="false" i="false" strike="noStrike" sz="1200" u="none">
                <a:solidFill>
                  <a:srgbClr val="FFFFFF"/>
                </a:solidFill>
                <a:latin typeface="Calibri"/>
              </a:rPr>
              <a:t>glucophage dosage diabetes</a:t>
            </a:r>
            <a:br/>
            <a:r>
              <a:rPr b="false" i="false" strike="noStrike" sz="1200" u="none">
                <a:solidFill>
                  <a:srgbClr val="FFFFFF"/>
                </a:solidFill>
                <a:latin typeface="Calibri"/>
              </a:rPr>
              <a:t>And then I continue to take it until everyone is feeling better.</a:t>
            </a:r>
            <a:br/>
            <a:r>
              <a:rPr b="false" i="false" strike="noStrike" sz="1200" u="none">
                <a:solidFill>
                  <a:srgbClr val="FFFFFF"/>
                </a:solidFill>
                <a:latin typeface="Calibri"/>
              </a:rPr>
              <a:t>buy metformin online canada</a:t>
            </a:r>
            <a:br/>
            <a:r>
              <a:rPr b="false" i="false" strike="noStrike" sz="1200" u="none">
                <a:solidFill>
                  <a:srgbClr val="FFFFFF"/>
                </a:solidFill>
                <a:latin typeface="Calibri"/>
              </a:rPr>
              <a:t>Hi, I&amp;rsquo;m on day 2 off Pristiq 50mg and feel really bad</a:t>
            </a:r>
            <a:br/>
            <a:r>
              <a:rPr b="false" i="false" strike="noStrike" sz="1200" u="none">
                <a:solidFill>
                  <a:srgbClr val="FFFFFF"/>
                </a:solidFill>
                <a:latin typeface="Calibri"/>
              </a:rPr>
              <a:t>glucophage xr 1000 mg efectos secundarios</a:t>
            </a:r>
            <a:br/>
            <a:r>
              <a:rPr b="false" i="false" strike="noStrike" sz="1200" u="none">
                <a:solidFill>
                  <a:srgbClr val="FFFFFF"/>
                </a:solidFill>
                <a:latin typeface="Calibri"/>
              </a:rPr>
              <a:t>glucophage 850 mg.100 film tb</a:t>
            </a:r>
            <a:br/>
            <a:r>
              <a:rPr b="false" i="false" strike="noStrike" sz="1200" u="none">
                <a:solidFill>
                  <a:srgbClr val="FFFFFF"/>
                </a:solidFill>
                <a:latin typeface="Calibri"/>
              </a:rPr>
              <a:t>glucophage xr</a:t>
            </a:r>
            <a:br/>
            <a:r>
              <a:rPr b="false" i="false" strike="noStrike" sz="1200" u="none">
                <a:solidFill>
                  <a:srgbClr val="FFFFFF"/>
                </a:solidFill>
                <a:latin typeface="Calibri"/>
              </a:rPr>
              <a:t>I have a few friends who are on this too and have benefited</a:t>
            </a:r>
            <a:br/>
            <a:r>
              <a:rPr b="false" i="false" strike="noStrike" sz="1200" u="none">
                <a:solidFill>
                  <a:srgbClr val="FFFFFF"/>
                </a:solidFill>
                <a:latin typeface="Calibri"/>
              </a:rPr>
              <a:t>can buy glucophage otc</a:t>
            </a:r>
            <a:br/>
            <a:r>
              <a:rPr b="false" i="false" strike="noStrike" sz="1200" u="none">
                <a:solidFill>
                  <a:srgbClr val="FFFFFF"/>
                </a:solidFill>
                <a:latin typeface="Calibri"/>
              </a:rPr>
              <a:t>I understand where you&amp;rsquo;re coming from as I&amp;rsquo;m in a similar boat as you with work and a social life</a:t>
            </a:r>
            <a:br/>
            <a:r>
              <a:rPr b="false" i="false" strike="noStrike" sz="1200" u="none">
                <a:solidFill>
                  <a:srgbClr val="FFFFFF"/>
                </a:solidFill>
                <a:latin typeface="Calibri"/>
              </a:rPr>
              <a:t>cheap metformin</a:t>
            </a:r>
            <a:br/>
            <a:r>
              <a:rPr b="false" i="false" strike="noStrike" sz="1200" u="none">
                <a:solidFill>
                  <a:srgbClr val="FFFFFF"/>
                </a:solidFill>
                <a:latin typeface="Calibri"/>
              </a:rPr>
              <a:t>glucophage causes acne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glucophage in pakistan</a:t>
            </a:r>
            <a:br/>
            <a:r>
              <a:rPr b="false" i="false" strike="noStrike" sz="1200" u="none">
                <a:solidFill>
                  <a:srgbClr val="FFFFFF"/>
                </a:solidFill>
                <a:latin typeface="Calibri"/>
              </a:rPr>
              <a:t>1565966, and aparticular crystalline form of ranitidine hydrochloride is described and claimed inBritish Patent Specification No</a:t>
            </a:r>
            <a:br/>
            <a:r>
              <a:rPr b="false" i="false" strike="noStrike" sz="1200" u="none">
                <a:solidFill>
                  <a:srgbClr val="FFFFFF"/>
                </a:solidFill>
                <a:latin typeface="Calibri"/>
              </a:rPr>
              <a:t>glucophage tablets weight loss</a:t>
            </a:r>
            <a:br/>
            <a:r>
              <a:rPr b="false" i="false" strike="noStrike" sz="1200" u="none">
                <a:solidFill>
                  <a:srgbClr val="FFFFFF"/>
                </a:solidFill>
                <a:latin typeface="Calibri"/>
              </a:rPr>
              <a:t>I took Clomid and that is how we conceived DD</a:t>
            </a:r>
            <a:br/>
            <a:r>
              <a:rPr b="false" i="false" strike="noStrike" sz="1200" u="none">
                <a:solidFill>
                  <a:srgbClr val="FFFFFF"/>
                </a:solidFill>
                <a:latin typeface="Calibri"/>
              </a:rPr>
              <a:t>where to buy glucophage</a:t>
            </a:r>
            <a:br/>
            <a:r>
              <a:rPr b="false" i="false" strike="noStrike" sz="1200" u="none">
                <a:solidFill>
                  <a:srgbClr val="FFFFFF"/>
                </a:solidFill>
                <a:latin typeface="Calibri"/>
              </a:rPr>
              <a:t>glucophage xr 500 price</a:t>
            </a:r>
            <a:br/>
            <a:r>
              <a:rPr b="false" i="false" strike="noStrike" sz="1200" u="none">
                <a:solidFill>
                  <a:srgbClr val="FFFFFF"/>
                </a:solidFill>
                <a:latin typeface="Calibri"/>
              </a:rPr>
              <a:t>can i buy metformin over the counter in south africa</a:t>
            </a:r>
            <a:br/>
            <a:r>
              <a:rPr b="false" i="false" strike="noStrike" sz="1200" u="none">
                <a:solidFill>
                  <a:srgbClr val="FFFFFF"/>
                </a:solidFill>
                <a:latin typeface="Calibri"/>
              </a:rPr>
              <a:t>metformin online order</a:t>
            </a:r>
            <a:br/>
            <a:r>
              <a:rPr b="false" i="false" strike="noStrike" sz="1200" u="none">
                <a:solidFill>
                  <a:srgbClr val="FFFFFF"/>
                </a:solidFill>
                <a:latin typeface="Calibri"/>
              </a:rPr>
              <a:t>glucophage mg</a:t>
            </a:r>
            <a:br/>
            <a:r>
              <a:rPr b="false" i="false" strike="noStrike" sz="1200" u="none">
                <a:solidFill>
                  <a:srgbClr val="FFFFFF"/>
                </a:solidFill>
                <a:latin typeface="Calibri"/>
              </a:rPr>
              <a:t>Your doctor and/or expert reviews online should serve that role.</a:t>
            </a:r>
            <a:br/>
            <a:r>
              <a:rPr b="false" i="false" strike="noStrike" sz="1200" u="none">
                <a:solidFill>
                  <a:srgbClr val="FFFFFF"/>
                </a:solidFill>
                <a:latin typeface="Calibri"/>
              </a:rPr>
              <a:t>glucophage sr 750 mg prolonged release tablets</a:t>
            </a:r>
            <a:br/>
            <a:r>
              <a:rPr b="false" i="false" strike="noStrike" sz="1200" u="none">
                <a:solidFill>
                  <a:srgbClr val="FFFFFF"/>
                </a:solidFill>
                <a:latin typeface="Calibri"/>
              </a:rPr>
              <a:t>I am doing the apple cider vinegar thing and see how it goes</a:t>
            </a:r>
            <a:br/>
            <a:r>
              <a:rPr b="false" i="false" strike="noStrike" sz="1200" u="none">
                <a:solidFill>
                  <a:srgbClr val="FFFFFF"/>
                </a:solidFill>
                <a:latin typeface="Calibri"/>
              </a:rPr>
              <a:t>buy cheap metformin online</a:t>
            </a:r>
            <a:br/>
            <a:r>
              <a:rPr b="false" i="false" strike="noStrike" sz="1200" u="none">
                <a:solidFill>
                  <a:srgbClr val="FFFFFF"/>
                </a:solidFill>
                <a:latin typeface="Calibri"/>
              </a:rPr>
              <a:t>metformin order online canada</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glucophage xr 500mg price in india</a:t>
            </a:r>
            <a:br/>
            <a:r>
              <a:rPr b="false" i="false" strike="noStrike" sz="1200" u="none">
                <a:solidFill>
                  <a:srgbClr val="FFFFFF"/>
                </a:solidFill>
                <a:latin typeface="Calibri"/>
              </a:rPr>
              <a:t>Im considering a doc visit on payday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850 mg price</a:t>
            </a:r>
            <a:br/>
            <a:r>
              <a:rPr b="false" i="false" strike="noStrike" sz="1200" u="none">
                <a:solidFill>
                  <a:srgbClr val="FFFFFF"/>
                </a:solidFill>
                <a:latin typeface="Calibri"/>
              </a:rPr>
              <a:t>glucophage 850 mg tablet</a:t>
            </a:r>
            <a:br/>
            <a:r>
              <a:rPr b="false" i="false" strike="noStrike" sz="1200" u="none">
                <a:solidFill>
                  <a:srgbClr val="FFFFFF"/>
                </a:solidFill>
                <a:latin typeface="Calibri"/>
              </a:rPr>
              <a:t>There are a number of health risks from taking too much Xanax or for too long</a:t>
            </a:r>
            <a:br/>
            <a:r>
              <a:rPr b="false" i="false" strike="noStrike" sz="1200" u="none">
                <a:solidFill>
                  <a:srgbClr val="FFFFFF"/>
                </a:solidFill>
                <a:latin typeface="Calibri"/>
              </a:rPr>
              <a:t>glucophage 5 mg</a:t>
            </a:r>
            <a:br/>
            <a:r>
              <a:rPr b="false" i="false" strike="noStrike" sz="1200" u="none">
                <a:solidFill>
                  <a:srgbClr val="FFFFFF"/>
                </a:solidFill>
                <a:latin typeface="Calibri"/>
              </a:rPr>
              <a:t>glucophage 850 mg tablets</a:t>
            </a:r>
            <a:br/>
            <a:r>
              <a:rPr b="false" i="false" strike="noStrike" sz="1200" u="none">
                <a:solidFill>
                  <a:srgbClr val="FFFFFF"/>
                </a:solidFill>
                <a:latin typeface="Calibri"/>
              </a:rPr>
              <a:t>glucophage acne treatment</a:t>
            </a:r>
            <a:br/>
            <a:r>
              <a:rPr b="false" i="false" strike="noStrike" sz="1200" u="none">
                <a:solidFill>
                  <a:srgbClr val="FFFFFF"/>
                </a:solidFill>
                <a:latin typeface="Calibri"/>
              </a:rPr>
              <a:t>Schlfrigkeit, verwirrung und blieb dann eingependelt zu</a:t>
            </a:r>
            <a:br/>
            <a:r>
              <a:rPr b="false" i="false" strike="noStrike" sz="1200" u="none">
                <a:solidFill>
                  <a:srgbClr val="FFFFFF"/>
                </a:solidFill>
                <a:latin typeface="Calibri"/>
              </a:rPr>
              <a:t>purchase metformin</a:t>
            </a:r>
            <a:br/>
            <a:r>
              <a:rPr b="false" i="false" strike="noStrike" sz="1200" u="none">
                <a:solidFill>
                  <a:srgbClr val="FFFFFF"/>
                </a:solidFill>
                <a:latin typeface="Calibri"/>
              </a:rPr>
              <a:t>glucophage xr dosage for weight loss</a:t>
            </a:r>
            <a:br/>
            <a:r>
              <a:rPr b="false" i="false" strike="noStrike" sz="1200" u="none">
                <a:solidFill>
                  <a:srgbClr val="FFFFFF"/>
                </a:solidFill>
                <a:latin typeface="Calibri"/>
              </a:rPr>
              <a:t>glucophage xr 1000 mg dosage</a:t>
            </a:r>
            <a:br/>
            <a:r>
              <a:rPr b="false" i="false" strike="noStrike" sz="1200" u="none">
                <a:solidFill>
                  <a:srgbClr val="FFFFFF"/>
                </a:solidFill>
                <a:latin typeface="Calibri"/>
              </a:rPr>
              <a:t>glucophage tablets 250mg</a:t>
            </a:r>
            <a:br/>
            <a:r>
              <a:rPr b="false" i="false" strike="noStrike" sz="1200" u="none">
                <a:solidFill>
                  <a:srgbClr val="FFFFFF"/>
                </a:solidFill>
                <a:latin typeface="Calibri"/>
              </a:rPr>
              <a:t>glucophage buy online</a:t>
            </a:r>
            <a:br/>
            <a:r>
              <a:rPr b="false" i="false" strike="noStrike" sz="1200" u="none">
                <a:solidFill>
                  <a:srgbClr val="FFFFFF"/>
                </a:solidFill>
                <a:latin typeface="Calibri"/>
              </a:rPr>
              <a:t>glucophage sr 500mg price</a:t>
            </a:r>
            <a:br/>
            <a:r>
              <a:rPr b="false" i="false" strike="noStrike" sz="1200" u="none">
                <a:solidFill>
                  <a:srgbClr val="FFFFFF"/>
                </a:solidFill>
                <a:latin typeface="Calibri"/>
              </a:rPr>
              <a:t>where can i buy glucophage</a:t>
            </a:r>
            <a:br/>
            <a:r>
              <a:rPr b="false" i="false" strike="noStrike" sz="1200" u="none">
                <a:solidFill>
                  <a:srgbClr val="FFFFFF"/>
                </a:solidFill>
                <a:latin typeface="Calibri"/>
              </a:rPr>
              <a:t>how much does glucophage cost</a:t>
            </a:r>
            <a:br/>
            <a:r>
              <a:rPr b="false" i="false" strike="noStrike" sz="1200" u="none">
                <a:solidFill>
                  <a:srgbClr val="FFFFFF"/>
                </a:solidFill>
                <a:latin typeface="Calibri"/>
              </a:rPr>
              <a:t>glucophage 1000 mg 100 film tablet</a:t>
            </a:r>
            <a:br/>
            <a:r>
              <a:rPr b="false" i="false" strike="noStrike" sz="1200" u="none">
                <a:solidFill>
                  <a:srgbClr val="FFFFFF"/>
                </a:solidFill>
                <a:latin typeface="Calibri"/>
              </a:rPr>
              <a:t>glucophage weight loss bodybuilding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During school years i was prescribed Eltroxin and in the 1980s, this was no longer given as presumably costs were too high for NHS</a:t>
            </a:r>
            <a:br/>
            <a:r>
              <a:rPr b="false" i="false" strike="noStrike" sz="1200" u="none">
                <a:solidFill>
                  <a:srgbClr val="FFFFFF"/>
                </a:solidFill>
                <a:latin typeface="Calibri"/>
              </a:rPr>
              <a:t>glucophage xr dosage</a:t>
            </a:r>
            <a:br/>
            <a:r>
              <a:rPr b="false" i="false" strike="noStrike" sz="1200" u="none">
                <a:solidFill>
                  <a:srgbClr val="FFFFFF"/>
                </a:solidFill>
                <a:latin typeface="Calibri"/>
              </a:rPr>
              <a:t>glucophage 500mg for polycystic ovaries</a:t>
            </a:r>
            <a:br/>
            <a:r>
              <a:rPr b="false" i="false" strike="noStrike" sz="1200" u="none">
                <a:solidFill>
                  <a:srgbClr val="FFFFFF"/>
                </a:solidFill>
                <a:latin typeface="Calibri"/>
              </a:rPr>
              <a:t>Thanks , I have just been looking for info approximately this topic for ages and yours is the greatest I have discovered so far</a:t>
            </a:r>
            <a:br/>
            <a:r>
              <a:rPr b="false" i="false" strike="noStrike" sz="1200" u="none">
                <a:solidFill>
                  <a:srgbClr val="FFFFFF"/>
                </a:solidFill>
                <a:latin typeface="Calibri"/>
              </a:rPr>
              <a:t>buy metformin 500 mg online</a:t>
            </a:r>
            <a:br/>
            <a:r>
              <a:rPr b="false" i="false" strike="noStrike" sz="1200" u="none">
                <a:solidFill>
                  <a:srgbClr val="FFFFFF"/>
                </a:solidFill>
                <a:latin typeface="Calibri"/>
              </a:rPr>
              <a:t>glucophage xr 500mg tablets</a:t>
            </a:r>
            <a:br/>
            <a:r>
              <a:rPr b="false" i="false" strike="noStrike" sz="1200" u="none">
                <a:solidFill>
                  <a:srgbClr val="FFFFFF"/>
                </a:solidFill>
                <a:latin typeface="Calibri"/>
              </a:rPr>
              <a:t>Some men also reported neurological problems like depression, anxiety and cognitive haziness.</a:t>
            </a:r>
            <a:br/>
            <a:r>
              <a:rPr b="false" i="false" strike="noStrike" sz="1200" u="none">
                <a:solidFill>
                  <a:srgbClr val="FFFFFF"/>
                </a:solidFill>
                <a:latin typeface="Calibri"/>
              </a:rPr>
              <a:t>order glucophage online</a:t>
            </a:r>
            <a:br/>
            <a:r>
              <a:rPr b="false" i="false" strike="noStrike" sz="1200" u="none">
                <a:solidFill>
                  <a:srgbClr val="FFFFFF"/>
                </a:solidFill>
                <a:latin typeface="Calibri"/>
              </a:rPr>
              <a:t>buy metformin over the counter</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is there a generic for glucophage xr</a:t>
            </a:r>
            <a:br/>
            <a:r>
              <a:rPr b="false" i="false" strike="noStrike" sz="1200" u="none">
                <a:solidFill>
                  <a:srgbClr val="FFFFFF"/>
                </a:solidFill>
                <a:latin typeface="Calibri"/>
              </a:rPr>
              <a:t>cheap metformin online</a:t>
            </a:r>
            <a:br/>
            <a:r>
              <a:rPr b="false" i="false" strike="noStrike" sz="1200" u="none">
                <a:solidFill>
                  <a:srgbClr val="FFFFFF"/>
                </a:solidFill>
                <a:latin typeface="Calibri"/>
              </a:rPr>
              <a:t>can i buy metformin over the counter in uk</a:t>
            </a:r>
            <a:br/>
            <a:r>
              <a:rPr b="false" i="false" strike="noStrike" sz="1200" u="none">
                <a:solidFill>
                  <a:srgbClr val="FFFFFF"/>
                </a:solidFill>
                <a:latin typeface="Calibri"/>
              </a:rPr>
              <a:t>glucophage 500mg tablets use</a:t>
            </a:r>
            <a:br/>
            <a:r>
              <a:rPr b="false" i="false" strike="noStrike" sz="1200" u="none">
                <a:solidFill>
                  <a:srgbClr val="FFFFFF"/>
                </a:solidFill>
                <a:latin typeface="Calibri"/>
              </a:rPr>
              <a:t>order glucophage</a:t>
            </a:r>
            <a:br/>
            <a:r>
              <a:rPr b="false" i="false" strike="noStrike" sz="1200" u="none">
                <a:solidFill>
                  <a:srgbClr val="FFFFFF"/>
                </a:solidFill>
                <a:latin typeface="Calibri"/>
              </a:rPr>
              <a:t>price of glucophage 500mg</a:t>
            </a:r>
            <a:br/>
            <a:r>
              <a:rPr b="false" i="false" strike="noStrike" sz="1200" u="none">
                <a:solidFill>
                  <a:srgbClr val="FFFFFF"/>
                </a:solidFill>
                <a:latin typeface="Calibri"/>
              </a:rPr>
              <a:t>generic metformin ingredients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 glucophage xr 750 mg. para que sirve</a:t>
            </a:r>
            <a:br/>
            <a:r>
              <a:rPr b="false" i="false" strike="noStrike" sz="1200" u="none">
                <a:solidFill>
                  <a:srgbClr val="FFFFFF"/>
                </a:solidFill>
                <a:latin typeface="Calibri"/>
              </a:rPr>
              <a:t>glucophage ervaringen</a:t>
            </a:r>
            <a:br/>
            <a:r>
              <a:rPr b="false" i="false" strike="noStrike" sz="1200" u="none">
                <a:solidFill>
                  <a:srgbClr val="FFFFFF"/>
                </a:solidFill>
                <a:latin typeface="Calibri"/>
              </a:rPr>
              <a:t>glucophage sr 1 gm</a:t>
            </a:r>
            <a:br/>
            <a:r>
              <a:rPr b="false" i="false" strike="noStrike" sz="1200" u="none">
                <a:solidFill>
                  <a:srgbClr val="FFFFFF"/>
                </a:solidFill>
                <a:latin typeface="Calibri"/>
              </a:rPr>
              <a:t>glucophage xr 750 mg tablet</a:t>
            </a:r>
            <a:br/>
            <a:r>
              <a:rPr b="false" i="false" strike="noStrike" sz="1200" u="none">
                <a:solidFill>
                  <a:srgbClr val="FFFFFF"/>
                </a:solidFill>
                <a:latin typeface="Calibri"/>
              </a:rPr>
              <a:t>can i buy metformin online</a:t>
            </a:r>
            <a:br/>
            <a:r>
              <a:rPr b="false" i="false" strike="noStrike" sz="1200" u="none">
                <a:solidFill>
                  <a:srgbClr val="FFFFFF"/>
                </a:solidFill>
                <a:latin typeface="Calibri"/>
              </a:rPr>
              <a:t>tablet glucophage</a:t>
            </a:r>
            <a:br/>
            <a:r>
              <a:rPr b="false" i="false" strike="noStrike" sz="1200" u="none">
                <a:solidFill>
                  <a:srgbClr val="FFFFFF"/>
                </a:solidFill>
                <a:latin typeface="Calibri"/>
              </a:rPr>
              <a:t>glucophage bodybuilding dosage</a:t>
            </a:r>
            <a:br/>
            <a:r>
              <a:rPr b="false" i="false" strike="noStrike" sz="1200" u="none">
                <a:solidFill>
                  <a:srgbClr val="FFFFFF"/>
                </a:solidFill>
                <a:latin typeface="Calibri"/>
              </a:rPr>
              <a:t>glucophage xr 750 dosage</a:t>
            </a:r>
            <a:br/>
            <a:r>
              <a:rPr b="false" i="false" strike="noStrike" sz="1200" u="none">
                <a:solidFill>
                  <a:srgbClr val="FFFFFF"/>
                </a:solidFill>
                <a:latin typeface="Calibri"/>
              </a:rPr>
              <a:t>buy metformin xr</a:t>
            </a:r>
            <a:br/>
            <a:r>
              <a:rPr b="false" i="false" strike="noStrike" sz="1200" u="none">
                <a:solidFill>
                  <a:srgbClr val="FFFFFF"/>
                </a:solidFill>
                <a:latin typeface="Calibri"/>
              </a:rPr>
              <a:t>She stopped Tamox after 2 years and her Onc's was not happy about it so she was then offered oohperectomy/etc but she really did not want to opt for that</a:t>
            </a:r>
            <a:br/>
            <a:r>
              <a:rPr b="false" i="false" strike="noStrike" sz="1200" u="none">
                <a:solidFill>
                  <a:srgbClr val="FFFFFF"/>
                </a:solidFill>
                <a:latin typeface="Calibri"/>
              </a:rPr>
              <a:t>purchase metformin canada</a:t>
            </a:r>
            <a:br/>
            <a:r>
              <a:rPr b="false" i="false" strike="noStrike" sz="1200" u="none">
                <a:solidFill>
                  <a:srgbClr val="FFFFFF"/>
                </a:solidFill>
                <a:latin typeface="Calibri"/>
              </a:rPr>
              <a:t>metformin purchase uk</a:t>
            </a:r>
            <a:br/>
            <a:r>
              <a:rPr b="false" i="false" strike="noStrike" sz="1200" u="none">
                <a:solidFill>
                  <a:srgbClr val="FFFFFF"/>
                </a:solidFill>
                <a:latin typeface="Calibri"/>
              </a:rPr>
              <a:t>I&amp;rsquo;m just starting to go off after 16 months on Pristiq 50mg</a:t>
            </a:r>
            <a:br/>
            <a:r>
              <a:rPr b="false" i="false" strike="noStrike" sz="1200" u="none">
                <a:solidFill>
                  <a:srgbClr val="FFFFFF"/>
                </a:solidFill>
                <a:latin typeface="Calibri"/>
              </a:rPr>
              <a:t>glucophage xr 750 mg maximum dosage</a:t>
            </a:r>
            <a:br/>
            <a:r>
              <a:rPr b="false" i="false" strike="noStrike" sz="1200" u="none">
                <a:solidFill>
                  <a:srgbClr val="FFFFFF"/>
                </a:solidFill>
                <a:latin typeface="Calibri"/>
              </a:rPr>
              <a:t>natural glucophage</a:t>
            </a:r>
            <a:br/>
            <a:r>
              <a:rPr b="false" i="false" strike="noStrike" sz="1200" u="none">
                <a:solidFill>
                  <a:srgbClr val="FFFFFF"/>
                </a:solidFill>
                <a:latin typeface="Calibri"/>
              </a:rPr>
              <a:t>glucophage price philippines</a:t>
            </a:r>
            <a:br/>
            <a:r>
              <a:rPr b="false" i="false" strike="noStrike" sz="1200" u="none">
                <a:solidFill>
                  <a:srgbClr val="FFFFFF"/>
                </a:solidFill>
                <a:latin typeface="Calibri"/>
              </a:rPr>
              <a:t>It has a melting point between 35 and 37C and a specific gravity of 0.890.5</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xr 500 mg efectos secundarios</a:t>
            </a:r>
            <a:br/>
            <a:r>
              <a:rPr b="false" i="false" strike="noStrike" sz="1200" u="none">
                <a:solidFill>
                  <a:srgbClr val="FFFFFF"/>
                </a:solidFill>
                <a:latin typeface="Calibri"/>
              </a:rPr>
              <a:t>Hair Loss Talk allows you to set up a personal page, much like a blog or a social network page</a:t>
            </a:r>
            <a:br/>
            <a:r>
              <a:rPr b="false" i="false" strike="noStrike" sz="1200" u="none">
                <a:solidFill>
                  <a:srgbClr val="FFFFFF"/>
                </a:solidFill>
                <a:latin typeface="Calibri"/>
              </a:rPr>
              <a:t>metformin online pharmacy</a:t>
            </a:r>
            <a:br/>
            <a:r>
              <a:rPr b="false" i="false" strike="noStrike" sz="1200" u="none">
                <a:solidFill>
                  <a:srgbClr val="FFFFFF"/>
                </a:solidFill>
                <a:latin typeface="Calibri"/>
              </a:rPr>
              <a:t>I received the injection purely as my clinic was not offering the implant the day that we went but offered me the depo shot so that I would be covered for freshers</a:t>
            </a:r>
            <a:br/>
            <a:r>
              <a:rPr b="false" i="false" strike="noStrike" sz="1200" u="none">
                <a:solidFill>
                  <a:srgbClr val="FFFFFF"/>
                </a:solidFill>
                <a:latin typeface="Calibri"/>
              </a:rPr>
              <a:t>can you buy metformin over the counter in usa</a:t>
            </a:r>
            <a:br/>
            <a:r>
              <a:rPr b="false" i="false" strike="noStrike" sz="1200" u="none">
                <a:solidFill>
                  <a:srgbClr val="FFFFFF"/>
                </a:solidFill>
                <a:latin typeface="Calibri"/>
              </a:rPr>
              <a:t>Whoever made this picture is pretty twisted</a:t>
            </a:r>
            <a:br/>
            <a:r>
              <a:rPr b="false" i="false" strike="noStrike" sz="1200" u="none">
                <a:solidFill>
                  <a:srgbClr val="FFFFFF"/>
                </a:solidFill>
                <a:latin typeface="Calibri"/>
              </a:rPr>
              <a:t>glucophage generic</a:t>
            </a:r>
            <a:br/>
            <a:r>
              <a:rPr b="false" i="false" strike="noStrike" sz="1200" u="none">
                <a:solidFill>
                  <a:srgbClr val="FFFFFF"/>
                </a:solidFill>
                <a:latin typeface="Calibri"/>
              </a:rPr>
              <a:t>glucophage 500 mg weight loss</a:t>
            </a:r>
            <a:br/>
            <a:r>
              <a:rPr b="false" i="false" strike="noStrike" sz="1200" u="none">
                <a:solidFill>
                  <a:srgbClr val="FFFFFF"/>
                </a:solidFill>
                <a:latin typeface="Calibri"/>
              </a:rPr>
              <a:t>glucophage 500 mg tablet</a:t>
            </a:r>
            <a:br/>
            <a:r>
              <a:rPr b="false" i="false" strike="noStrike" sz="1200" u="none">
                <a:solidFill>
                  <a:srgbClr val="FFFFFF"/>
                </a:solidFill>
                <a:latin typeface="Calibri"/>
              </a:rPr>
              <a:t>cheap glucophage</a:t>
            </a:r>
            <a:br/>
            <a:r>
              <a:rPr b="false" i="false" strike="noStrike" sz="1200" u="none">
                <a:solidFill>
                  <a:srgbClr val="FFFFFF"/>
                </a:solidFill>
                <a:latin typeface="Calibri"/>
              </a:rPr>
              <a:t>Enalapril inhibits the angiotensin converting enzyme (ACE), an enzyme that converts angiotensin I to angiotensin II</a:t>
            </a:r>
            <a:br/>
            <a:r>
              <a:rPr b="false" i="false" strike="noStrike" sz="1200" u="none">
                <a:solidFill>
                  <a:srgbClr val="FFFFFF"/>
                </a:solidFill>
                <a:latin typeface="Calibri"/>
              </a:rPr>
              <a:t>buy metformin online</a:t>
            </a:r>
            <a:br/>
            <a:r>
              <a:rPr b="false" i="false" strike="noStrike" sz="1200" u="none">
                <a:solidFill>
                  <a:srgbClr val="FFFFFF"/>
                </a:solidFill>
                <a:latin typeface="Calibri"/>
              </a:rPr>
              <a:t>Although a few of these patients reported some gastrointestinal upset, the drug was generally well tolerated.</a:t>
            </a:r>
            <a:br/>
            <a:r>
              <a:rPr b="false" i="false" strike="noStrike" sz="1200" u="none">
                <a:solidFill>
                  <a:srgbClr val="FFFFFF"/>
                </a:solidFill>
                <a:latin typeface="Calibri"/>
              </a:rPr>
              <a:t>glucophage xr 750 mg prolonged release tablets</a:t>
            </a:r>
            <a:br/>
            <a:r>
              <a:rPr b="false" i="false" strike="noStrike" sz="1200" u="none">
                <a:solidFill>
                  <a:srgbClr val="FFFFFF"/>
                </a:solidFill>
                <a:latin typeface="Calibri"/>
              </a:rPr>
              <a:t>tabletki glucophage 500 mg</a:t>
            </a:r>
            <a:br/>
            <a:r>
              <a:rPr b="false" i="false" strike="noStrike" sz="1200" u="none">
                <a:solidFill>
                  <a:srgbClr val="FFFFFF"/>
                </a:solidFill>
                <a:latin typeface="Calibri"/>
              </a:rPr>
              <a:t>glucophage acne</a:t>
            </a:r>
            <a:br/>
            <a:r>
              <a:rPr b="false" i="false" strike="noStrike" sz="1200" u="none">
                <a:solidFill>
                  <a:srgbClr val="FFFFFF"/>
                </a:solidFill>
                <a:latin typeface="Calibri"/>
              </a:rPr>
              <a:t>glucophage xr 500mg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anyway, the pill wasn&amp;#39;t for me And anyway, my poor guy friend was very nervous and stressed out and had no idea what he was doing, and I wanted to be there with him</a:t>
            </a:r>
            <a:br/>
            <a:r>
              <a:rPr b="false" i="false" strike="noStrike" sz="1200" u="none">
                <a:solidFill>
                  <a:srgbClr val="FFFFFF"/>
                </a:solidFill>
                <a:latin typeface="Calibri"/>
              </a:rPr>
              <a:t>glucophage 850 mg twice a day</a:t>
            </a:r>
            <a:br/>
            <a:r>
              <a:rPr b="false" i="false" strike="noStrike" sz="1200" u="none">
                <a:solidFill>
                  <a:srgbClr val="FFFFFF"/>
                </a:solidFill>
                <a:latin typeface="Calibri"/>
              </a:rPr>
              <a:t>glucophage 500mg price in india</a:t>
            </a:r>
            <a:br/>
            <a:r>
              <a:rPr b="false" i="false" strike="noStrike" sz="1200" u="none">
                <a:solidFill>
                  <a:srgbClr val="FFFFFF"/>
                </a:solidFill>
                <a:latin typeface="Calibri"/>
              </a:rPr>
              <a:t>On December 16, 2001, about four months after Berry had stopped  chemotherapy, we noticed blood in his urine and immediately took him to  VHUP</a:t>
            </a:r>
            <a:br/>
            <a:r>
              <a:rPr b="false" i="false" strike="noStrike" sz="1200" u="none">
                <a:solidFill>
                  <a:srgbClr val="FFFFFF"/>
                </a:solidFill>
                <a:latin typeface="Calibri"/>
              </a:rPr>
              <a:t>glucophage 850 mg weight loss</a:t>
            </a:r>
            <a:br/>
            <a:r>
              <a:rPr b="false" i="false" strike="noStrike" sz="1200" u="none">
                <a:solidFill>
                  <a:srgbClr val="FFFFFF"/>
                </a:solidFill>
                <a:latin typeface="Calibri"/>
              </a:rPr>
              <a:t>Her vet suggested Napier call Phoenix-based Roadrunner Pharmacy, a compounding pharmacy that custom-makes drugs for animals.</a:t>
            </a:r>
            <a:br/>
            <a:r>
              <a:rPr b="false" i="false" strike="noStrike" sz="1200" u="none">
                <a:solidFill>
                  <a:srgbClr val="FFFFFF"/>
                </a:solidFill>
                <a:latin typeface="Calibri"/>
              </a:rPr>
              <a:t>glucophage xr cost</a:t>
            </a:r>
            <a:br/>
            <a:r>
              <a:rPr b="false" i="false" strike="noStrike" sz="1200" u="none">
                <a:solidFill>
                  <a:srgbClr val="FFFFFF"/>
                </a:solidFill>
                <a:latin typeface="Calibri"/>
              </a:rPr>
              <a:t>buy glucophage xr 500mg</a:t>
            </a:r>
            <a:br/>
            <a:r>
              <a:rPr b="false" i="false" strike="noStrike" sz="1200" u="none">
                <a:solidFill>
                  <a:srgbClr val="FFFFFF"/>
                </a:solidFill>
                <a:latin typeface="Calibri"/>
              </a:rPr>
              <a:t>glucophage helps acne</a:t>
            </a:r>
            <a:br/>
            <a:r>
              <a:rPr b="false" i="false" strike="noStrike" sz="1200" u="none">
                <a:solidFill>
                  <a:srgbClr val="FFFFFF"/>
                </a:solidFill>
                <a:latin typeface="Calibri"/>
              </a:rPr>
              <a:t>An individual attack may last between 2 to 30 minutes, with complete resolution of pain afterwards</a:t>
            </a:r>
            <a:br/>
            <a:r>
              <a:rPr b="false" i="false" strike="noStrike" sz="1200" u="none">
                <a:solidFill>
                  <a:srgbClr val="FFFFFF"/>
                </a:solidFill>
                <a:latin typeface="Calibri"/>
              </a:rPr>
              <a:t>glucophage xr 500 mg prospect</a:t>
            </a:r>
            <a:br/>
            <a:r>
              <a:rPr b="false" i="false" strike="noStrike" sz="1200" u="none">
                <a:solidFill>
                  <a:srgbClr val="FFFFFF"/>
                </a:solidFill>
                <a:latin typeface="Calibri"/>
              </a:rPr>
              <a:t>I had a free IUD at the same kind of clinic when I was 16</a:t>
            </a:r>
            <a:br/>
            <a:r>
              <a:rPr b="false" i="false" strike="noStrike" sz="1200" u="none">
                <a:solidFill>
                  <a:srgbClr val="FFFFFF"/>
                </a:solidFill>
                <a:latin typeface="Calibri"/>
              </a:rPr>
              <a:t>glucophage xr 750 mg for weight loss</a:t>
            </a:r>
            <a:br/>
            <a:r>
              <a:rPr b="false" i="false" strike="noStrike" sz="1200" u="none">
                <a:solidFill>
                  <a:srgbClr val="FFFFFF"/>
                </a:solidFill>
                <a:latin typeface="Calibri"/>
              </a:rPr>
              <a:t>Con la mezcla rac&amp;eacute;mica omeprazol, los datos sobre un mayor nmero de embarazos expuestos procedentes de estudios epidemiolgicos indican que no existen efectos fetotxicos ni malformaciones</a:t>
            </a:r>
            <a:br/>
            <a:r>
              <a:rPr b="false" i="false" strike="noStrike" sz="1200" u="none">
                <a:solidFill>
                  <a:srgbClr val="FFFFFF"/>
                </a:solidFill>
                <a:latin typeface="Calibri"/>
              </a:rPr>
              <a:t>generic for glucophage xr</a:t>
            </a:r>
            <a:br/>
            <a:r>
              <a:rPr b="false" i="false" strike="noStrike" sz="1200" u="none">
                <a:solidFill>
                  <a:srgbClr val="FFFFFF"/>
                </a:solidFill>
                <a:latin typeface="Calibri"/>
              </a:rPr>
              <a:t>glucophage price</a:t>
            </a:r>
            <a:br/>
            <a:r>
              <a:rPr b="false" i="false" strike="noStrike" sz="1200" u="none">
                <a:solidFill>
                  <a:srgbClr val="FFFFFF"/>
                </a:solidFill>
                <a:latin typeface="Calibri"/>
              </a:rPr>
              <a:t>buy metformin 1000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glucophage metformin canada</a:t>
            </a:r>
            <a:br/>
            <a:r>
              <a:rPr b="false" i="false" strike="noStrike" sz="1200" u="none">
                <a:solidFill>
                  <a:srgbClr val="FFFFFF"/>
                </a:solidFill>
                <a:latin typeface="Calibri"/>
              </a:rPr>
              <a:t>Formal testing indicated no adverse effects on infant development up to 30 months of age</a:t>
            </a:r>
            <a:br/>
            <a:r>
              <a:rPr b="false" i="false" strike="noStrike" sz="1200" u="none">
                <a:solidFill>
                  <a:srgbClr val="FFFFFF"/>
                </a:solidFill>
                <a:latin typeface="Calibri"/>
              </a:rPr>
              <a:t>glucophage erectile dysfunction</a:t>
            </a:r>
            <a:br/>
            <a:r>
              <a:rPr b="false" i="false" strike="noStrike" sz="1200" u="none">
                <a:solidFill>
                  <a:srgbClr val="FFFFFF"/>
                </a:solidFill>
                <a:latin typeface="Calibri"/>
              </a:rPr>
              <a:t>costo de glucophage en mexico</a:t>
            </a:r>
            <a:br/>
            <a:r>
              <a:rPr b="false" i="false" strike="noStrike" sz="1200" u="none">
                <a:solidFill>
                  <a:srgbClr val="FFFFFF"/>
                </a:solidFill>
                <a:latin typeface="Calibri"/>
              </a:rPr>
              <a:t>glucophage xr generic name</a:t>
            </a:r>
            <a:br/>
            <a:r>
              <a:rPr b="false" i="false" strike="noStrike" sz="1200" u="none">
                <a:solidFill>
                  <a:srgbClr val="FFFFFF"/>
                </a:solidFill>
                <a:latin typeface="Calibri"/>
              </a:rPr>
              <a:t>buy glucophage canada</a:t>
            </a:r>
            <a:br/>
            <a:r>
              <a:rPr b="false" i="false" strike="noStrike" sz="1200" u="none">
                <a:solidFill>
                  <a:srgbClr val="FFFFFF"/>
                </a:solidFill>
                <a:latin typeface="Calibri"/>
              </a:rPr>
              <a:t>In short, Russia is even more dangerous and morally bankrupt than it was 21 years ago when John Paul II performed his consecration to the world</a:t>
            </a:r>
            <a:br/>
            <a:r>
              <a:rPr b="false" i="false" strike="noStrike" sz="1200" u="none">
                <a:solidFill>
                  <a:srgbClr val="FFFFFF"/>
                </a:solidFill>
                <a:latin typeface="Calibri"/>
              </a:rPr>
              <a:t>buy glucophage 500mg</a:t>
            </a:r>
            <a:br/>
            <a:r>
              <a:rPr b="false" i="false" strike="noStrike" sz="1200" u="none">
                <a:solidFill>
                  <a:srgbClr val="FFFFFF"/>
                </a:solidFill>
                <a:latin typeface="Calibri"/>
              </a:rPr>
              <a:t>obat diabetes glucophage xr</a:t>
            </a:r>
            <a:br/>
            <a:r>
              <a:rPr b="false" i="false" strike="noStrike" sz="1200" u="none">
                <a:solidFill>
                  <a:srgbClr val="FFFFFF"/>
                </a:solidFill>
                <a:latin typeface="Calibri"/>
              </a:rPr>
              <a:t>glucophage 500 mg xr</a:t>
            </a:r>
            <a:br/>
            <a:r>
              <a:rPr b="false" i="false" strike="noStrike" sz="1200" u="none">
                <a:solidFill>
                  <a:srgbClr val="FFFFFF"/>
                </a:solidFill>
                <a:latin typeface="Calibri"/>
              </a:rPr>
              <a:t>i had a sharp pain in my stomach and chest</a:t>
            </a:r>
            <a:br/>
            <a:r>
              <a:rPr b="false" i="false" strike="noStrike" sz="1200" u="none">
                <a:solidFill>
                  <a:srgbClr val="FFFFFF"/>
                </a:solidFill>
                <a:latin typeface="Calibri"/>
              </a:rPr>
              <a:t>glucophage pcos acne</a:t>
            </a:r>
            <a:br/>
            <a:r>
              <a:rPr b="false" i="false" strike="noStrike" sz="1200" u="none">
                <a:solidFill>
                  <a:srgbClr val="FFFFFF"/>
                </a:solidFill>
                <a:latin typeface="Calibri"/>
              </a:rPr>
              <a:t>purchase glucophage online</a:t>
            </a:r>
            <a:br/>
            <a:r>
              <a:rPr b="false" i="false" strike="noStrike" sz="1200" u="none">
                <a:solidFill>
                  <a:srgbClr val="FFFFFF"/>
                </a:solidFill>
                <a:latin typeface="Calibri"/>
              </a:rPr>
              <a:t>glucophage xr 500mg dosage</a:t>
            </a:r>
            <a:br/>
            <a:r>
              <a:rPr b="false" i="false" strike="noStrike" sz="1200" u="none">
                <a:solidFill>
                  <a:srgbClr val="FFFFFF"/>
                </a:solidFill>
                <a:latin typeface="Calibri"/>
              </a:rPr>
              <a:t>price of glucophage</a:t>
            </a:r>
            <a:br/>
            <a:r>
              <a:rPr b="false" i="false" strike="noStrike" sz="1200" u="none">
                <a:solidFill>
                  <a:srgbClr val="FFFFFF"/>
                </a:solidFill>
                <a:latin typeface="Calibri"/>
              </a:rPr>
              <a:t>glucophage sr weight loss</a:t>
            </a:r>
            <a:br/>
            <a:r>
              <a:rPr b="false" i="false" strike="noStrike" sz="1200" u="none">
                <a:solidFill>
                  <a:srgbClr val="FFFFFF"/>
                </a:solidFill>
                <a:latin typeface="Calibri"/>
              </a:rPr>
              <a:t>glucophage 500 mg uses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Medical Information is intended only for healthcare professionals in South Africa</a:t>
            </a:r>
            <a:br/>
            <a:r>
              <a:rPr b="false" i="false" strike="noStrike" sz="1200" u="none">
                <a:solidFill>
                  <a:srgbClr val="FFFFFF"/>
                </a:solidFill>
                <a:latin typeface="Calibri"/>
              </a:rPr>
              <a:t>can you buy metformin over the counter in spain</a:t>
            </a:r>
            <a:br/>
            <a:r>
              <a:rPr b="false" i="false" strike="noStrike" sz="1200" u="none">
                <a:solidFill>
                  <a:srgbClr val="FFFFFF"/>
                </a:solidFill>
                <a:latin typeface="Calibri"/>
              </a:rPr>
              <a:t>glucophage online bestellen</a:t>
            </a:r>
            <a:br/>
            <a:r>
              <a:rPr b="false" i="false" strike="noStrike" sz="1200" u="none">
                <a:solidFill>
                  <a:srgbClr val="FFFFFF"/>
                </a:solidFill>
                <a:latin typeface="Calibri"/>
              </a:rPr>
              <a:t>buy metformin 1000 mg online</a:t>
            </a:r>
            <a:br/>
            <a:r>
              <a:rPr b="false" i="false" strike="noStrike" sz="1200" u="none">
                <a:solidFill>
                  <a:srgbClr val="FFFFFF"/>
                </a:solidFill>
                <a:latin typeface="Calibri"/>
              </a:rPr>
              <a:t>glucophage diabetes</a:t>
            </a:r>
            <a:br/>
            <a:r>
              <a:rPr b="false" i="false" strike="noStrike" sz="1200" u="none">
                <a:solidFill>
                  <a:srgbClr val="FFFFFF"/>
                </a:solidFill>
                <a:latin typeface="Calibri"/>
              </a:rPr>
              <a:t>can you buy metformin over the counter in australia</a:t>
            </a:r>
            <a:br/>
            <a:r>
              <a:rPr b="false" i="false" strike="noStrike" sz="1200" u="none">
                <a:solidFill>
                  <a:srgbClr val="FFFFFF"/>
                </a:solidFill>
                <a:latin typeface="Calibri"/>
              </a:rPr>
              <a:t>glucophage 850 mg</a:t>
            </a:r>
            <a:br/>
            <a:r>
              <a:rPr b="false" i="false" strike="noStrike" sz="1200" u="none">
                <a:solidFill>
                  <a:srgbClr val="FFFFFF"/>
                </a:solidFill>
                <a:latin typeface="Calibri"/>
              </a:rPr>
              <a:t>De werkzaamheid van bupropion in de geregistreerde dosering is niet overtuigend</a:t>
            </a:r>
            <a:br/>
            <a:r>
              <a:rPr b="false" i="false" strike="noStrike" sz="1200" u="none">
                <a:solidFill>
                  <a:srgbClr val="FFFFFF"/>
                </a:solidFill>
                <a:latin typeface="Calibri"/>
              </a:rPr>
              <a:t>natural glucophage substitute</a:t>
            </a:r>
            <a:br/>
            <a:r>
              <a:rPr b="false" i="false" strike="noStrike" sz="1200" u="none">
                <a:solidFill>
                  <a:srgbClr val="FFFFFF"/>
                </a:solidFill>
                <a:latin typeface="Calibri"/>
              </a:rPr>
              <a:t>Somebody necessarily lend a hand to make severely articles I might state</a:t>
            </a:r>
            <a:br/>
            <a:r>
              <a:rPr b="false" i="false" strike="noStrike" sz="1200" u="none">
                <a:solidFill>
                  <a:srgbClr val="FFFFFF"/>
                </a:solidFill>
                <a:latin typeface="Calibri"/>
              </a:rPr>
              <a:t>glucophage for hormonal acne</a:t>
            </a:r>
            <a:br/>
            <a:r>
              <a:rPr b="false" i="false" strike="noStrike" sz="1200" u="none">
                <a:solidFill>
                  <a:srgbClr val="FFFFFF"/>
                </a:solidFill>
                <a:latin typeface="Calibri"/>
              </a:rPr>
              <a:t>Hair Loss Talk allows you to set up a personal page, much like a blog or a social network page</a:t>
            </a:r>
            <a:br/>
            <a:r>
              <a:rPr b="false" i="false" strike="noStrike" sz="1200" u="none">
                <a:solidFill>
                  <a:srgbClr val="FFFFFF"/>
                </a:solidFill>
                <a:latin typeface="Calibri"/>
              </a:rPr>
              <a:t>glucophage tablets for pcos</a:t>
            </a:r>
            <a:br/>
            <a:r>
              <a:rPr b="false" i="false" strike="noStrike" sz="1200" u="none">
                <a:solidFill>
                  <a:srgbClr val="FFFFFF"/>
                </a:solidFill>
                <a:latin typeface="Calibri"/>
              </a:rPr>
              <a:t>My wife has been on paxil for about 3 years now and I find that she has become very distant, that is, she seems to have very little emotion towards me, as if she lost interest in me</a:t>
            </a:r>
            <a:br/>
            <a:r>
              <a:rPr b="false" i="false" strike="noStrike" sz="1200" u="none">
                <a:solidFill>
                  <a:srgbClr val="FFFFFF"/>
                </a:solidFill>
                <a:latin typeface="Calibri"/>
              </a:rPr>
              <a:t>glucophage 1000 mg merck</a:t>
            </a:r>
            <a:br/>
            <a:r>
              <a:rPr b="false" i="false" strike="noStrike" sz="1200" u="none">
                <a:solidFill>
                  <a:srgbClr val="FFFFFF"/>
                </a:solidFill>
                <a:latin typeface="Calibri"/>
              </a:rPr>
              <a:t>glucophage 1000 mg</a:t>
            </a:r>
            <a:br/>
            <a:r>
              <a:rPr b="false" i="false" strike="noStrike" sz="1200" u="none">
                <a:solidFill>
                  <a:srgbClr val="FFFFFF"/>
                </a:solidFill>
                <a:latin typeface="Calibri"/>
              </a:rPr>
              <a:t>glucophage sr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metformin glucophage buy</a:t>
            </a:r>
            <a:br/>
            <a:r>
              <a:rPr b="false" i="false" strike="noStrike" sz="1200" u="none">
                <a:solidFill>
                  <a:srgbClr val="FFFFFF"/>
                </a:solidFill>
                <a:latin typeface="Calibri"/>
              </a:rPr>
              <a:t>Check this out other illnesses, different the start, men are simply shying away form treatment, your pc muscle</a:t>
            </a:r>
            <a:br/>
            <a:r>
              <a:rPr b="false" i="false" strike="noStrike" sz="1200" u="none">
                <a:solidFill>
                  <a:srgbClr val="FFFFFF"/>
                </a:solidFill>
                <a:latin typeface="Calibri"/>
              </a:rPr>
              <a:t>glucophage 100 mg</a:t>
            </a:r>
            <a:br/>
            <a:r>
              <a:rPr b="false" i="false" strike="noStrike" sz="1200" u="none">
                <a:solidFill>
                  <a:srgbClr val="FFFFFF"/>
                </a:solidFill>
                <a:latin typeface="Calibri"/>
              </a:rPr>
              <a:t>why is metformin so cheap</a:t>
            </a:r>
            <a:br/>
            <a:r>
              <a:rPr b="false" i="false" strike="noStrike" sz="1200" u="none">
                <a:solidFill>
                  <a:srgbClr val="FFFFFF"/>
                </a:solidFill>
                <a:latin typeface="Calibri"/>
              </a:rPr>
              <a:t>Your skin looks amazing I just wanted to tell you that</a:t>
            </a:r>
            <a:br/>
            <a:r>
              <a:rPr b="false" i="false" strike="noStrike" sz="1200" u="none">
                <a:solidFill>
                  <a:srgbClr val="FFFFFF"/>
                </a:solidFill>
                <a:latin typeface="Calibri"/>
              </a:rPr>
              <a:t>metformin online uk</a:t>
            </a:r>
            <a:br/>
            <a:r>
              <a:rPr b="false" i="false" strike="noStrike" sz="1200" u="none">
                <a:solidFill>
                  <a:srgbClr val="FFFFFF"/>
                </a:solidFill>
                <a:latin typeface="Calibri"/>
              </a:rPr>
              <a:t>can you order metformin online</a:t>
            </a:r>
            <a:br/>
            <a:r>
              <a:rPr b="false" i="false" strike="noStrike" sz="1200" u="none">
                <a:solidFill>
                  <a:srgbClr val="FFFFFF"/>
                </a:solidFill>
                <a:latin typeface="Calibri"/>
              </a:rPr>
              <a:t>authorized generic for glucophage</a:t>
            </a:r>
            <a:br/>
            <a:r>
              <a:rPr b="false" i="false" strike="noStrike" sz="1200" u="none">
                <a:solidFill>
                  <a:srgbClr val="FFFFFF"/>
                </a:solidFill>
                <a:latin typeface="Calibri"/>
              </a:rPr>
              <a:t>glucophage xr 1000 dosage</a:t>
            </a:r>
            <a:br/>
            <a:r>
              <a:rPr b="false" i="false" strike="noStrike" sz="1200" u="none">
                <a:solidFill>
                  <a:srgbClr val="FFFFFF"/>
                </a:solidFill>
                <a:latin typeface="Calibri"/>
              </a:rPr>
              <a:t>order metformin</a:t>
            </a:r>
            <a:br/>
            <a:r>
              <a:rPr b="false" i="false" strike="noStrike" sz="1200" u="none">
                <a:solidFill>
                  <a:srgbClr val="FFFFFF"/>
                </a:solidFill>
                <a:latin typeface="Calibri"/>
              </a:rPr>
              <a:t>The drug should also not be given to children below the age of 6.</a:t>
            </a:r>
            <a:br/>
            <a:r>
              <a:rPr b="false" i="false" strike="noStrike" sz="1200" u="none">
                <a:solidFill>
                  <a:srgbClr val="FFFFFF"/>
                </a:solidFill>
                <a:latin typeface="Calibri"/>
              </a:rPr>
              <a:t>can you buy glucophage online</a:t>
            </a:r>
            <a:br/>
            <a:r>
              <a:rPr b="false" i="false" strike="noStrike" sz="1200" u="none">
                <a:solidFill>
                  <a:srgbClr val="FFFFFF"/>
                </a:solidFill>
                <a:latin typeface="Calibri"/>
              </a:rPr>
              <a:t>glucophage xr 500mg price south africa</a:t>
            </a:r>
            <a:br/>
            <a:r>
              <a:rPr b="false" i="false" strike="noStrike" sz="1200" u="none">
                <a:solidFill>
                  <a:srgbClr val="FFFFFF"/>
                </a:solidFill>
                <a:latin typeface="Calibri"/>
              </a:rPr>
              <a:t>I&amp;rsquo;ve been on Xanax for ten years or so</a:t>
            </a:r>
            <a:br/>
            <a:r>
              <a:rPr b="false" i="false" strike="noStrike" sz="1200" u="none">
                <a:solidFill>
                  <a:srgbClr val="FFFFFF"/>
                </a:solidFill>
                <a:latin typeface="Calibri"/>
              </a:rPr>
              <a:t>is there a natural version of glucophage</a:t>
            </a:r>
            <a:br/>
            <a:r>
              <a:rPr b="false" i="false" strike="noStrike" sz="1200" u="none">
                <a:solidFill>
                  <a:srgbClr val="FFFFFF"/>
                </a:solidFill>
                <a:latin typeface="Calibri"/>
              </a:rPr>
              <a:t>glucophage xr mechanism of action</a:t>
            </a:r>
            <a:br/>
            <a:r>
              <a:rPr b="false" i="false" strike="noStrike" sz="1200" u="none">
                <a:solidFill>
                  <a:srgbClr val="FFFFFF"/>
                </a:solidFill>
                <a:latin typeface="Calibri"/>
              </a:rPr>
              <a:t>order metformin 850</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tab glucophage 500mg for weight loss</a:t>
            </a:r>
            <a:br/>
            <a:r>
              <a:rPr b="false" i="false" strike="noStrike" sz="1200" u="none">
                <a:solidFill>
                  <a:srgbClr val="FFFFFF"/>
                </a:solidFill>
                <a:latin typeface="Calibri"/>
              </a:rPr>
              <a:t>buy metformin hcl 1000 mg</a:t>
            </a:r>
            <a:br/>
            <a:r>
              <a:rPr b="false" i="false" strike="noStrike" sz="1200" u="none">
                <a:solidFill>
                  <a:srgbClr val="FFFFFF"/>
                </a:solidFill>
                <a:latin typeface="Calibri"/>
              </a:rPr>
              <a:t>glucophage 1000 mg price</a:t>
            </a:r>
            <a:br/>
            <a:r>
              <a:rPr b="false" i="false" strike="noStrike" sz="1200" u="none">
                <a:solidFill>
                  <a:srgbClr val="FFFFFF"/>
                </a:solidFill>
                <a:latin typeface="Calibri"/>
              </a:rPr>
              <a:t>glucophage xr 1000 mg cena</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glucophage 1000 mg during pregnancy</a:t>
            </a:r>
            <a:br/>
            <a:r>
              <a:rPr b="false" i="false" strike="noStrike" sz="1200" u="none">
                <a:solidFill>
                  <a:srgbClr val="FFFFFF"/>
                </a:solidFill>
                <a:latin typeface="Calibri"/>
              </a:rPr>
              <a:t>generic metformin</a:t>
            </a:r>
            <a:br/>
            <a:r>
              <a:rPr b="false" i="false" strike="noStrike" sz="1200" u="none">
                <a:solidFill>
                  <a:srgbClr val="FFFFFF"/>
                </a:solidFill>
                <a:latin typeface="Calibri"/>
              </a:rPr>
              <a:t>generic medicine for glucophage</a:t>
            </a:r>
            <a:br/>
            <a:r>
              <a:rPr b="false" i="false" strike="noStrike" sz="1200" u="none">
                <a:solidFill>
                  <a:srgbClr val="FFFFFF"/>
                </a:solidFill>
                <a:latin typeface="Calibri"/>
              </a:rPr>
              <a:t>Symptomsmay include heartburn, trouble swallowing or pain when swallowing, chest pain,bloody vomit, or black or bloody stool</a:t>
            </a:r>
            <a:br/>
            <a:r>
              <a:rPr b="false" i="false" strike="noStrike" sz="1200" u="none">
                <a:solidFill>
                  <a:srgbClr val="FFFFFF"/>
                </a:solidFill>
                <a:latin typeface="Calibri"/>
              </a:rPr>
              <a:t>metformin hydrochloride tablets ip 500mg glycomet</a:t>
            </a:r>
            <a:br/>
            <a:r>
              <a:rPr b="false" i="false" strike="noStrike" sz="1200" u="none">
                <a:solidFill>
                  <a:srgbClr val="FFFFFF"/>
                </a:solidFill>
                <a:latin typeface="Calibri"/>
              </a:rPr>
              <a:t>metformin online sale</a:t>
            </a:r>
            <a:br/>
            <a:r>
              <a:rPr b="false" i="false" strike="noStrike" sz="1200" u="none">
                <a:solidFill>
                  <a:srgbClr val="FFFFFF"/>
                </a:solidFill>
                <a:latin typeface="Calibri"/>
              </a:rPr>
              <a:t>como tomar glucophage xr 500mg</a:t>
            </a:r>
            <a:br/>
            <a:r>
              <a:rPr b="false" i="false" strike="noStrike" sz="1200" u="none">
                <a:solidFill>
                  <a:srgbClr val="FFFFFF"/>
                </a:solidFill>
                <a:latin typeface="Calibri"/>
              </a:rPr>
              <a:t>Over the counter means the drug is not prescription</a:t>
            </a:r>
            <a:br/>
            <a:r>
              <a:rPr b="false" i="false" strike="noStrike" sz="1200" u="none">
                <a:solidFill>
                  <a:srgbClr val="FFFFFF"/>
                </a:solidFill>
                <a:latin typeface="Calibri"/>
              </a:rPr>
              <a:t>glucophage xr 750 mg para que sirve</a:t>
            </a:r>
            <a:br/>
            <a:r>
              <a:rPr b="false" i="false" strike="noStrike" sz="1200" u="none">
                <a:solidFill>
                  <a:srgbClr val="FFFFFF"/>
                </a:solidFill>
                <a:latin typeface="Calibri"/>
              </a:rPr>
              <a:t>glucophage xr 1 gr</a:t>
            </a:r>
            <a:br/>
            <a:r>
              <a:rPr b="false" i="false" strike="noStrike" sz="1200" u="none">
                <a:solidFill>
                  <a:srgbClr val="FFFFFF"/>
                </a:solidFill>
                <a:latin typeface="Calibri"/>
              </a:rPr>
              <a:t>glucophage tablets for pregnancy</a:t>
            </a:r>
            <a:br/>
            <a:r>
              <a:rPr b="false" i="false" strike="noStrike" sz="1200" u="none">
                <a:solidFill>
                  <a:srgbClr val="FFFFFF"/>
                </a:solidFill>
                <a:latin typeface="Calibri"/>
              </a:rPr>
              <a:t>metformin online purchase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metformin cheap price</a:t>
            </a:r>
            <a:br/>
            <a:r>
              <a:rPr b="false" i="false" strike="noStrike" sz="1200" u="none">
                <a:solidFill>
                  <a:srgbClr val="FFFFFF"/>
                </a:solidFill>
                <a:latin typeface="Calibri"/>
              </a:rPr>
              <a:t>Otros signos incluyen heces duras y secas o esfuerzo excesivo para evacuar.</a:t>
            </a:r>
            <a:br/>
            <a:r>
              <a:rPr b="false" i="false" strike="noStrike" sz="1200" u="none">
                <a:solidFill>
                  <a:srgbClr val="FFFFFF"/>
                </a:solidFill>
                <a:latin typeface="Calibri"/>
              </a:rPr>
              <a:t>where can i purchase metformin</a:t>
            </a:r>
            <a:br/>
            <a:r>
              <a:rPr b="false" i="false" strike="noStrike" sz="1200" u="none">
                <a:solidFill>
                  <a:srgbClr val="FFFFFF"/>
                </a:solidFill>
                <a:latin typeface="Calibri"/>
              </a:rPr>
              <a:t>I&amp;#39;m hoping that is works I have alot of issues so trying not to put much faith into it and take it day by day</a:t>
            </a:r>
            <a:br/>
            <a:r>
              <a:rPr b="false" i="false" strike="noStrike" sz="1200" u="none">
                <a:solidFill>
                  <a:srgbClr val="FFFFFF"/>
                </a:solidFill>
                <a:latin typeface="Calibri"/>
              </a:rPr>
              <a:t>glucophage 500 mg for pcos</a:t>
            </a:r>
            <a:br/>
            <a:r>
              <a:rPr b="false" i="false" strike="noStrike" sz="1200" u="none">
                <a:solidFill>
                  <a:srgbClr val="FFFFFF"/>
                </a:solidFill>
                <a:latin typeface="Calibri"/>
              </a:rPr>
              <a:t>glucophage xr prescribing information</a:t>
            </a:r>
            <a:br/>
            <a:r>
              <a:rPr b="false" i="false" strike="noStrike" sz="1200" u="none">
                <a:solidFill>
                  <a:srgbClr val="FFFFFF"/>
                </a:solidFill>
                <a:latin typeface="Calibri"/>
              </a:rPr>
              <a:t>I had 4 mature, but I&amp;#39;m pregnant with a singleton However, it is always best to talk to your Dr first :)</a:t>
            </a:r>
            <a:br/>
            <a:r>
              <a:rPr b="false" i="false" strike="noStrike" sz="1200" u="none">
                <a:solidFill>
                  <a:srgbClr val="FFFFFF"/>
                </a:solidFill>
                <a:latin typeface="Calibri"/>
              </a:rPr>
              <a:t>metformin online purchase uk</a:t>
            </a:r>
            <a:br/>
            <a:r>
              <a:rPr b="false" i="false" strike="noStrike" sz="1200" u="none">
                <a:solidFill>
                  <a:srgbClr val="FFFFFF"/>
                </a:solidFill>
                <a:latin typeface="Calibri"/>
              </a:rPr>
              <a:t>How many cycles is the most common that women get pregnant on clomid</a:t>
            </a:r>
            <a:br/>
            <a:r>
              <a:rPr b="false" i="false" strike="noStrike" sz="1200" u="none">
                <a:solidFill>
                  <a:srgbClr val="FFFFFF"/>
                </a:solidFill>
                <a:latin typeface="Calibri"/>
              </a:rPr>
              <a:t>buy metformin online for pcos</a:t>
            </a:r>
            <a:br/>
            <a:r>
              <a:rPr b="false" i="false" strike="noStrike" sz="1200" u="none">
                <a:solidFill>
                  <a:srgbClr val="FFFFFF"/>
                </a:solidFill>
                <a:latin typeface="Calibri"/>
              </a:rPr>
              <a:t>order glucophage 1 gm every am</a:t>
            </a:r>
            <a:br/>
            <a:r>
              <a:rPr b="false" i="false" strike="noStrike" sz="1200" u="none">
                <a:solidFill>
                  <a:srgbClr val="FFFFFF"/>
                </a:solidFill>
                <a:latin typeface="Calibri"/>
              </a:rPr>
              <a:t>glucophage xr 500 mg pret</a:t>
            </a:r>
            <a:br/>
            <a:r>
              <a:rPr b="false" i="false" strike="noStrike" sz="1200" u="none">
                <a:solidFill>
                  <a:srgbClr val="FFFFFF"/>
                </a:solidFill>
                <a:latin typeface="Calibri"/>
              </a:rPr>
              <a:t>order metformin online</a:t>
            </a:r>
            <a:br/>
            <a:r>
              <a:rPr b="false" i="false" strike="noStrike" sz="1200" u="none">
                <a:solidFill>
                  <a:srgbClr val="FFFFFF"/>
                </a:solidFill>
                <a:latin typeface="Calibri"/>
              </a:rPr>
              <a:t>purchase glucophage</a:t>
            </a:r>
            <a:br/>
            <a:r>
              <a:rPr b="false" i="false" strike="noStrike" sz="1200" u="none">
                <a:solidFill>
                  <a:srgbClr val="FFFFFF"/>
                </a:solidFill>
                <a:latin typeface="Calibri"/>
              </a:rPr>
              <a:t>I can take the kids to the mall, go grocery shopping...all those thing seemed nearly impossible 2 months ago</a:t>
            </a:r>
            <a:br/>
            <a:r>
              <a:rPr b="false" i="false" strike="noStrike" sz="1200" u="none">
                <a:solidFill>
                  <a:srgbClr val="FFFFFF"/>
                </a:solidFill>
                <a:latin typeface="Calibri"/>
              </a:rPr>
              <a:t>glucophage xr price</a:t>
            </a:r>
            <a:br/>
            <a:r>
              <a:rPr b="false" i="false" strike="noStrike" sz="1200" u="none">
                <a:solidFill>
                  <a:srgbClr val="FFFFFF"/>
                </a:solidFill>
                <a:latin typeface="Calibri"/>
              </a:rPr>
              <a:t>buy metformin online usa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kaze da nastavim terapiju sa Eracid (klaritromicin) 500 mg Zontop (pantoprazol)15 dana</a:t>
            </a:r>
            <a:br/>
            <a:r>
              <a:rPr b="false" i="false" strike="noStrike" sz="1200" u="none">
                <a:solidFill>
                  <a:srgbClr val="FFFFFF"/>
                </a:solidFill>
                <a:latin typeface="Calibri"/>
              </a:rPr>
              <a:t>glucophage canada</a:t>
            </a:r>
            <a:br/>
            <a:r>
              <a:rPr b="false" i="false" strike="noStrike" sz="1200" u="none">
                <a:solidFill>
                  <a:srgbClr val="FFFFFF"/>
                </a:solidFill>
                <a:latin typeface="Calibri"/>
              </a:rPr>
              <a:t>where to buy glucophage in uk</a:t>
            </a:r>
            <a:br/>
            <a:r>
              <a:rPr b="false" i="false" strike="noStrike" sz="1200" u="none">
                <a:solidFill>
                  <a:srgbClr val="FFFFFF"/>
                </a:solidFill>
                <a:latin typeface="Calibri"/>
              </a:rPr>
              <a:t>glucophage xr bodybuilding</a:t>
            </a:r>
            <a:br/>
            <a:r>
              <a:rPr b="false" i="false" strike="noStrike" sz="1200" u="none">
                <a:solidFill>
                  <a:srgbClr val="FFFFFF"/>
                </a:solidFill>
                <a:latin typeface="Calibri"/>
              </a:rPr>
              <a:t>Both Xanax and weed cause drowsiness and loss of coordination, and you might be opening yourself up to potential accidents</a:t>
            </a:r>
            <a:br/>
            <a:r>
              <a:rPr b="false" i="false" strike="noStrike" sz="1200" u="none">
                <a:solidFill>
                  <a:srgbClr val="FFFFFF"/>
                </a:solidFill>
                <a:latin typeface="Calibri"/>
              </a:rPr>
              <a:t>glucophage xr 1000 mg price</a:t>
            </a:r>
            <a:br/>
            <a:r>
              <a:rPr b="false" i="false" strike="noStrike" sz="1200" u="none">
                <a:solidFill>
                  <a:srgbClr val="FFFFFF"/>
                </a:solidFill>
                <a:latin typeface="Calibri"/>
              </a:rPr>
              <a:t>buy glucophage online uk</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glucophage xr generico</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glucophage price south africa</a:t>
            </a:r>
            <a:br/>
            <a:r>
              <a:rPr b="false" i="false" strike="noStrike" sz="1200" u="none">
                <a:solidFill>
                  <a:srgbClr val="FFFFFF"/>
                </a:solidFill>
                <a:latin typeface="Calibri"/>
              </a:rPr>
              <a:t>can i buy glucophage over the counter</a:t>
            </a:r>
            <a:br/>
            <a:r>
              <a:rPr b="false" i="false" strike="noStrike" sz="1200" u="none">
                <a:solidFill>
                  <a:srgbClr val="FFFFFF"/>
                </a:solidFill>
                <a:latin typeface="Calibri"/>
              </a:rPr>
              <a:t>glucophage sr dosage</a:t>
            </a:r>
            <a:br/>
            <a:r>
              <a:rPr b="false" i="false" strike="noStrike" sz="1200" u="none">
                <a:solidFill>
                  <a:srgbClr val="FFFFFF"/>
                </a:solidFill>
                <a:latin typeface="Calibri"/>
              </a:rPr>
              <a:t>Once those posts fell, no pro-government troops were left in the area and the rebels overran the villages, according to the report.</a:t>
            </a:r>
            <a:br/>
            <a:r>
              <a:rPr b="false" i="false" strike="noStrike" sz="1200" u="none">
                <a:solidFill>
                  <a:srgbClr val="FFFFFF"/>
                </a:solidFill>
                <a:latin typeface="Calibri"/>
              </a:rPr>
              <a:t>glucophage buy uk</a:t>
            </a:r>
            <a:br/>
            <a:r>
              <a:rPr b="false" i="false" strike="noStrike" sz="1200" u="none">
                <a:solidFill>
                  <a:srgbClr val="FFFFFF"/>
                </a:solidFill>
                <a:latin typeface="Calibri"/>
              </a:rPr>
              <a:t>I definitely recommend this medication</a:t>
            </a:r>
            <a:br/>
            <a:r>
              <a:rPr b="false" i="false" strike="noStrike" sz="1200" u="none">
                <a:solidFill>
                  <a:srgbClr val="FFFFFF"/>
                </a:solidFill>
                <a:latin typeface="Calibri"/>
              </a:rPr>
              <a:t>buy metformin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Glucophage 850 Mg.100 Film Tb - Metformin Online Order</dc:title>
  <dc:description>Glucophage metformina tabletas 500 mg, purchase metformin, glucophage sr 500mg price, buy glucophage 500mg, obat diabetes glucophage xr, why is metformin so cheap, glucophage xr 500mg price south africa</dc:description>
  <dc:subject>Glucophage 850 Mg.100 Film Tb - Metformin Online Order</dc:subject>
  <cp:keywords>buy metformin online canada, glucophage 5 mg, natural glucophage, buy glucophage 500mg, obat diabetes glucophage xr, glucophage online bestellen, glucophage 1000 mg, order metformin, glucophage price south africa, glucophage sr dosage</cp:keywords>
  <cp:category/>
</cp:coreProperties>
</file>