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2.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3.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4.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6.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0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3.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5816.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Valtrex Valacyclovir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They've gotten thinner, faster and much more affordable, yet the way we navigate them has stayed virtually the same since 1983 when Apple released the Lisa, one of the first computers with a mouse</a:t>
            </a:r>
            <a:br/>
            <a:r>
              <a:rPr b="false" i="false" strike="noStrike" sz="1200" u="none">
                <a:solidFill>
                  <a:srgbClr val="FFFFFF"/>
                </a:solidFill>
                <a:latin typeface="Calibri"/>
              </a:rPr>
              <a:t>valtrex caplets 500mg</a:t>
            </a:r>
            <a:br/>
            <a:r>
              <a:rPr b="false" i="false" strike="noStrike" sz="1200" u="none">
                <a:solidFill>
                  <a:srgbClr val="FFFFFF"/>
                </a:solidFill>
                <a:latin typeface="Calibri"/>
              </a:rPr>
              <a:t>acyclovir generic valtrex</a:t>
            </a:r>
            <a:br/>
            <a:r>
              <a:rPr b="false" i="false" strike="noStrike" sz="1200" u="none">
                <a:solidFill>
                  <a:srgbClr val="FFFFFF"/>
                </a:solidFill>
                <a:latin typeface="Calibri"/>
              </a:rPr>
              <a:t>valtrex buy online</a:t>
            </a:r>
            <a:br/>
            <a:r>
              <a:rPr b="false" i="false" strike="noStrike" sz="1200" u="none">
                <a:solidFill>
                  <a:srgbClr val="FFFFFF"/>
                </a:solidFill>
                <a:latin typeface="Calibri"/>
              </a:rPr>
              <a:t>valtrex cost no insurance</a:t>
            </a:r>
            <a:br/>
            <a:r>
              <a:rPr b="false" i="false" strike="noStrike" sz="1200" u="none">
                <a:solidFill>
                  <a:srgbClr val="FFFFFF"/>
                </a:solidFill>
                <a:latin typeface="Calibri"/>
              </a:rPr>
              <a:t>valtrex buy generic</a:t>
            </a:r>
            <a:br/>
            <a:r>
              <a:rPr b="false" i="false" strike="noStrike" sz="1200" u="none">
                <a:solidFill>
                  <a:srgbClr val="FFFFFF"/>
                </a:solidFill>
                <a:latin typeface="Calibri"/>
              </a:rPr>
              <a:t>"It could well explain the adverse events people have described."</a:t>
            </a:r>
            <a:br/>
            <a:r>
              <a:rPr b="false" i="false" strike="noStrike" sz="1200" u="none">
                <a:solidFill>
                  <a:srgbClr val="FFFFFF"/>
                </a:solidFill>
                <a:latin typeface="Calibri"/>
              </a:rPr>
              <a:t>is valacyclovir hcl the same as valtrex</a:t>
            </a:r>
            <a:br/>
            <a:r>
              <a:rPr b="false" i="false" strike="noStrike" sz="1200" u="none">
                <a:solidFill>
                  <a:srgbClr val="FFFFFF"/>
                </a:solidFill>
                <a:latin typeface="Calibri"/>
              </a:rPr>
              <a:t>valtrex dosage for cold sores 500mg</a:t>
            </a:r>
            <a:br/>
            <a:r>
              <a:rPr b="false" i="false" strike="noStrike" sz="1200" u="none">
                <a:solidFill>
                  <a:srgbClr val="FFFFFF"/>
                </a:solidFill>
                <a:latin typeface="Calibri"/>
              </a:rPr>
              <a:t>can i buy valtrex over the counter uk</a:t>
            </a:r>
            <a:br/>
            <a:r>
              <a:rPr b="false" i="false" strike="noStrike" sz="1200" u="none">
                <a:solidFill>
                  <a:srgbClr val="FFFFFF"/>
                </a:solidFill>
                <a:latin typeface="Calibri"/>
              </a:rPr>
              <a:t>valtrex online</a:t>
            </a:r>
            <a:br/>
            <a:r>
              <a:rPr b="false" i="false" strike="noStrike" sz="1200" u="none">
                <a:solidFill>
                  <a:srgbClr val="FFFFFF"/>
                </a:solidFill>
                <a:latin typeface="Calibri"/>
              </a:rPr>
              <a:t>Complications of diabetes can be serious and even life threatening</a:t>
            </a:r>
            <a:br/>
            <a:r>
              <a:rPr b="false" i="false" strike="noStrike" sz="1200" u="none">
                <a:solidFill>
                  <a:srgbClr val="FFFFFF"/>
                </a:solidFill>
                <a:latin typeface="Calibri"/>
              </a:rPr>
              <a:t>valtrex prices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valtrex canada</a:t>
            </a:r>
            <a:br/>
            <a:r>
              <a:rPr b="false" i="false" strike="noStrike" sz="1200" u="none">
                <a:solidFill>
                  <a:srgbClr val="FFFFFF"/>
                </a:solidFill>
                <a:latin typeface="Calibri"/>
              </a:rPr>
              <a:t>buy valtrex walmart</a:t>
            </a:r>
            <a:br/>
            <a:r>
              <a:rPr b="false" i="false" strike="noStrike" sz="1200" u="none">
                <a:solidFill>
                  <a:srgbClr val="FFFFFF"/>
                </a:solidFill>
                <a:latin typeface="Calibri"/>
              </a:rPr>
              <a:t>Has anyone become pregnant while one these or any type of medication for panic disorder and did you stop meds or continue to take them</a:t>
            </a:r>
            <a:br/>
            <a:r>
              <a:rPr b="false" i="false" strike="noStrike" sz="1200" u="none">
                <a:solidFill>
                  <a:srgbClr val="FFFFFF"/>
                </a:solidFill>
                <a:latin typeface="Calibri"/>
              </a:rPr>
              <a:t>buy valtrex online canada</a:t>
            </a:r>
            <a:br/>
            <a:r>
              <a:rPr b="false" i="false" strike="noStrike" sz="1200" u="none">
                <a:solidFill>
                  <a:srgbClr val="FFFFFF"/>
                </a:solidFill>
                <a:latin typeface="Calibri"/>
              </a:rPr>
              <a:t>can you buy valacyclovir over the counter</a:t>
            </a:r>
            <a:br/>
            <a:r>
              <a:rPr b="false" i="false" strike="noStrike" sz="1200" u="none">
                <a:solidFill>
                  <a:srgbClr val="FFFFFF"/>
                </a:solidFill>
                <a:latin typeface="Calibri"/>
              </a:rPr>
              <a:t>Auch kann die Iris (der farbige Teil des Auges) whrend der Operation erschlaffen, was zu einer Schdigung des Auges fhren kann</a:t>
            </a:r>
            <a:br/>
            <a:r>
              <a:rPr b="false" i="false" strike="noStrike" sz="1200" u="none">
                <a:solidFill>
                  <a:srgbClr val="FFFFFF"/>
                </a:solidFill>
                <a:latin typeface="Calibri"/>
              </a:rPr>
              <a:t>valacyclovir online sales</a:t>
            </a:r>
            <a:br/>
            <a:r>
              <a:rPr b="false" i="false" strike="noStrike" sz="1200" u="none">
                <a:solidFill>
                  <a:srgbClr val="FFFFFF"/>
                </a:solidFill>
                <a:latin typeface="Calibri"/>
              </a:rPr>
              <a:t>do i need a prescription to buy valtrex</a:t>
            </a:r>
            <a:br/>
            <a:r>
              <a:rPr b="false" i="false" strike="noStrike" sz="1200" u="none">
                <a:solidFill>
                  <a:srgbClr val="FFFFFF"/>
                </a:solidFill>
                <a:latin typeface="Calibri"/>
              </a:rPr>
              <a:t>Use what works for you, not what this story says, because it&amp;rsquo;s worthless.</a:t>
            </a:r>
            <a:br/>
            <a:r>
              <a:rPr b="false" i="false" strike="noStrike" sz="1200" u="none">
                <a:solidFill>
                  <a:srgbClr val="FFFFFF"/>
                </a:solidFill>
                <a:latin typeface="Calibri"/>
              </a:rPr>
              <a:t>valtrex buy cheap</a:t>
            </a:r>
            <a:br/>
            <a:r>
              <a:rPr b="false" i="false" strike="noStrike" sz="1200" u="none">
                <a:solidFill>
                  <a:srgbClr val="FFFFFF"/>
                </a:solidFill>
                <a:latin typeface="Calibri"/>
              </a:rPr>
              <a:t>order valacyclovir online</a:t>
            </a:r>
            <a:br/>
            <a:r>
              <a:rPr b="false" i="false" strike="noStrike" sz="1200" u="none">
                <a:solidFill>
                  <a:srgbClr val="FFFFFF"/>
                </a:solidFill>
                <a:latin typeface="Calibri"/>
              </a:rPr>
              <a:t>buy valtrex online cheap</a:t>
            </a:r>
            <a:br/>
            <a:r>
              <a:rPr b="false" i="false" strike="noStrike" sz="1200" u="none">
                <a:solidFill>
                  <a:srgbClr val="FFFFFF"/>
                </a:solidFill>
                <a:latin typeface="Calibri"/>
              </a:rPr>
              <a:t>generic valacyclovir reviews</a:t>
            </a:r>
            <a:br/>
            <a:r>
              <a:rPr b="false" i="false" strike="noStrike" sz="1200" u="none">
                <a:solidFill>
                  <a:srgbClr val="FFFFFF"/>
                </a:solidFill>
                <a:latin typeface="Calibri"/>
              </a:rPr>
              <a:t>valtrex cost at walmart</a:t>
            </a:r>
            <a:br/>
            <a:r>
              <a:rPr b="false" i="false" strike="noStrike" sz="1200" u="none">
                <a:solidFill>
                  <a:srgbClr val="FFFFFF"/>
                </a:solidFill>
                <a:latin typeface="Calibri"/>
              </a:rPr>
              <a:t>When reinfection does occur, azoles are the most frequently used therapy.</a:t>
            </a:r>
            <a:br/>
            <a:r>
              <a:rPr b="false" i="false" strike="noStrike" sz="1200" u="none">
                <a:solidFill>
                  <a:srgbClr val="FFFFFF"/>
                </a:solidFill>
                <a:latin typeface="Calibri"/>
              </a:rPr>
              <a:t>valtrex valacyclovir</a:t>
            </a:r>
            <a:br/>
            <a:r>
              <a:rPr b="false" i="false" strike="noStrike" sz="1200" u="none">
                <a:solidFill>
                  <a:srgbClr val="FFFFFF"/>
                </a:solidFill>
                <a:latin typeface="Calibri"/>
              </a:rPr>
              <a:t>order valtrex online uk</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valtrex online pharmacy</a:t>
            </a:r>
            <a:br/>
            <a:r>
              <a:rPr b="false" i="false" strike="noStrike" sz="1200" u="none">
                <a:solidFill>
                  <a:srgbClr val="FFFFFF"/>
                </a:solidFill>
                <a:latin typeface="Calibri"/>
              </a:rPr>
              <a:t>valtrex cheap online</a:t>
            </a:r>
            <a:br/>
            <a:r>
              <a:rPr b="false" i="false" strike="noStrike" sz="1200" u="none">
                <a:solidFill>
                  <a:srgbClr val="FFFFFF"/>
                </a:solidFill>
                <a:latin typeface="Calibri"/>
              </a:rPr>
              <a:t>PROTONIX (pantoprazole sodium) For Delayed-Release Oral Suspension, 40 mg, contains the active ingredient pantoprazole sodium sesquihydrate in the form of enteric-coated granules in unit dose packets</a:t>
            </a:r>
            <a:br/>
            <a:r>
              <a:rPr b="false" i="false" strike="noStrike" sz="1200" u="none">
                <a:solidFill>
                  <a:srgbClr val="FFFFFF"/>
                </a:solidFill>
                <a:latin typeface="Calibri"/>
              </a:rPr>
              <a:t>how to get prescribed valtrex</a:t>
            </a:r>
            <a:br/>
            <a:r>
              <a:rPr b="false" i="false" strike="noStrike" sz="1200" u="none">
                <a:solidFill>
                  <a:srgbClr val="FFFFFF"/>
                </a:solidFill>
                <a:latin typeface="Calibri"/>
              </a:rPr>
              <a:t>I'll text you later augmentin 375 mg used The firm communicates its plans for the next two quarters with its workers, discussing what needs to be done and which decisions have to be taken</a:t>
            </a:r>
            <a:br/>
            <a:r>
              <a:rPr b="false" i="false" strike="noStrike" sz="1200" u="none">
                <a:solidFill>
                  <a:srgbClr val="FFFFFF"/>
                </a:solidFill>
                <a:latin typeface="Calibri"/>
              </a:rPr>
              <a:t>valtrex order online</a:t>
            </a:r>
            <a:br/>
            <a:r>
              <a:rPr b="false" i="false" strike="noStrike" sz="1200" u="none">
                <a:solidFill>
                  <a:srgbClr val="FFFFFF"/>
                </a:solidFill>
                <a:latin typeface="Calibri"/>
              </a:rPr>
              <a:t>valacyclovir online</a:t>
            </a:r>
            <a:br/>
            <a:r>
              <a:rPr b="false" i="false" strike="noStrike" sz="1200" u="none">
                <a:solidFill>
                  <a:srgbClr val="FFFFFF"/>
                </a:solidFill>
                <a:latin typeface="Calibri"/>
              </a:rPr>
              <a:t>She said if I want to go to 10mg she will only treat me for another 3 months and in that case the accutane will not help me.</a:t>
            </a:r>
            <a:br/>
            <a:r>
              <a:rPr b="false" i="false" strike="noStrike" sz="1200" u="none">
                <a:solidFill>
                  <a:srgbClr val="FFFFFF"/>
                </a:solidFill>
                <a:latin typeface="Calibri"/>
              </a:rPr>
              <a:t>where to buy valtrex</a:t>
            </a:r>
            <a:br/>
            <a:r>
              <a:rPr b="false" i="false" strike="noStrike" sz="1200" u="none">
                <a:solidFill>
                  <a:srgbClr val="FFFFFF"/>
                </a:solidFill>
                <a:latin typeface="Calibri"/>
              </a:rPr>
              <a:t>valacyclovir valtrex</a:t>
            </a:r>
            <a:br/>
            <a:r>
              <a:rPr b="false" i="false" strike="noStrike" sz="1200" u="none">
                <a:solidFill>
                  <a:srgbClr val="FFFFFF"/>
                </a:solidFill>
                <a:latin typeface="Calibri"/>
              </a:rPr>
              <a:t>get valtrex</a:t>
            </a:r>
            <a:br/>
            <a:r>
              <a:rPr b="false" i="false" strike="noStrike" sz="1200" u="none">
                <a:solidFill>
                  <a:srgbClr val="FFFFFF"/>
                </a:solidFill>
                <a:latin typeface="Calibri"/>
              </a:rPr>
              <a:t>buy valtrex online overnight</a:t>
            </a:r>
            <a:br/>
            <a:r>
              <a:rPr b="false" i="false" strike="noStrike" sz="1200" u="none">
                <a:solidFill>
                  <a:srgbClr val="FFFFFF"/>
                </a:solidFill>
                <a:latin typeface="Calibri"/>
              </a:rPr>
              <a:t>buy generic valtrex online</a:t>
            </a:r>
            <a:br/>
            <a:r>
              <a:rPr b="false" i="false" strike="noStrike" sz="1200" u="none">
                <a:solidFill>
                  <a:srgbClr val="FFFFFF"/>
                </a:solidFill>
                <a:latin typeface="Calibri"/>
              </a:rPr>
              <a:t>how much does valtrex cost in mexico</a:t>
            </a:r>
            <a:br/>
            <a:r>
              <a:rPr b="false" i="false" strike="noStrike" sz="1200" u="none">
                <a:solidFill>
                  <a:srgbClr val="FFFFFF"/>
                </a:solidFill>
                <a:latin typeface="Calibri"/>
              </a:rPr>
              <a:t>get valtrex cheap</a:t>
            </a:r>
            <a:br/>
            <a:r>
              <a:rPr b="false" i="false" strike="noStrike" sz="1200" u="none">
                <a:solidFill>
                  <a:srgbClr val="FFFFFF"/>
                </a:solidFill>
                <a:latin typeface="Calibri"/>
              </a:rPr>
              <a:t>valtrex 500mg caplet</a:t>
            </a:r>
            <a:br/>
            <a:r>
              <a:rPr b="false" i="false" strike="noStrike" sz="1200" u="none">
                <a:solidFill>
                  <a:srgbClr val="FFFFFF"/>
                </a:solidFill>
                <a:latin typeface="Calibri"/>
              </a:rPr>
              <a:t>how to buy valtrex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generic valtrex online</a:t>
            </a:r>
            <a:br/>
            <a:r>
              <a:rPr b="false" i="false" strike="noStrike" sz="1200" u="none">
                <a:solidFill>
                  <a:srgbClr val="FFFFFF"/>
                </a:solidFill>
                <a:latin typeface="Calibri"/>
              </a:rPr>
              <a:t>how much does valtrex cost at walgreens</a:t>
            </a:r>
            <a:br/>
            <a:r>
              <a:rPr b="false" i="false" strike="noStrike" sz="1200" u="none">
                <a:solidFill>
                  <a:srgbClr val="FFFFFF"/>
                </a:solidFill>
                <a:latin typeface="Calibri"/>
              </a:rPr>
              <a:t>cheapest valtrex online</a:t>
            </a:r>
            <a:br/>
            <a:r>
              <a:rPr b="false" i="false" strike="noStrike" sz="1200" u="none">
                <a:solidFill>
                  <a:srgbClr val="FFFFFF"/>
                </a:solidFill>
                <a:latin typeface="Calibri"/>
              </a:rPr>
              <a:t>valtrex 500 mg buy online</a:t>
            </a:r>
            <a:br/>
            <a:r>
              <a:rPr b="false" i="false" strike="noStrike" sz="1200" u="none">
                <a:solidFill>
                  <a:srgbClr val="FFFFFF"/>
                </a:solidFill>
                <a:latin typeface="Calibri"/>
              </a:rPr>
              <a:t>valtrex 500mg price in the philippines</a:t>
            </a:r>
            <a:br/>
            <a:r>
              <a:rPr b="false" i="false" strike="noStrike" sz="1200" u="none">
                <a:solidFill>
                  <a:srgbClr val="FFFFFF"/>
                </a:solidFill>
                <a:latin typeface="Calibri"/>
              </a:rPr>
              <a:t>how to buy valtrex</a:t>
            </a:r>
            <a:br/>
            <a:r>
              <a:rPr b="false" i="false" strike="noStrike" sz="1200" u="none">
                <a:solidFill>
                  <a:srgbClr val="FFFFFF"/>
                </a:solidFill>
                <a:latin typeface="Calibri"/>
              </a:rPr>
              <a:t>purchase valtrex canada</a:t>
            </a:r>
            <a:br/>
            <a:r>
              <a:rPr b="false" i="false" strike="noStrike" sz="1200" u="none">
                <a:solidFill>
                  <a:srgbClr val="FFFFFF"/>
                </a:solidFill>
                <a:latin typeface="Calibri"/>
              </a:rPr>
              <a:t>There is, however, plenty of scientific evidence that amitriptyline is efficacious in migraine prevention</a:t>
            </a:r>
            <a:br/>
            <a:r>
              <a:rPr b="false" i="false" strike="noStrike" sz="1200" u="none">
                <a:solidFill>
                  <a:srgbClr val="FFFFFF"/>
                </a:solidFill>
                <a:latin typeface="Calibri"/>
              </a:rPr>
              <a:t>cheap valtrex online</a:t>
            </a:r>
            <a:br/>
            <a:r>
              <a:rPr b="false" i="false" strike="noStrike" sz="1200" u="none">
                <a:solidFill>
                  <a:srgbClr val="FFFFFF"/>
                </a:solidFill>
                <a:latin typeface="Calibri"/>
              </a:rPr>
              <a:t>how to get a prescription for valtrex</a:t>
            </a:r>
            <a:br/>
            <a:r>
              <a:rPr b="false" i="false" strike="noStrike" sz="1200" u="none">
                <a:solidFill>
                  <a:srgbClr val="FFFFFF"/>
                </a:solidFill>
                <a:latin typeface="Calibri"/>
              </a:rPr>
              <a:t>My 9 yr.old son has been trying different med's for over three years now</a:t>
            </a:r>
            <a:br/>
            <a:r>
              <a:rPr b="false" i="false" strike="noStrike" sz="1200" u="none">
                <a:solidFill>
                  <a:srgbClr val="FFFFFF"/>
                </a:solidFill>
                <a:latin typeface="Calibri"/>
              </a:rPr>
              <a:t>valtrex 500 mg twice a day</a:t>
            </a:r>
            <a:br/>
            <a:r>
              <a:rPr b="false" i="false" strike="noStrike" sz="1200" u="none">
                <a:solidFill>
                  <a:srgbClr val="FFFFFF"/>
                </a:solidFill>
                <a:latin typeface="Calibri"/>
              </a:rPr>
              <a:t>As I couldn't have the normal pill due to family blood.</a:t>
            </a:r>
            <a:br/>
            <a:r>
              <a:rPr b="false" i="false" strike="noStrike" sz="1200" u="none">
                <a:solidFill>
                  <a:srgbClr val="FFFFFF"/>
                </a:solidFill>
                <a:latin typeface="Calibri"/>
              </a:rPr>
              <a:t>order valacyclovir online cheap</a:t>
            </a:r>
            <a:br/>
            <a:r>
              <a:rPr b="false" i="false" strike="noStrike" sz="1200" u="none">
                <a:solidFill>
                  <a:srgbClr val="FFFFFF"/>
                </a:solidFill>
                <a:latin typeface="Calibri"/>
              </a:rPr>
              <a:t>how to take valtrex 500 mg for cold sore</a:t>
            </a:r>
            <a:br/>
            <a:r>
              <a:rPr b="false" i="false" strike="noStrike" sz="1200" u="none">
                <a:solidFill>
                  <a:srgbClr val="FFFFFF"/>
                </a:solidFill>
                <a:latin typeface="Calibri"/>
              </a:rPr>
              <a:t>purchase valacyclovir online</a:t>
            </a:r>
            <a:br/>
            <a:r>
              <a:rPr b="false" i="false" strike="noStrike" sz="1200" u="none">
                <a:solidFill>
                  <a:srgbClr val="FFFFFF"/>
                </a:solidFill>
                <a:latin typeface="Calibri"/>
              </a:rPr>
              <a:t>how much does valtrex cost at walmart</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most common side effects are mild nausea, vomiting, itching and rashes</a:t>
            </a:r>
            <a:br/>
            <a:r>
              <a:rPr b="false" i="false" strike="noStrike" sz="1200" u="none">
                <a:solidFill>
                  <a:srgbClr val="FFFFFF"/>
                </a:solidFill>
                <a:latin typeface="Calibri"/>
              </a:rPr>
              <a:t>buy valacyclovir online uk</a:t>
            </a:r>
            <a:br/>
            <a:r>
              <a:rPr b="false" i="false" strike="noStrike" sz="1200" u="none">
                <a:solidFill>
                  <a:srgbClr val="FFFFFF"/>
                </a:solidFill>
                <a:latin typeface="Calibri"/>
              </a:rPr>
              <a:t>Worse, in less than three years we will both &amp;rdquo;level up&amp;rsquo; to new age brackets, which means about a 25% price jump in addition to the annual one.</a:t>
            </a:r>
            <a:br/>
            <a:r>
              <a:rPr b="false" i="false" strike="noStrike" sz="1200" u="none">
                <a:solidFill>
                  <a:srgbClr val="FFFFFF"/>
                </a:solidFill>
                <a:latin typeface="Calibri"/>
              </a:rPr>
              <a:t>valacyclovir online pharmacy</a:t>
            </a:r>
            <a:br/>
            <a:r>
              <a:rPr b="false" i="false" strike="noStrike" sz="1200" u="none">
                <a:solidFill>
                  <a:srgbClr val="FFFFFF"/>
                </a:solidFill>
                <a:latin typeface="Calibri"/>
              </a:rPr>
              <a:t>obat valtrex valacyclovir</a:t>
            </a:r>
            <a:br/>
            <a:r>
              <a:rPr b="false" i="false" strike="noStrike" sz="1200" u="none">
                <a:solidFill>
                  <a:srgbClr val="FFFFFF"/>
                </a:solidFill>
                <a:latin typeface="Calibri"/>
              </a:rPr>
              <a:t>Cases of overdosage with Coreg alone or in combination with other drugs have been reported</a:t>
            </a:r>
            <a:br/>
            <a:r>
              <a:rPr b="false" i="false" strike="noStrike" sz="1200" u="none">
                <a:solidFill>
                  <a:srgbClr val="FFFFFF"/>
                </a:solidFill>
                <a:latin typeface="Calibri"/>
              </a:rPr>
              <a:t>get valtrex prescription</a:t>
            </a:r>
            <a:br/>
            <a:r>
              <a:rPr b="false" i="false" strike="noStrike" sz="1200" u="none">
                <a:solidFill>
                  <a:srgbClr val="FFFFFF"/>
                </a:solidFill>
                <a:latin typeface="Calibri"/>
              </a:rPr>
              <a:t>can i buy valtrex over the counter</a:t>
            </a:r>
            <a:br/>
            <a:r>
              <a:rPr b="false" i="false" strike="noStrike" sz="1200" u="none">
                <a:solidFill>
                  <a:srgbClr val="FFFFFF"/>
                </a:solidFill>
                <a:latin typeface="Calibri"/>
              </a:rPr>
              <a:t>I have tried Levo, Synthroid, and Armour, and I believe something else</a:t>
            </a:r>
            <a:br/>
            <a:r>
              <a:rPr b="false" i="false" strike="noStrike" sz="1200" u="none">
                <a:solidFill>
                  <a:srgbClr val="FFFFFF"/>
                </a:solidFill>
                <a:latin typeface="Calibri"/>
              </a:rPr>
              <a:t>how can i get valtrex</a:t>
            </a:r>
            <a:br/>
            <a:r>
              <a:rPr b="false" i="false" strike="noStrike" sz="1200" u="none">
                <a:solidFill>
                  <a:srgbClr val="FFFFFF"/>
                </a:solidFill>
                <a:latin typeface="Calibri"/>
              </a:rPr>
              <a:t>how to buy generic valtrex</a:t>
            </a:r>
            <a:br/>
            <a:r>
              <a:rPr b="false" i="false" strike="noStrike" sz="1200" u="none">
                <a:solidFill>
                  <a:srgbClr val="FFFFFF"/>
                </a:solidFill>
                <a:latin typeface="Calibri"/>
              </a:rPr>
              <a:t>valtrex 500mg</a:t>
            </a:r>
            <a:br/>
            <a:r>
              <a:rPr b="false" i="false" strike="noStrike" sz="1200" u="none">
                <a:solidFill>
                  <a:srgbClr val="FFFFFF"/>
                </a:solidFill>
                <a:latin typeface="Calibri"/>
              </a:rPr>
              <a:t>Reduce colchicine dose if coadministration is necessary</a:t>
            </a:r>
            <a:br/>
            <a:r>
              <a:rPr b="false" i="false" strike="noStrike" sz="1200" u="none">
                <a:solidFill>
                  <a:srgbClr val="FFFFFF"/>
                </a:solidFill>
                <a:latin typeface="Calibri"/>
              </a:rPr>
              <a:t>buying valtrex canada</a:t>
            </a:r>
            <a:br/>
            <a:r>
              <a:rPr b="false" i="false" strike="noStrike" sz="1200" u="none">
                <a:solidFill>
                  <a:srgbClr val="FFFFFF"/>
                </a:solidFill>
                <a:latin typeface="Calibri"/>
              </a:rPr>
              <a:t>buying generic valtrex online</a:t>
            </a:r>
            <a:br/>
            <a:r>
              <a:rPr b="false" i="false" strike="noStrike" sz="1200" u="none">
                <a:solidFill>
                  <a:srgbClr val="FFFFFF"/>
                </a:solidFill>
                <a:latin typeface="Calibri"/>
              </a:rPr>
              <a:t>do you need a prescription to buy valtrex</a:t>
            </a:r>
            <a:br/>
            <a:r>
              <a:rPr b="false" i="false" strike="noStrike" sz="1200" u="none">
                <a:solidFill>
                  <a:srgbClr val="FFFFFF"/>
                </a:solidFill>
                <a:latin typeface="Calibri"/>
              </a:rPr>
              <a:t>no gimmick loan same day It0Is a gross topic but a serious problem</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to get valtrex online</a:t>
            </a:r>
            <a:br/>
            <a:r>
              <a:rPr b="false" i="false" strike="noStrike" sz="1200" u="none">
                <a:solidFill>
                  <a:srgbClr val="FFFFFF"/>
                </a:solidFill>
                <a:latin typeface="Calibri"/>
              </a:rPr>
              <a:t>valtrex valacyclovir 500mg</a:t>
            </a:r>
            <a:br/>
            <a:r>
              <a:rPr b="false" i="false" strike="noStrike" sz="1200" u="none">
                <a:solidFill>
                  <a:srgbClr val="FFFFFF"/>
                </a:solidFill>
                <a:latin typeface="Calibri"/>
              </a:rPr>
              <a:t>generic valacyclovir manufacturers</a:t>
            </a:r>
            <a:br/>
            <a:r>
              <a:rPr b="false" i="false" strike="noStrike" sz="1200" u="none">
                <a:solidFill>
                  <a:srgbClr val="FFFFFF"/>
                </a:solidFill>
                <a:latin typeface="Calibri"/>
              </a:rPr>
              <a:t>You can also Call the Poison Control Center at 1-800-222-1222 to talk to a poison expert.</a:t>
            </a:r>
            <a:br/>
            <a:r>
              <a:rPr b="false" i="false" strike="noStrike" sz="1200" u="none">
                <a:solidFill>
                  <a:srgbClr val="FFFFFF"/>
                </a:solidFill>
                <a:latin typeface="Calibri"/>
              </a:rPr>
              <a:t>buy online valtrex</a:t>
            </a:r>
            <a:br/>
            <a:r>
              <a:rPr b="false" i="false" strike="noStrike" sz="1200" u="none">
                <a:solidFill>
                  <a:srgbClr val="FFFFFF"/>
                </a:solidFill>
                <a:latin typeface="Calibri"/>
              </a:rPr>
              <a:t>valtrex 500 mg dosage</a:t>
            </a:r>
            <a:br/>
            <a:r>
              <a:rPr b="false" i="false" strike="noStrike" sz="1200" u="none">
                <a:solidFill>
                  <a:srgbClr val="FFFFFF"/>
                </a:solidFill>
                <a:latin typeface="Calibri"/>
              </a:rPr>
              <a:t>Most of tattoo the Q-Switched laser</a:t>
            </a:r>
            <a:br/>
            <a:r>
              <a:rPr b="false" i="false" strike="noStrike" sz="1200" u="none">
                <a:solidFill>
                  <a:srgbClr val="FFFFFF"/>
                </a:solidFill>
                <a:latin typeface="Calibri"/>
              </a:rPr>
              <a:t>buy valtrex 500mg</a:t>
            </a:r>
            <a:br/>
            <a:r>
              <a:rPr b="false" i="false" strike="noStrike" sz="1200" u="none">
                <a:solidFill>
                  <a:srgbClr val="FFFFFF"/>
                </a:solidFill>
                <a:latin typeface="Calibri"/>
              </a:rPr>
              <a:t>The only time in his life I actually wish his tolerance had been greater</a:t>
            </a:r>
            <a:br/>
            <a:r>
              <a:rPr b="false" i="false" strike="noStrike" sz="1200" u="none">
                <a:solidFill>
                  <a:srgbClr val="FFFFFF"/>
                </a:solidFill>
                <a:latin typeface="Calibri"/>
              </a:rPr>
              <a:t>how to get valtrex over the counter</a:t>
            </a:r>
            <a:br/>
            <a:r>
              <a:rPr b="false" i="false" strike="noStrike" sz="1200" u="none">
                <a:solidFill>
                  <a:srgbClr val="FFFFFF"/>
                </a:solidFill>
                <a:latin typeface="Calibri"/>
              </a:rPr>
              <a:t>valtrex 500mg caplet gsk</a:t>
            </a:r>
            <a:br/>
            <a:r>
              <a:rPr b="false" i="false" strike="noStrike" sz="1200" u="none">
                <a:solidFill>
                  <a:srgbClr val="FFFFFF"/>
                </a:solidFill>
                <a:latin typeface="Calibri"/>
              </a:rPr>
              <a:t>acyclovir cheaper than valtrex</a:t>
            </a:r>
            <a:br/>
            <a:r>
              <a:rPr b="false" i="false" strike="noStrike" sz="1200" u="none">
                <a:solidFill>
                  <a:srgbClr val="FFFFFF"/>
                </a:solidFill>
                <a:latin typeface="Calibri"/>
              </a:rPr>
              <a:t>order valtrex overnight</a:t>
            </a:r>
            <a:br/>
            <a:r>
              <a:rPr b="false" i="false" strike="noStrike" sz="1200" u="none">
                <a:solidFill>
                  <a:srgbClr val="FFFFFF"/>
                </a:solidFill>
                <a:latin typeface="Calibri"/>
              </a:rPr>
              <a:t>valtrex 1000 mg dosage</a:t>
            </a:r>
            <a:br/>
            <a:r>
              <a:rPr b="false" i="false" strike="noStrike" sz="1200" u="none">
                <a:solidFill>
                  <a:srgbClr val="FFFFFF"/>
                </a:solidFill>
                <a:latin typeface="Calibri"/>
              </a:rPr>
              <a:t>valtrex on line</a:t>
            </a:r>
            <a:br/>
            <a:r>
              <a:rPr b="false" i="false" strike="noStrike" sz="1200" u="none">
                <a:solidFill>
                  <a:srgbClr val="FFFFFF"/>
                </a:solidFill>
                <a:latin typeface="Calibri"/>
              </a:rPr>
              <a:t>can you buy valacyclovir online</a:t>
            </a:r>
            <a:br/>
            <a:r>
              <a:rPr b="false" i="false" strike="noStrike" sz="1200" u="none">
                <a:solidFill>
                  <a:srgbClr val="FFFFFF"/>
                </a:solidFill>
                <a:latin typeface="Calibri"/>
              </a:rPr>
              <a:t>I have to do more research into this and also another medication also</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valacyclovir cheap</a:t>
            </a:r>
            <a:br/>
            <a:r>
              <a:rPr b="false" i="false" strike="noStrike" sz="1200" u="none">
                <a:solidFill>
                  <a:srgbClr val="FFFFFF"/>
                </a:solidFill>
                <a:latin typeface="Calibri"/>
              </a:rPr>
              <a:t>However, this is a different kind of Zoloft lawsuit where patients are both requesting a refund and challenging the FDA.</a:t>
            </a:r>
            <a:br/>
            <a:r>
              <a:rPr b="false" i="false" strike="noStrike" sz="1200" u="none">
                <a:solidFill>
                  <a:srgbClr val="FFFFFF"/>
                </a:solidFill>
                <a:latin typeface="Calibri"/>
              </a:rPr>
              <a:t>get valtrex free</a:t>
            </a:r>
            <a:br/>
            <a:r>
              <a:rPr b="false" i="false" strike="noStrike" sz="1200" u="none">
                <a:solidFill>
                  <a:srgbClr val="FFFFFF"/>
                </a:solidFill>
                <a:latin typeface="Calibri"/>
              </a:rPr>
              <a:t>valtrex 500 mg price</a:t>
            </a:r>
            <a:br/>
            <a:r>
              <a:rPr b="false" i="false" strike="noStrike" sz="1200" u="none">
                <a:solidFill>
                  <a:srgbClr val="FFFFFF"/>
                </a:solidFill>
                <a:latin typeface="Calibri"/>
              </a:rPr>
              <a:t>valtrex purchase online</a:t>
            </a:r>
            <a:br/>
            <a:r>
              <a:rPr b="false" i="false" strike="noStrike" sz="1200" u="none">
                <a:solidFill>
                  <a:srgbClr val="FFFFFF"/>
                </a:solidFill>
                <a:latin typeface="Calibri"/>
              </a:rPr>
              <a:t>cost valtrex</a:t>
            </a:r>
            <a:br/>
            <a:r>
              <a:rPr b="false" i="false" strike="noStrike" sz="1200" u="none">
                <a:solidFill>
                  <a:srgbClr val="FFFFFF"/>
                </a:solidFill>
                <a:latin typeface="Calibri"/>
              </a:rPr>
              <a:t>cheap valtrex uk</a:t>
            </a:r>
            <a:br/>
            <a:r>
              <a:rPr b="false" i="false" strike="noStrike" sz="1200" u="none">
                <a:solidFill>
                  <a:srgbClr val="FFFFFF"/>
                </a:solidFill>
                <a:latin typeface="Calibri"/>
              </a:rPr>
              <a:t>valtrex 500 mg generic</a:t>
            </a:r>
            <a:br/>
            <a:r>
              <a:rPr b="false" i="false" strike="noStrike" sz="1200" u="none">
                <a:solidFill>
                  <a:srgbClr val="FFFFFF"/>
                </a:solidFill>
                <a:latin typeface="Calibri"/>
              </a:rPr>
              <a:t>500 mg valtrex while pregnant</a:t>
            </a:r>
            <a:br/>
            <a:r>
              <a:rPr b="false" i="false" strike="noStrike" sz="1200" u="none">
                <a:solidFill>
                  <a:srgbClr val="FFFFFF"/>
                </a:solidFill>
                <a:latin typeface="Calibri"/>
              </a:rPr>
              <a:t>I&amp;rsquo;m not telling anyone here how to take anything, but sometimes, a higher amount is needing when fighting infections</a:t>
            </a:r>
            <a:br/>
            <a:r>
              <a:rPr b="false" i="false" strike="noStrike" sz="1200" u="none">
                <a:solidFill>
                  <a:srgbClr val="FFFFFF"/>
                </a:solidFill>
                <a:latin typeface="Calibri"/>
              </a:rPr>
              <a:t>valacyclovir hcl versus valtrex</a:t>
            </a:r>
            <a:br/>
            <a:r>
              <a:rPr b="false" i="false" strike="noStrike" sz="1200" u="none">
                <a:solidFill>
                  <a:srgbClr val="FFFFFF"/>
                </a:solidFill>
                <a:latin typeface="Calibri"/>
              </a:rPr>
              <a:t>valacyclovir hcl generic valtrex</a:t>
            </a:r>
            <a:br/>
            <a:r>
              <a:rPr b="false" i="false" strike="noStrike" sz="1200" u="none">
                <a:solidFill>
                  <a:srgbClr val="FFFFFF"/>
                </a:solidFill>
                <a:latin typeface="Calibri"/>
              </a:rPr>
              <a:t>valtrex 500 mg daily</a:t>
            </a:r>
            <a:br/>
            <a:r>
              <a:rPr b="false" i="false" strike="noStrike" sz="1200" u="none">
                <a:solidFill>
                  <a:srgbClr val="FFFFFF"/>
                </a:solidFill>
                <a:latin typeface="Calibri"/>
              </a:rPr>
              <a:t>buy valtrex online usa</a:t>
            </a:r>
            <a:br/>
            <a:r>
              <a:rPr b="false" i="false" strike="noStrike" sz="1200" u="none">
                <a:solidFill>
                  <a:srgbClr val="FFFFFF"/>
                </a:solidFill>
                <a:latin typeface="Calibri"/>
              </a:rPr>
              <a:t>valacyclovir (valtrex) for shingles</a:t>
            </a:r>
            <a:br/>
            <a:r>
              <a:rPr b="false" i="false" strike="noStrike" sz="1200" u="none">
                <a:solidFill>
                  <a:srgbClr val="FFFFFF"/>
                </a:solidFill>
                <a:latin typeface="Calibri"/>
              </a:rPr>
              <a:t>valtrex 500 mg</a:t>
            </a:r>
            <a:br/>
            <a:r>
              <a:rPr b="false" i="false" strike="noStrike" sz="1200" u="none">
                <a:solidFill>
                  <a:srgbClr val="FFFFFF"/>
                </a:solidFill>
                <a:latin typeface="Calibri"/>
              </a:rPr>
              <a:t>how do i get a prescription for valtrex</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Omeprazole may cause drowsiness</a:t>
            </a:r>
            <a:br/>
            <a:r>
              <a:rPr b="false" i="false" strike="noStrike" sz="1200" u="none">
                <a:solidFill>
                  <a:srgbClr val="FFFFFF"/>
                </a:solidFill>
                <a:latin typeface="Calibri"/>
              </a:rPr>
              <a:t>buy generic valtrex online canada</a:t>
            </a:r>
            <a:br/>
            <a:r>
              <a:rPr b="false" i="false" strike="noStrike" sz="1200" u="none">
                <a:solidFill>
                  <a:srgbClr val="FFFFFF"/>
                </a:solidFill>
                <a:latin typeface="Calibri"/>
              </a:rPr>
              <a:t>cheapest place to buy valtrex</a:t>
            </a:r>
            <a:br/>
            <a:r>
              <a:rPr b="false" i="false" strike="noStrike" sz="1200" u="none">
                <a:solidFill>
                  <a:srgbClr val="FFFFFF"/>
                </a:solidFill>
                <a:latin typeface="Calibri"/>
              </a:rPr>
              <a:t>valtrex ordering</a:t>
            </a:r>
            <a:br/>
            <a:r>
              <a:rPr b="false" i="false" strike="noStrike" sz="1200" u="none">
                <a:solidFill>
                  <a:srgbClr val="FFFFFF"/>
                </a:solidFill>
                <a:latin typeface="Calibri"/>
              </a:rPr>
              <a:t>In deciding to begin prophylactic therapy, consider the risks of long-term drug use against the benefit of potential headache relief</a:t>
            </a:r>
            <a:br/>
            <a:r>
              <a:rPr b="false" i="false" strike="noStrike" sz="1200" u="none">
                <a:solidFill>
                  <a:srgbClr val="FFFFFF"/>
                </a:solidFill>
                <a:latin typeface="Calibri"/>
              </a:rPr>
              <a:t>how much does generic valacyclovir cost</a:t>
            </a:r>
            <a:br/>
            <a:r>
              <a:rPr b="false" i="false" strike="noStrike" sz="1200" u="none">
                <a:solidFill>
                  <a:srgbClr val="FFFFFF"/>
                </a:solidFill>
                <a:latin typeface="Calibri"/>
              </a:rPr>
              <a:t>buy valacyclovir online canada</a:t>
            </a:r>
            <a:br/>
            <a:r>
              <a:rPr b="false" i="false" strike="noStrike" sz="1200" u="none">
                <a:solidFill>
                  <a:srgbClr val="FFFFFF"/>
                </a:solidFill>
                <a:latin typeface="Calibri"/>
              </a:rPr>
              <a:t>generic valtrex buy online</a:t>
            </a:r>
            <a:br/>
            <a:r>
              <a:rPr b="false" i="false" strike="noStrike" sz="1200" u="none">
                <a:solidFill>
                  <a:srgbClr val="FFFFFF"/>
                </a:solidFill>
                <a:latin typeface="Calibri"/>
              </a:rPr>
              <a:t>where to buy valtrex cheap</a:t>
            </a:r>
            <a:br/>
            <a:r>
              <a:rPr b="false" i="false" strike="noStrike" sz="1200" u="none">
                <a:solidFill>
                  <a:srgbClr val="FFFFFF"/>
                </a:solidFill>
                <a:latin typeface="Calibri"/>
              </a:rPr>
              <a:t>valacyclovir online purchase</a:t>
            </a:r>
            <a:br/>
            <a:r>
              <a:rPr b="false" i="false" strike="noStrike" sz="1200" u="none">
                <a:solidFill>
                  <a:srgbClr val="FFFFFF"/>
                </a:solidFill>
                <a:latin typeface="Calibri"/>
              </a:rPr>
              <a:t>buy cheap valacyclovir</a:t>
            </a:r>
            <a:br/>
            <a:r>
              <a:rPr b="false" i="false" strike="noStrike" sz="1200" u="none">
                <a:solidFill>
                  <a:srgbClr val="FFFFFF"/>
                </a:solidFill>
                <a:latin typeface="Calibri"/>
              </a:rPr>
              <a:t>where can i buy generic valtrex</a:t>
            </a:r>
            <a:br/>
            <a:r>
              <a:rPr b="false" i="false" strike="noStrike" sz="1200" u="none">
                <a:solidFill>
                  <a:srgbClr val="FFFFFF"/>
                </a:solidFill>
                <a:latin typeface="Calibri"/>
              </a:rPr>
              <a:t>valtrex 500 mg once daily</a:t>
            </a:r>
            <a:br/>
            <a:r>
              <a:rPr b="false" i="false" strike="noStrike" sz="1200" u="none">
                <a:solidFill>
                  <a:srgbClr val="FFFFFF"/>
                </a:solidFill>
                <a:latin typeface="Calibri"/>
              </a:rPr>
              <a:t>valtrex mg dosage</a:t>
            </a:r>
            <a:br/>
            <a:r>
              <a:rPr b="false" i="false" strike="noStrike" sz="1200" u="none">
                <a:solidFill>
                  <a:srgbClr val="FFFFFF"/>
                </a:solidFill>
                <a:latin typeface="Calibri"/>
              </a:rPr>
              <a:t>cheaper alternative to valtrex</a:t>
            </a:r>
            <a:br/>
            <a:r>
              <a:rPr b="false" i="false" strike="noStrike" sz="1200" u="none">
                <a:solidFill>
                  <a:srgbClr val="FFFFFF"/>
                </a:solidFill>
                <a:latin typeface="Calibri"/>
              </a:rPr>
              <a:t>valtrex price</a:t>
            </a:r>
            <a:br/>
            <a:r>
              <a:rPr b="false" i="false" strike="noStrike" sz="1200" u="none">
                <a:solidFill>
                  <a:srgbClr val="FFFFFF"/>
                </a:solidFill>
                <a:latin typeface="Calibri"/>
              </a:rPr>
              <a:t>buy valtrex cheap online</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can i buy valtrex uk</a:t>
            </a:r>
            <a:br/>
            <a:r>
              <a:rPr b="false" i="false" strike="noStrike" sz="1200" u="none">
                <a:solidFill>
                  <a:srgbClr val="FFFFFF"/>
                </a:solidFill>
                <a:latin typeface="Calibri"/>
              </a:rPr>
              <a:t>low cost valtrex</a:t>
            </a:r>
            <a:br/>
            <a:r>
              <a:rPr b="false" i="false" strike="noStrike" sz="1200" u="none">
                <a:solidFill>
                  <a:srgbClr val="FFFFFF"/>
                </a:solidFill>
                <a:latin typeface="Calibri"/>
              </a:rPr>
              <a:t>price of valtrex</a:t>
            </a:r>
            <a:br/>
            <a:r>
              <a:rPr b="false" i="false" strike="noStrike" sz="1200" u="none">
                <a:solidFill>
                  <a:srgbClr val="FFFFFF"/>
                </a:solidFill>
                <a:latin typeface="Calibri"/>
              </a:rPr>
              <a:t>how do i get free valtrex</a:t>
            </a:r>
            <a:br/>
            <a:r>
              <a:rPr b="false" i="false" strike="noStrike" sz="1200" u="none">
                <a:solidFill>
                  <a:srgbClr val="FFFFFF"/>
                </a:solidFill>
                <a:latin typeface="Calibri"/>
              </a:rPr>
              <a:t>Climara Pro must not be used during pregnancy</a:t>
            </a:r>
            <a:br/>
            <a:r>
              <a:rPr b="false" i="false" strike="noStrike" sz="1200" u="none">
                <a:solidFill>
                  <a:srgbClr val="FFFFFF"/>
                </a:solidFill>
                <a:latin typeface="Calibri"/>
              </a:rPr>
              <a:t>online pharmacy valtrex</a:t>
            </a:r>
            <a:br/>
            <a:r>
              <a:rPr b="false" i="false" strike="noStrike" sz="1200" u="none">
                <a:solidFill>
                  <a:srgbClr val="FFFFFF"/>
                </a:solidFill>
                <a:latin typeface="Calibri"/>
              </a:rPr>
              <a:t>buy generic valtrex cheap</a:t>
            </a:r>
            <a:br/>
            <a:r>
              <a:rPr b="false" i="false" strike="noStrike" sz="1200" u="none">
                <a:solidFill>
                  <a:srgbClr val="FFFFFF"/>
                </a:solidFill>
                <a:latin typeface="Calibri"/>
              </a:rPr>
              <a:t>valtrex valacyclovir 500 mg</a:t>
            </a:r>
            <a:br/>
            <a:r>
              <a:rPr b="false" i="false" strike="noStrike" sz="1200" u="none">
                <a:solidFill>
                  <a:srgbClr val="FFFFFF"/>
                </a:solidFill>
                <a:latin typeface="Calibri"/>
              </a:rPr>
              <a:t>valtrex dosage for cold sores 500 mg</a:t>
            </a:r>
            <a:br/>
            <a:r>
              <a:rPr b="false" i="false" strike="noStrike" sz="1200" u="none">
                <a:solidFill>
                  <a:srgbClr val="FFFFFF"/>
                </a:solidFill>
                <a:latin typeface="Calibri"/>
              </a:rPr>
              <a:t>how to get valtrex for cold sores</a:t>
            </a:r>
            <a:br/>
            <a:r>
              <a:rPr b="false" i="false" strike="noStrike" sz="1200" u="none">
                <a:solidFill>
                  <a:srgbClr val="FFFFFF"/>
                </a:solidFill>
                <a:latin typeface="Calibri"/>
              </a:rPr>
              <a:t>valacyclovir valtrex dosage</a:t>
            </a:r>
            <a:br/>
            <a:r>
              <a:rPr b="false" i="false" strike="noStrike" sz="1200" u="none">
                <a:solidFill>
                  <a:srgbClr val="FFFFFF"/>
                </a:solidFill>
                <a:latin typeface="Calibri"/>
              </a:rPr>
              <a:t>generic valacyclovir cost</a:t>
            </a:r>
            <a:br/>
            <a:r>
              <a:rPr b="false" i="false" strike="noStrike" sz="1200" u="none">
                <a:solidFill>
                  <a:srgbClr val="FFFFFF"/>
                </a:solidFill>
                <a:latin typeface="Calibri"/>
              </a:rPr>
              <a:t>Benazepril can cause minor kidney damage</a:t>
            </a:r>
            <a:br/>
            <a:r>
              <a:rPr b="false" i="false" strike="noStrike" sz="1200" u="none">
                <a:solidFill>
                  <a:srgbClr val="FFFFFF"/>
                </a:solidFill>
                <a:latin typeface="Calibri"/>
              </a:rPr>
              <a:t>valtrex valacyclovir hcl</a:t>
            </a:r>
            <a:br/>
            <a:r>
              <a:rPr b="false" i="false" strike="noStrike" sz="1200" u="none">
                <a:solidFill>
                  <a:srgbClr val="FFFFFF"/>
                </a:solidFill>
                <a:latin typeface="Calibri"/>
              </a:rPr>
              <a:t>can you buy valtrex online</a:t>
            </a:r>
            <a:br/>
            <a:r>
              <a:rPr b="false" i="false" strike="noStrike" sz="1200" u="none">
                <a:solidFill>
                  <a:srgbClr val="FFFFFF"/>
                </a:solidFill>
                <a:latin typeface="Calibri"/>
              </a:rPr>
              <a:t>is valacyclovir the same as valtrex</a:t>
            </a:r>
            <a:br/>
            <a:r>
              <a:rPr b="false" i="false" strike="noStrike" sz="1200" u="none">
                <a:solidFill>
                  <a:srgbClr val="FFFFFF"/>
                </a:solidFill>
                <a:latin typeface="Calibri"/>
              </a:rPr>
              <a:t>valtrex 500mg tablets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cheap valtrex</a:t>
            </a:r>
            <a:br/>
            <a:r>
              <a:rPr b="false" i="false" strike="noStrike" sz="1200" u="none">
                <a:solidFill>
                  <a:srgbClr val="FFFFFF"/>
                </a:solidFill>
                <a:latin typeface="Calibri"/>
              </a:rPr>
              <a:t>can i get valtrex online</a:t>
            </a:r>
            <a:br/>
            <a:r>
              <a:rPr b="false" i="false" strike="noStrike" sz="1200" u="none">
                <a:solidFill>
                  <a:srgbClr val="FFFFFF"/>
                </a:solidFill>
                <a:latin typeface="Calibri"/>
              </a:rPr>
              <a:t>Can you also address this for me? I would greatly appreciate any help in proving myself</a:t>
            </a:r>
            <a:br/>
            <a:r>
              <a:rPr b="false" i="false" strike="noStrike" sz="1200" u="none">
                <a:solidFill>
                  <a:srgbClr val="FFFFFF"/>
                </a:solidFill>
                <a:latin typeface="Calibri"/>
              </a:rPr>
              <a:t>generic valtrex cost at walmart</a:t>
            </a:r>
            <a:br/>
            <a:r>
              <a:rPr b="false" i="false" strike="noStrike" sz="1200" u="none">
                <a:solidFill>
                  <a:srgbClr val="FFFFFF"/>
                </a:solidFill>
                <a:latin typeface="Calibri"/>
              </a:rPr>
              <a:t>Because of that I went to mental health provider</a:t>
            </a:r>
            <a:br/>
            <a:r>
              <a:rPr b="false" i="false" strike="noStrike" sz="1200" u="none">
                <a:solidFill>
                  <a:srgbClr val="FFFFFF"/>
                </a:solidFill>
                <a:latin typeface="Calibri"/>
              </a:rPr>
              <a:t>valtrex cheap</a:t>
            </a:r>
            <a:br/>
            <a:r>
              <a:rPr b="false" i="false" strike="noStrike" sz="1200" u="none">
                <a:solidFill>
                  <a:srgbClr val="FFFFFF"/>
                </a:solidFill>
                <a:latin typeface="Calibri"/>
              </a:rPr>
              <a:t>valtrex 500mg or 1g</a:t>
            </a:r>
            <a:br/>
            <a:r>
              <a:rPr b="false" i="false" strike="noStrike" sz="1200" u="none">
                <a:solidFill>
                  <a:srgbClr val="FFFFFF"/>
                </a:solidFill>
                <a:latin typeface="Calibri"/>
              </a:rPr>
              <a:t>generic valtrex price walmart</a:t>
            </a:r>
            <a:br/>
            <a:r>
              <a:rPr b="false" i="false" strike="noStrike" sz="1200" u="none">
                <a:solidFill>
                  <a:srgbClr val="FFFFFF"/>
                </a:solidFill>
                <a:latin typeface="Calibri"/>
              </a:rPr>
              <a:t>But even a few outbreaks can be psychologically distressing to some people.</a:t>
            </a:r>
            <a:br/>
            <a:r>
              <a:rPr b="false" i="false" strike="noStrike" sz="1200" u="none">
                <a:solidFill>
                  <a:srgbClr val="FFFFFF"/>
                </a:solidFill>
                <a:latin typeface="Calibri"/>
              </a:rPr>
              <a:t>buy valacyclovir 1 gm</a:t>
            </a:r>
            <a:br/>
            <a:r>
              <a:rPr b="false" i="false" strike="noStrike" sz="1200" u="none">
                <a:solidFill>
                  <a:srgbClr val="FFFFFF"/>
                </a:solidFill>
                <a:latin typeface="Calibri"/>
              </a:rPr>
              <a:t>how to order valtrex online</a:t>
            </a:r>
            <a:br/>
            <a:r>
              <a:rPr b="false" i="false" strike="noStrike" sz="1200" u="none">
                <a:solidFill>
                  <a:srgbClr val="FFFFFF"/>
                </a:solidFill>
                <a:latin typeface="Calibri"/>
              </a:rPr>
              <a:t>online pharmacy valtrex reviews</a:t>
            </a:r>
            <a:br/>
            <a:r>
              <a:rPr b="false" i="false" strike="noStrike" sz="1200" u="none">
                <a:solidFill>
                  <a:srgbClr val="FFFFFF"/>
                </a:solidFill>
                <a:latin typeface="Calibri"/>
              </a:rPr>
              <a:t>generic valacyclovir tablets</a:t>
            </a:r>
            <a:br/>
            <a:r>
              <a:rPr b="false" i="false" strike="noStrike" sz="1200" u="none">
                <a:solidFill>
                  <a:srgbClr val="FFFFFF"/>
                </a:solidFill>
                <a:latin typeface="Calibri"/>
              </a:rPr>
              <a:t>Treatment can speed up healing time, reduce pain, and delay or prevent additional flare ups</a:t>
            </a:r>
            <a:br/>
            <a:r>
              <a:rPr b="false" i="false" strike="noStrike" sz="1200" u="none">
                <a:solidFill>
                  <a:srgbClr val="FFFFFF"/>
                </a:solidFill>
                <a:latin typeface="Calibri"/>
              </a:rPr>
              <a:t>order generic valtrex</a:t>
            </a:r>
            <a:br/>
            <a:r>
              <a:rPr b="false" i="false" strike="noStrike" sz="1200" u="none">
                <a:solidFill>
                  <a:srgbClr val="FFFFFF"/>
                </a:solidFill>
                <a:latin typeface="Calibri"/>
              </a:rPr>
              <a:t>generic valtrex online canada</a:t>
            </a:r>
            <a:br/>
            <a:r>
              <a:rPr b="false" i="false" strike="noStrike" sz="1200" u="none">
                <a:solidFill>
                  <a:srgbClr val="FFFFFF"/>
                </a:solidFill>
                <a:latin typeface="Calibri"/>
              </a:rPr>
              <a:t>It's okay to talk to the pdoc about which meds you're on and at what dosage, and he probably won't mind if you relay your GP's concerns.</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cost of valtrex at walgreens</a:t>
            </a:r>
            <a:br/>
            <a:r>
              <a:rPr b="false" i="false" strike="noStrike" sz="1200" u="none">
                <a:solidFill>
                  <a:srgbClr val="FFFFFF"/>
                </a:solidFill>
                <a:latin typeface="Calibri"/>
              </a:rPr>
              <a:t>cost of valtrex</a:t>
            </a:r>
            <a:br/>
            <a:r>
              <a:rPr b="false" i="false" strike="noStrike" sz="1200" u="none">
                <a:solidFill>
                  <a:srgbClr val="FFFFFF"/>
                </a:solidFill>
                <a:latin typeface="Calibri"/>
              </a:rPr>
              <a:t>buying valtrex</a:t>
            </a:r>
            <a:br/>
            <a:r>
              <a:rPr b="false" i="false" strike="noStrike" sz="1200" u="none">
                <a:solidFill>
                  <a:srgbClr val="FFFFFF"/>
                </a:solidFill>
                <a:latin typeface="Calibri"/>
              </a:rPr>
              <a:t>how to get valtrex for cheap</a:t>
            </a:r>
            <a:br/>
            <a:r>
              <a:rPr b="false" i="false" strike="noStrike" sz="1200" u="none">
                <a:solidFill>
                  <a:srgbClr val="FFFFFF"/>
                </a:solidFill>
                <a:latin typeface="Calibri"/>
              </a:rPr>
              <a:t>buying valtrex in uk</a:t>
            </a:r>
            <a:br/>
            <a:r>
              <a:rPr b="false" i="false" strike="noStrike" sz="1200" u="none">
                <a:solidFill>
                  <a:srgbClr val="FFFFFF"/>
                </a:solidFill>
                <a:latin typeface="Calibri"/>
              </a:rPr>
              <a:t>i didnt know about that side effect for a long time</a:t>
            </a:r>
            <a:br/>
            <a:r>
              <a:rPr b="false" i="false" strike="noStrike" sz="1200" u="none">
                <a:solidFill>
                  <a:srgbClr val="FFFFFF"/>
                </a:solidFill>
                <a:latin typeface="Calibri"/>
              </a:rPr>
              <a:t>valtrex price per pill</a:t>
            </a:r>
            <a:br/>
            <a:r>
              <a:rPr b="false" i="false" strike="noStrike" sz="1200" u="none">
                <a:solidFill>
                  <a:srgbClr val="FFFFFF"/>
                </a:solidFill>
                <a:latin typeface="Calibri"/>
              </a:rPr>
              <a:t>Adapalene is a milder retinoid cream and have less chance of side effects, therefore, it is more suitable for sensitive skin</a:t>
            </a:r>
            <a:br/>
            <a:r>
              <a:rPr b="false" i="false" strike="noStrike" sz="1200" u="none">
                <a:solidFill>
                  <a:srgbClr val="FFFFFF"/>
                </a:solidFill>
                <a:latin typeface="Calibri"/>
              </a:rPr>
              <a:t>buy valtrex cream online</a:t>
            </a:r>
            <a:br/>
            <a:r>
              <a:rPr b="false" i="false" strike="noStrike" sz="1200" u="none">
                <a:solidFill>
                  <a:srgbClr val="FFFFFF"/>
                </a:solidFill>
                <a:latin typeface="Calibri"/>
              </a:rPr>
              <a:t>buy valacyclovir 500 mg</a:t>
            </a:r>
            <a:br/>
            <a:r>
              <a:rPr b="false" i="false" strike="noStrike" sz="1200" u="none">
                <a:solidFill>
                  <a:srgbClr val="FFFFFF"/>
                </a:solidFill>
                <a:latin typeface="Calibri"/>
              </a:rPr>
              <a:t>buy valtrex online australia</a:t>
            </a:r>
            <a:br/>
            <a:r>
              <a:rPr b="false" i="false" strike="noStrike" sz="1200" u="none">
                <a:solidFill>
                  <a:srgbClr val="FFFFFF"/>
                </a:solidFill>
                <a:latin typeface="Calibri"/>
              </a:rPr>
              <a:t>valtrex to buy uk</a:t>
            </a:r>
            <a:br/>
            <a:r>
              <a:rPr b="false" i="false" strike="noStrike" sz="1200" u="none">
                <a:solidFill>
                  <a:srgbClr val="FFFFFF"/>
                </a:solidFill>
                <a:latin typeface="Calibri"/>
              </a:rPr>
              <a:t>valtrex cost walgreens</a:t>
            </a:r>
            <a:br/>
            <a:r>
              <a:rPr b="false" i="false" strike="noStrike" sz="1200" u="none">
                <a:solidFill>
                  <a:srgbClr val="FFFFFF"/>
                </a:solidFill>
                <a:latin typeface="Calibri"/>
              </a:rPr>
              <a:t>valtrex cost</a:t>
            </a:r>
            <a:br/>
            <a:r>
              <a:rPr b="false" i="false" strike="noStrike" sz="1200" u="none">
                <a:solidFill>
                  <a:srgbClr val="FFFFFF"/>
                </a:solidFill>
                <a:latin typeface="Calibri"/>
              </a:rPr>
              <a:t>valtrex mail order</a:t>
            </a:r>
            <a:br/>
            <a:r>
              <a:rPr b="false" i="false" strike="noStrike" sz="1200" u="none">
                <a:solidFill>
                  <a:srgbClr val="FFFFFF"/>
                </a:solidFill>
                <a:latin typeface="Calibri"/>
              </a:rPr>
              <a:t>price of valtrex in canada</a:t>
            </a:r>
            <a:br/>
            <a:r>
              <a:rPr b="false" i="false" strike="noStrike" sz="1200" u="none">
                <a:solidFill>
                  <a:srgbClr val="FFFFFF"/>
                </a:solidFill>
                <a:latin typeface="Calibri"/>
              </a:rPr>
              <a:t>I spoke with my Doc she reduced the meds to 25mg</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valtrex</a:t>
            </a:r>
            <a:br/>
            <a:r>
              <a:rPr b="false" i="false" strike="noStrike" sz="1200" u="none">
                <a:solidFill>
                  <a:srgbClr val="FFFFFF"/>
                </a:solidFill>
                <a:latin typeface="Calibri"/>
              </a:rPr>
              <a:t>I don't know, i just think now my pimples take FOREVER to go away</a:t>
            </a:r>
            <a:br/>
            <a:r>
              <a:rPr b="false" i="false" strike="noStrike" sz="1200" u="none">
                <a:solidFill>
                  <a:srgbClr val="FFFFFF"/>
                </a:solidFill>
                <a:latin typeface="Calibri"/>
              </a:rPr>
              <a:t>valacyclovir online uk</a:t>
            </a:r>
            <a:br/>
            <a:r>
              <a:rPr b="false" i="false" strike="noStrike" sz="1200" u="none">
                <a:solidFill>
                  <a:srgbClr val="FFFFFF"/>
                </a:solidFill>
                <a:latin typeface="Calibri"/>
              </a:rPr>
              <a:t>average cost of valtrex prescription</a:t>
            </a:r>
            <a:br/>
            <a:r>
              <a:rPr b="false" i="false" strike="noStrike" sz="1200" u="none">
                <a:solidFill>
                  <a:srgbClr val="FFFFFF"/>
                </a:solidFill>
                <a:latin typeface="Calibri"/>
              </a:rPr>
              <a:t>valtrex 500 mg obat apa</a:t>
            </a:r>
            <a:br/>
            <a:r>
              <a:rPr b="false" i="false" strike="noStrike" sz="1200" u="none">
                <a:solidFill>
                  <a:srgbClr val="FFFFFF"/>
                </a:solidFill>
                <a:latin typeface="Calibri"/>
              </a:rPr>
              <a:t>Many women survive with chronic pain, pelvic inflammatory disease, and infertility</a:t>
            </a:r>
            <a:br/>
            <a:r>
              <a:rPr b="false" i="false" strike="noStrike" sz="1200" u="none">
                <a:solidFill>
                  <a:srgbClr val="FFFFFF"/>
                </a:solidFill>
                <a:latin typeface="Calibri"/>
              </a:rPr>
              <a:t>buy valacyclovir uk</a:t>
            </a:r>
            <a:br/>
            <a:r>
              <a:rPr b="false" i="false" strike="noStrike" sz="1200" u="none">
                <a:solidFill>
                  <a:srgbClr val="FFFFFF"/>
                </a:solidFill>
                <a:latin typeface="Calibri"/>
              </a:rPr>
              <a:t>But if you need additional relief, it's important to choose your pain medication wisely</a:t>
            </a:r>
            <a:br/>
            <a:r>
              <a:rPr b="false" i="false" strike="noStrike" sz="1200" u="none">
                <a:solidFill>
                  <a:srgbClr val="FFFFFF"/>
                </a:solidFill>
                <a:latin typeface="Calibri"/>
              </a:rPr>
              <a:t>cost of valtrex at walmart</a:t>
            </a:r>
            <a:br/>
            <a:r>
              <a:rPr b="false" i="false" strike="noStrike" sz="1200" u="none">
                <a:solidFill>
                  <a:srgbClr val="FFFFFF"/>
                </a:solidFill>
                <a:latin typeface="Calibri"/>
              </a:rPr>
              <a:t>valtrex buy online canada</a:t>
            </a:r>
            <a:br/>
            <a:r>
              <a:rPr b="false" i="false" strike="noStrike" sz="1200" u="none">
                <a:solidFill>
                  <a:srgbClr val="FFFFFF"/>
                </a:solidFill>
                <a:latin typeface="Calibri"/>
              </a:rPr>
              <a:t>order valtrex generic</a:t>
            </a:r>
            <a:br/>
            <a:r>
              <a:rPr b="false" i="false" strike="noStrike" sz="1200" u="none">
                <a:solidFill>
                  <a:srgbClr val="FFFFFF"/>
                </a:solidFill>
                <a:latin typeface="Calibri"/>
              </a:rPr>
              <a:t>cheap valacyclovir online</a:t>
            </a:r>
            <a:br/>
            <a:r>
              <a:rPr b="false" i="false" strike="noStrike" sz="1200" u="none">
                <a:solidFill>
                  <a:srgbClr val="FFFFFF"/>
                </a:solidFill>
                <a:latin typeface="Calibri"/>
              </a:rPr>
              <a:t>valtrex tablets 500mg price</a:t>
            </a:r>
            <a:br/>
            <a:r>
              <a:rPr b="false" i="false" strike="noStrike" sz="1200" u="none">
                <a:solidFill>
                  <a:srgbClr val="FFFFFF"/>
                </a:solidFill>
                <a:latin typeface="Calibri"/>
              </a:rPr>
              <a:t>buy cheap valtrex online</a:t>
            </a:r>
            <a:br/>
            <a:r>
              <a:rPr b="false" i="false" strike="noStrike" sz="1200" u="none">
                <a:solidFill>
                  <a:srgbClr val="FFFFFF"/>
                </a:solidFill>
                <a:latin typeface="Calibri"/>
              </a:rPr>
              <a:t>where can i buy valtrex for cheap</a:t>
            </a:r>
            <a:br/>
            <a:r>
              <a:rPr b="false" i="false" strike="noStrike" sz="1200" u="none">
                <a:solidFill>
                  <a:srgbClr val="FFFFFF"/>
                </a:solidFill>
                <a:latin typeface="Calibri"/>
              </a:rPr>
              <a:t>valtrex order canada</a:t>
            </a:r>
            <a:br/>
            <a:r>
              <a:rPr b="false" i="false" strike="noStrike" sz="1200" u="none">
                <a:solidFill>
                  <a:srgbClr val="FFFFFF"/>
                </a:solidFill>
                <a:latin typeface="Calibri"/>
              </a:rPr>
              <a:t>where can i buy valtrex oral</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Talk to your doctor about the medicines you are taking</a:t>
            </a:r>
            <a:br/>
            <a:r>
              <a:rPr b="false" i="false" strike="noStrike" sz="1200" u="none">
                <a:solidFill>
                  <a:srgbClr val="FFFFFF"/>
                </a:solidFill>
                <a:latin typeface="Calibri"/>
              </a:rPr>
              <a:t>order valacyclovir</a:t>
            </a:r>
            <a:br/>
            <a:r>
              <a:rPr b="false" i="false" strike="noStrike" sz="1200" u="none">
                <a:solidFill>
                  <a:srgbClr val="FFFFFF"/>
                </a:solidFill>
                <a:latin typeface="Calibri"/>
              </a:rPr>
              <a:t>where can i buy valtrex online</a:t>
            </a:r>
            <a:br/>
            <a:r>
              <a:rPr b="false" i="false" strike="noStrike" sz="1200" u="none">
                <a:solidFill>
                  <a:srgbClr val="FFFFFF"/>
                </a:solidFill>
                <a:latin typeface="Calibri"/>
              </a:rPr>
              <a:t>I did blood test to see if I ovulated and I did but did not conceive</a:t>
            </a:r>
            <a:br/>
            <a:r>
              <a:rPr b="false" i="false" strike="noStrike" sz="1200" u="none">
                <a:solidFill>
                  <a:srgbClr val="FFFFFF"/>
                </a:solidFill>
                <a:latin typeface="Calibri"/>
              </a:rPr>
              <a:t>cheap valtrex for sale</a:t>
            </a:r>
            <a:br/>
            <a:r>
              <a:rPr b="false" i="false" strike="noStrike" sz="1200" u="none">
                <a:solidFill>
                  <a:srgbClr val="FFFFFF"/>
                </a:solidFill>
                <a:latin typeface="Calibri"/>
              </a:rPr>
              <a:t>valtrex 500 mg prospecto</a:t>
            </a:r>
            <a:br/>
            <a:r>
              <a:rPr b="false" i="false" strike="noStrike" sz="1200" u="none">
                <a:solidFill>
                  <a:srgbClr val="FFFFFF"/>
                </a:solidFill>
                <a:latin typeface="Calibri"/>
              </a:rPr>
              <a:t>Ibuprofen is also a non-steroidal anti-inflammatory drug that is used in the treatment of pain</a:t>
            </a:r>
            <a:br/>
            <a:r>
              <a:rPr b="false" i="false" strike="noStrike" sz="1200" u="none">
                <a:solidFill>
                  <a:srgbClr val="FFFFFF"/>
                </a:solidFill>
                <a:latin typeface="Calibri"/>
              </a:rPr>
              <a:t>500 mg valtrex daily</a:t>
            </a:r>
            <a:br/>
            <a:r>
              <a:rPr b="false" i="false" strike="noStrike" sz="1200" u="none">
                <a:solidFill>
                  <a:srgbClr val="FFFFFF"/>
                </a:solidFill>
                <a:latin typeface="Calibri"/>
              </a:rPr>
              <a:t>valtrex mgs 1000</a:t>
            </a:r>
            <a:br/>
            <a:r>
              <a:rPr b="false" i="false" strike="noStrike" sz="1200" u="none">
                <a:solidFill>
                  <a:srgbClr val="FFFFFF"/>
                </a:solidFill>
                <a:latin typeface="Calibri"/>
              </a:rPr>
              <a:t>valacyclovir valtrex buy online</a:t>
            </a:r>
            <a:br/>
            <a:r>
              <a:rPr b="false" i="false" strike="noStrike" sz="1200" u="none">
                <a:solidFill>
                  <a:srgbClr val="FFFFFF"/>
                </a:solidFill>
                <a:latin typeface="Calibri"/>
              </a:rPr>
              <a:t>The skin should first be washed with a mild cleanser</a:t>
            </a:r>
            <a:br/>
            <a:r>
              <a:rPr b="false" i="false" strike="noStrike" sz="1200" u="none">
                <a:solidFill>
                  <a:srgbClr val="FFFFFF"/>
                </a:solidFill>
                <a:latin typeface="Calibri"/>
              </a:rPr>
              <a:t>valtrex cold sore dosage 500 mg</a:t>
            </a:r>
            <a:br/>
            <a:r>
              <a:rPr b="false" i="false" strike="noStrike" sz="1200" u="none">
                <a:solidFill>
                  <a:srgbClr val="FFFFFF"/>
                </a:solidFill>
                <a:latin typeface="Calibri"/>
              </a:rPr>
              <a:t>valtrex 500mg dosage shingles</a:t>
            </a:r>
            <a:br/>
            <a:r>
              <a:rPr b="false" i="false" strike="noStrike" sz="1200" u="none">
                <a:solidFill>
                  <a:srgbClr val="FFFFFF"/>
                </a:solidFill>
                <a:latin typeface="Calibri"/>
              </a:rPr>
              <a:t>Putting away the medicine just the country</a:t>
            </a:r>
            <a:br/>
            <a:r>
              <a:rPr b="false" i="false" strike="noStrike" sz="1200" u="none">
                <a:solidFill>
                  <a:srgbClr val="FFFFFF"/>
                </a:solidFill>
                <a:latin typeface="Calibri"/>
              </a:rPr>
              <a:t>valtrex for cheap</a:t>
            </a:r>
            <a:br/>
            <a:r>
              <a:rPr b="false" i="false" strike="noStrike" sz="1200" u="none">
                <a:solidFill>
                  <a:srgbClr val="FFFFFF"/>
                </a:solidFill>
                <a:latin typeface="Calibri"/>
              </a:rPr>
              <a:t>500 mg valtrex cold sores</a:t>
            </a:r>
            <a:br/>
            <a:r>
              <a:rPr b="false" i="false" strike="noStrike" sz="1200" u="none">
                <a:solidFill>
                  <a:srgbClr val="FFFFFF"/>
                </a:solidFill>
                <a:latin typeface="Calibri"/>
              </a:rPr>
              <a:t>valtrex purchase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valacyclovir valtrex cost</a:t>
            </a:r>
            <a:br/>
            <a:r>
              <a:rPr b="false" i="false" strike="noStrike" sz="1200" u="none">
                <a:solidFill>
                  <a:srgbClr val="FFFFFF"/>
                </a:solidFill>
                <a:latin typeface="Calibri"/>
              </a:rPr>
              <a:t>After about a month and a half each time i started to panic again</a:t>
            </a:r>
            <a:br/>
            <a:r>
              <a:rPr b="false" i="false" strike="noStrike" sz="1200" u="none">
                <a:solidFill>
                  <a:srgbClr val="FFFFFF"/>
                </a:solidFill>
                <a:latin typeface="Calibri"/>
              </a:rPr>
              <a:t>order valacyclovir hcl</a:t>
            </a:r>
            <a:br/>
            <a:r>
              <a:rPr b="false" i="false" strike="noStrike" sz="1200" u="none">
                <a:solidFill>
                  <a:srgbClr val="FFFFFF"/>
                </a:solidFill>
                <a:latin typeface="Calibri"/>
              </a:rPr>
              <a:t>valtrex 500mg or 1000mg</a:t>
            </a:r>
            <a:br/>
            <a:r>
              <a:rPr b="false" i="false" strike="noStrike" sz="1200" u="none">
                <a:solidFill>
                  <a:srgbClr val="FFFFFF"/>
                </a:solidFill>
                <a:latin typeface="Calibri"/>
              </a:rPr>
              <a:t>valtrex price walgreens</a:t>
            </a:r>
            <a:br/>
            <a:r>
              <a:rPr b="false" i="false" strike="noStrike" sz="1200" u="none">
                <a:solidFill>
                  <a:srgbClr val="FFFFFF"/>
                </a:solidFill>
                <a:latin typeface="Calibri"/>
              </a:rPr>
              <a:t>buy cheap valacyclovir online</a:t>
            </a:r>
            <a:br/>
            <a:r>
              <a:rPr b="false" i="false" strike="noStrike" sz="1200" u="none">
                <a:solidFill>
                  <a:srgbClr val="FFFFFF"/>
                </a:solidFill>
                <a:latin typeface="Calibri"/>
              </a:rPr>
              <a:t>buy valacyclovir online</a:t>
            </a:r>
            <a:br/>
            <a:r>
              <a:rPr b="false" i="false" strike="noStrike" sz="1200" u="none">
                <a:solidFill>
                  <a:srgbClr val="FFFFFF"/>
                </a:solidFill>
                <a:latin typeface="Calibri"/>
              </a:rPr>
              <a:t>valacyclovir online prices</a:t>
            </a:r>
            <a:br/>
            <a:r>
              <a:rPr b="false" i="false" strike="noStrike" sz="1200" u="none">
                <a:solidFill>
                  <a:srgbClr val="FFFFFF"/>
                </a:solidFill>
                <a:latin typeface="Calibri"/>
              </a:rPr>
              <a:t>costco valtrex generic</a:t>
            </a:r>
            <a:br/>
            <a:r>
              <a:rPr b="false" i="false" strike="noStrike" sz="1200" u="none">
                <a:solidFill>
                  <a:srgbClr val="FFFFFF"/>
                </a:solidFill>
                <a:latin typeface="Calibri"/>
              </a:rPr>
              <a:t>Die Sporm (late onset type) tritt frhestens nach sieben Tagen, im Mittel nach 24 Tagen auf</a:t>
            </a:r>
            <a:br/>
            <a:r>
              <a:rPr b="false" i="false" strike="noStrike" sz="1200" u="none">
                <a:solidFill>
                  <a:srgbClr val="FFFFFF"/>
                </a:solidFill>
                <a:latin typeface="Calibri"/>
              </a:rPr>
              <a:t>valacyclovir hcl online pharmacy</a:t>
            </a:r>
            <a:br/>
            <a:r>
              <a:rPr b="false" i="false" strike="noStrike" sz="1200" u="none">
                <a:solidFill>
                  <a:srgbClr val="FFFFFF"/>
                </a:solidFill>
                <a:latin typeface="Calibri"/>
              </a:rPr>
              <a:t>The beast had possessed my very form, and I felt him.</a:t>
            </a:r>
            <a:br/>
            <a:r>
              <a:rPr b="false" i="false" strike="noStrike" sz="1200" u="none">
                <a:solidFill>
                  <a:srgbClr val="FFFFFF"/>
                </a:solidFill>
                <a:latin typeface="Calibri"/>
              </a:rPr>
              <a:t>valtrex tablets buy online</a:t>
            </a:r>
            <a:br/>
            <a:r>
              <a:rPr b="false" i="false" strike="noStrike" sz="1200" u="none">
                <a:solidFill>
                  <a:srgbClr val="FFFFFF"/>
                </a:solidFill>
                <a:latin typeface="Calibri"/>
              </a:rPr>
              <a:t>how to take 500 mg valtrex</a:t>
            </a:r>
            <a:br/>
            <a:r>
              <a:rPr b="false" i="false" strike="noStrike" sz="1200" u="none">
                <a:solidFill>
                  <a:srgbClr val="FFFFFF"/>
                </a:solidFill>
                <a:latin typeface="Calibri"/>
              </a:rPr>
              <a:t>So I had to wait 2 days to go to a doctor and get a prescription for it -_- luckily it de-babied me.</a:t>
            </a:r>
            <a:br/>
            <a:r>
              <a:rPr b="false" i="false" strike="noStrike" sz="1200" u="none">
                <a:solidFill>
                  <a:srgbClr val="FFFFFF"/>
                </a:solidFill>
                <a:latin typeface="Calibri"/>
              </a:rPr>
              <a:t>valtrex 500 mg cold sores</a:t>
            </a:r>
            <a:br/>
            <a:r>
              <a:rPr b="false" i="false" strike="noStrike" sz="1200" u="none">
                <a:solidFill>
                  <a:srgbClr val="FFFFFF"/>
                </a:solidFill>
                <a:latin typeface="Calibri"/>
              </a:rPr>
              <a:t>Do not stop taking Coreg CR (carvedilol) 40mg without consulting your doctor</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valtrex cheap</a:t>
            </a:r>
            <a:br/>
            <a:r>
              <a:rPr b="false" i="false" strike="noStrike" sz="1200" u="none">
                <a:solidFill>
                  <a:srgbClr val="FFFFFF"/>
                </a:solidFill>
                <a:latin typeface="Calibri"/>
              </a:rPr>
              <a:t>You can&amp;rsquo;t achieve health from a pill</a:t>
            </a:r>
            <a:br/>
            <a:r>
              <a:rPr b="false" i="false" strike="noStrike" sz="1200" u="none">
                <a:solidFill>
                  <a:srgbClr val="FFFFFF"/>
                </a:solidFill>
                <a:latin typeface="Calibri"/>
              </a:rPr>
              <a:t>cost of valtrex 2013</a:t>
            </a:r>
            <a:br/>
            <a:r>
              <a:rPr b="false" i="false" strike="noStrike" sz="1200" u="none">
                <a:solidFill>
                  <a:srgbClr val="FFFFFF"/>
                </a:solidFill>
                <a:latin typeface="Calibri"/>
              </a:rPr>
              <a:t>valacyclovir online canada</a:t>
            </a:r>
            <a:br/>
            <a:r>
              <a:rPr b="false" i="false" strike="noStrike" sz="1200" u="none">
                <a:solidFill>
                  <a:srgbClr val="FFFFFF"/>
                </a:solidFill>
                <a:latin typeface="Calibri"/>
              </a:rPr>
              <a:t>price of valtrex at walmart</a:t>
            </a:r>
            <a:br/>
            <a:r>
              <a:rPr b="false" i="false" strike="noStrike" sz="1200" u="none">
                <a:solidFill>
                  <a:srgbClr val="FFFFFF"/>
                </a:solidFill>
                <a:latin typeface="Calibri"/>
              </a:rPr>
              <a:t>Doxycycline Hyclate Oral capsule 100mg Drug Medication Dosage information</a:t>
            </a:r>
            <a:br/>
            <a:r>
              <a:rPr b="false" i="false" strike="noStrike" sz="1200" u="none">
                <a:solidFill>
                  <a:srgbClr val="FFFFFF"/>
                </a:solidFill>
                <a:latin typeface="Calibri"/>
              </a:rPr>
              <a:t>buy valtrex cheap</a:t>
            </a:r>
            <a:br/>
            <a:r>
              <a:rPr b="false" i="false" strike="noStrike" sz="1200" u="none">
                <a:solidFill>
                  <a:srgbClr val="FFFFFF"/>
                </a:solidFill>
                <a:latin typeface="Calibri"/>
              </a:rPr>
              <a:t>valtrex price walmart</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2015-12-20T01:17:10+04:00</dcterms:created>
  <dcterms:modified xsi:type="dcterms:W3CDTF">2015-12-20T01:17:10+04:00</dcterms:modified>
  <dc:title>Acyclovir Generic Valtrex - Order Valacyclovir Hcl</dc:title>
  <dc:description>Valtrex order online, can i buy valtrex over the counter, buy online valtrex, valtrex 500 mg dosage, where to buy valtrex cheap, buying valtrex, valtrex 500 mg cold sores</dc:description>
  <dc:subject>Acyclovir Generic Valtrex - Order Valacyclovir Hcl</dc:subject>
  <cp:keywords>is valacyclovir hcl the same as valtrex, valtrex cost at walmart, valtrex mg dosage, generic valacyclovir tablets, price of valtrex in canada, valacyclovir online uk, order valtrex generic, valtrex 500 mg cold sores, buy valtrex cheap, valtrex price walmart</cp:keywords>
  <cp:category/>
</cp:coreProperties>
</file>