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1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1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1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1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1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1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1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1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2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2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2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2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2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2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Lamisil Cream Reviews For Jock Itch</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lamisil spray pump discontinued</a:t>
            </a:r>
            <a:br/>
            <a:r>
              <a:rPr b="false" i="false" strike="noStrike" sz="1200" u="none">
                <a:solidFill>
                  <a:srgbClr val="FFFFFF"/>
                </a:solidFill>
                <a:latin typeface="Calibri"/>
              </a:rPr>
              <a:t>buy lamisil cream online india</a:t>
            </a:r>
            <a:br/>
            <a:r>
              <a:rPr b="false" i="false" strike="noStrike" sz="1200" u="none">
                <a:solidFill>
                  <a:srgbClr val="FFFFFF"/>
                </a:solidFill>
                <a:latin typeface="Calibri"/>
              </a:rPr>
              <a:t>buy terbinafine cream</a:t>
            </a:r>
            <a:br/>
            <a:r>
              <a:rPr b="false" i="false" strike="noStrike" sz="1200" u="none">
                <a:solidFill>
                  <a:srgbClr val="FFFFFF"/>
                </a:solidFill>
                <a:latin typeface="Calibri"/>
              </a:rPr>
              <a:t>Staff posts include associate editor and news editor of GP newspaper, news editor of Pulse, and reporter at Australian Doctor, based in Sydney</a:t>
            </a:r>
            <a:br/>
            <a:r>
              <a:rPr b="false" i="false" strike="noStrike" sz="1200" u="none">
                <a:solidFill>
                  <a:srgbClr val="FFFFFF"/>
                </a:solidFill>
                <a:latin typeface="Calibri"/>
              </a:rPr>
              <a:t>terbinafine 250 mg tablet</a:t>
            </a:r>
            <a:br/>
            <a:r>
              <a:rPr b="false" i="false" strike="noStrike" sz="1200" u="none">
                <a:solidFill>
                  <a:srgbClr val="FFFFFF"/>
                </a:solidFill>
                <a:latin typeface="Calibri"/>
              </a:rPr>
              <a:t>And Georgina being GG? What is that? No And Charlie is dull</a:t>
            </a:r>
            <a:br/>
            <a:r>
              <a:rPr b="false" i="false" strike="noStrike" sz="1200" u="none">
                <a:solidFill>
                  <a:srgbClr val="FFFFFF"/>
                </a:solidFill>
                <a:latin typeface="Calibri"/>
              </a:rPr>
              <a:t>generic terbinafine cream</a:t>
            </a:r>
            <a:br/>
            <a:r>
              <a:rPr b="false" i="false" strike="noStrike" sz="1200" u="none">
                <a:solidFill>
                  <a:srgbClr val="FFFFFF"/>
                </a:solidFill>
                <a:latin typeface="Calibri"/>
              </a:rPr>
              <a:t>does terbinafine cause constipation</a:t>
            </a:r>
            <a:br/>
            <a:r>
              <a:rPr b="false" i="false" strike="noStrike" sz="1200" u="none">
                <a:solidFill>
                  <a:srgbClr val="FFFFFF"/>
                </a:solidFill>
                <a:latin typeface="Calibri"/>
              </a:rPr>
              <a:t>terbinafine 1 cream 30gm</a:t>
            </a:r>
            <a:br/>
            <a:r>
              <a:rPr b="false" i="false" strike="noStrike" sz="1200" u="none">
                <a:solidFill>
                  <a:srgbClr val="FFFFFF"/>
                </a:solidFill>
                <a:latin typeface="Calibri"/>
              </a:rPr>
              <a:t>The doctor or pharmacist who advises you will check to see if they are suitable for you specifically</a:t>
            </a:r>
            <a:br/>
            <a:r>
              <a:rPr b="false" i="false" strike="noStrike" sz="1200" u="none">
                <a:solidFill>
                  <a:srgbClr val="FFFFFF"/>
                </a:solidFill>
                <a:latin typeface="Calibri"/>
              </a:rPr>
              <a:t>terbinafine price india</a:t>
            </a:r>
            <a:br/>
            <a:r>
              <a:rPr b="false" i="false" strike="noStrike" sz="1200" u="none">
                <a:solidFill>
                  <a:srgbClr val="FFFFFF"/>
                </a:solidFill>
                <a:latin typeface="Calibri"/>
              </a:rPr>
              <a:t>I wish I had researched more thoroughly before I began taking this poison</a:t>
            </a:r>
            <a:br/>
            <a:r>
              <a:rPr b="false" i="false" strike="noStrike" sz="1200" u="none">
                <a:solidFill>
                  <a:srgbClr val="FFFFFF"/>
                </a:solidFill>
                <a:latin typeface="Calibri"/>
              </a:rPr>
              <a:t>generic terbinafine hydrochloride tablets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have been going to another doctor, who is a endo, and he has done several test and tells me he thinks I have poly glandular along with hashimoto</a:t>
            </a:r>
            <a:br/>
            <a:r>
              <a:rPr b="false" i="false" strike="noStrike" sz="1200" u="none">
                <a:solidFill>
                  <a:srgbClr val="FFFFFF"/>
                </a:solidFill>
                <a:latin typeface="Calibri"/>
              </a:rPr>
              <a:t>where can i buy terbinafine</a:t>
            </a:r>
            <a:br/>
            <a:r>
              <a:rPr b="false" i="false" strike="noStrike" sz="1200" u="none">
                <a:solidFill>
                  <a:srgbClr val="FFFFFF"/>
                </a:solidFill>
                <a:latin typeface="Calibri"/>
              </a:rPr>
              <a:t>I&amp;#039;m currently taking 5mg a couple of times a week when I think about it until I figure out what to do</a:t>
            </a:r>
            <a:br/>
            <a:r>
              <a:rPr b="false" i="false" strike="noStrike" sz="1200" u="none">
                <a:solidFill>
                  <a:srgbClr val="FFFFFF"/>
                </a:solidFill>
                <a:latin typeface="Calibri"/>
              </a:rPr>
              <a:t>buy lamisil tablet</a:t>
            </a:r>
            <a:br/>
            <a:r>
              <a:rPr b="false" i="false" strike="noStrike" sz="1200" u="none">
                <a:solidFill>
                  <a:srgbClr val="FFFFFF"/>
                </a:solidFill>
                <a:latin typeface="Calibri"/>
              </a:rPr>
              <a:t>lamisil oral granules</a:t>
            </a:r>
            <a:br/>
            <a:r>
              <a:rPr b="false" i="false" strike="noStrike" sz="1200" u="none">
                <a:solidFill>
                  <a:srgbClr val="FFFFFF"/>
                </a:solidFill>
                <a:latin typeface="Calibri"/>
              </a:rPr>
              <a:t>lamisil 250mg</a:t>
            </a:r>
            <a:br/>
            <a:r>
              <a:rPr b="false" i="false" strike="noStrike" sz="1200" u="none">
                <a:solidFill>
                  <a:srgbClr val="FFFFFF"/>
                </a:solidFill>
                <a:latin typeface="Calibri"/>
              </a:rPr>
              <a:t>Then it reappears right where it first did, does the same movement, then gone again...rinse repeat about 10 times</a:t>
            </a:r>
            <a:br/>
            <a:r>
              <a:rPr b="false" i="false" strike="noStrike" sz="1200" u="none">
                <a:solidFill>
                  <a:srgbClr val="FFFFFF"/>
                </a:solidFill>
                <a:latin typeface="Calibri"/>
              </a:rPr>
              <a:t>lamisil 250 mg tabletta 㢳a</a:t>
            </a:r>
            <a:br/>
            <a:r>
              <a:rPr b="false" i="false" strike="noStrike" sz="1200" u="none">
                <a:solidFill>
                  <a:srgbClr val="FFFFFF"/>
                </a:solidFill>
                <a:latin typeface="Calibri"/>
              </a:rPr>
              <a:t>lamisil athletes foot spray</a:t>
            </a:r>
            <a:br/>
            <a:r>
              <a:rPr b="false" i="false" strike="noStrike" sz="1200" u="none">
                <a:solidFill>
                  <a:srgbClr val="FFFFFF"/>
                </a:solidFill>
                <a:latin typeface="Calibri"/>
              </a:rPr>
              <a:t>athlete's foot treatment lamisil</a:t>
            </a:r>
            <a:br/>
            <a:r>
              <a:rPr b="false" i="false" strike="noStrike" sz="1200" u="none">
                <a:solidFill>
                  <a:srgbClr val="FFFFFF"/>
                </a:solidFill>
                <a:latin typeface="Calibri"/>
              </a:rPr>
              <a:t>price of lamisil in south africa</a:t>
            </a:r>
            <a:br/>
            <a:r>
              <a:rPr b="false" i="false" strike="noStrike" sz="1200" u="none">
                <a:solidFill>
                  <a:srgbClr val="FFFFFF"/>
                </a:solidFill>
                <a:latin typeface="Calibri"/>
              </a:rPr>
              <a:t>generic terbinafine 250mg</a:t>
            </a:r>
            <a:br/>
            <a:r>
              <a:rPr b="false" i="false" strike="noStrike" sz="1200" u="none">
                <a:solidFill>
                  <a:srgbClr val="FFFFFF"/>
                </a:solidFill>
                <a:latin typeface="Calibri"/>
              </a:rPr>
              <a:t>terbinafine price us</a:t>
            </a:r>
            <a:br/>
            <a:r>
              <a:rPr b="false" i="false" strike="noStrike" sz="1200" u="none">
                <a:solidFill>
                  <a:srgbClr val="FFFFFF"/>
                </a:solidFill>
                <a:latin typeface="Calibri"/>
              </a:rPr>
              <a:t>purchase lamisil tablets</a:t>
            </a:r>
            <a:br/>
            <a:r>
              <a:rPr b="false" i="false" strike="noStrike" sz="1200" u="none">
                <a:solidFill>
                  <a:srgbClr val="FFFFFF"/>
                </a:solidFill>
                <a:latin typeface="Calibri"/>
              </a:rPr>
              <a:t>can i buy lamisil at walmart</a:t>
            </a:r>
            <a:br/>
            <a:r>
              <a:rPr b="false" i="false" strike="noStrike" sz="1200" u="none">
                <a:solidFill>
                  <a:srgbClr val="FFFFFF"/>
                </a:solidFill>
                <a:latin typeface="Calibri"/>
              </a:rPr>
              <a:t>cheap terbinafine tablets</a:t>
            </a:r>
            <a:br/>
            <a:r>
              <a:rPr b="false" i="false" strike="noStrike" sz="1200" u="none">
                <a:solidFill>
                  <a:srgbClr val="FFFFFF"/>
                </a:solidFill>
                <a:latin typeface="Calibri"/>
              </a:rPr>
              <a:t>lamisil tabletki 250 mg 14 szt cena</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Someone with a simple history of mental troubles, like the Washington Navy Yard shooter, isn0It barred.</a:t>
            </a:r>
            <a:br/>
            <a:r>
              <a:rPr b="false" i="false" strike="noStrike" sz="1200" u="none">
                <a:solidFill>
                  <a:srgbClr val="FFFFFF"/>
                </a:solidFill>
                <a:latin typeface="Calibri"/>
              </a:rPr>
              <a:t>terbinafine cream rxlist</a:t>
            </a:r>
            <a:br/>
            <a:r>
              <a:rPr b="false" i="false" strike="noStrike" sz="1200" u="none">
                <a:solidFill>
                  <a:srgbClr val="FFFFFF"/>
                </a:solidFill>
                <a:latin typeface="Calibri"/>
              </a:rPr>
              <a:t>Many women and their partners have questions about side effects and risks of modern contraceptive methods</a:t>
            </a:r>
            <a:br/>
            <a:r>
              <a:rPr b="false" i="false" strike="noStrike" sz="1200" u="none">
                <a:solidFill>
                  <a:srgbClr val="FFFFFF"/>
                </a:solidFill>
                <a:latin typeface="Calibri"/>
              </a:rPr>
              <a:t>terbinafine alcohol interactions</a:t>
            </a:r>
            <a:br/>
            <a:r>
              <a:rPr b="false" i="false" strike="noStrike" sz="1200" u="none">
                <a:solidFill>
                  <a:srgbClr val="FFFFFF"/>
                </a:solidFill>
                <a:latin typeface="Calibri"/>
              </a:rPr>
              <a:t>purchase lamisil cream</a:t>
            </a:r>
            <a:br/>
            <a:r>
              <a:rPr b="false" i="false" strike="noStrike" sz="1200" u="none">
                <a:solidFill>
                  <a:srgbClr val="FFFFFF"/>
                </a:solidFill>
                <a:latin typeface="Calibri"/>
              </a:rPr>
              <a:t>I'd like to transfer some money to this account services accord diflucan no prescription canada hopper pop I was next to this teenage boy who lay down there, he seemed hurt, she said</a:t>
            </a:r>
            <a:br/>
            <a:r>
              <a:rPr b="false" i="false" strike="noStrike" sz="1200" u="none">
                <a:solidFill>
                  <a:srgbClr val="FFFFFF"/>
                </a:solidFill>
                <a:latin typeface="Calibri"/>
              </a:rPr>
              <a:t>terbinafine hydrochloride cream uses</a:t>
            </a:r>
            <a:br/>
            <a:r>
              <a:rPr b="false" i="false" strike="noStrike" sz="1200" u="none">
                <a:solidFill>
                  <a:srgbClr val="FFFFFF"/>
                </a:solidFill>
                <a:latin typeface="Calibri"/>
              </a:rPr>
              <a:t>There are actually a lot of MRAs subscribed to 2x</a:t>
            </a:r>
            <a:br/>
            <a:r>
              <a:rPr b="false" i="false" strike="noStrike" sz="1200" u="none">
                <a:solidFill>
                  <a:srgbClr val="FFFFFF"/>
                </a:solidFill>
                <a:latin typeface="Calibri"/>
              </a:rPr>
              <a:t>lamisil tablets for sale</a:t>
            </a:r>
            <a:br/>
            <a:r>
              <a:rPr b="false" i="false" strike="noStrike" sz="1200" u="none">
                <a:solidFill>
                  <a:srgbClr val="FFFFFF"/>
                </a:solidFill>
                <a:latin typeface="Calibri"/>
              </a:rPr>
              <a:t>terbinafine-no prescription</a:t>
            </a:r>
            <a:br/>
            <a:r>
              <a:rPr b="false" i="false" strike="noStrike" sz="1200" u="none">
                <a:solidFill>
                  <a:srgbClr val="FFFFFF"/>
                </a:solidFill>
                <a:latin typeface="Calibri"/>
              </a:rPr>
              <a:t>But I dunno if I can believe any of the stuff written above without solid proof</a:t>
            </a:r>
            <a:br/>
            <a:r>
              <a:rPr b="false" i="false" strike="noStrike" sz="1200" u="none">
                <a:solidFill>
                  <a:srgbClr val="FFFFFF"/>
                </a:solidFill>
                <a:latin typeface="Calibri"/>
              </a:rPr>
              <a:t>lamisil once used twice</a:t>
            </a:r>
            <a:br/>
            <a:r>
              <a:rPr b="false" i="false" strike="noStrike" sz="1200" u="none">
                <a:solidFill>
                  <a:srgbClr val="FFFFFF"/>
                </a:solidFill>
                <a:latin typeface="Calibri"/>
              </a:rPr>
              <a:t>It should be continued once a day, at the same time each day, during travel in malarious areas and daily for 4 weeks after the traveler leaves such areas</a:t>
            </a:r>
            <a:br/>
            <a:r>
              <a:rPr b="false" i="false" strike="noStrike" sz="1200" u="none">
                <a:solidFill>
                  <a:srgbClr val="FFFFFF"/>
                </a:solidFill>
                <a:latin typeface="Calibri"/>
              </a:rPr>
              <a:t>buy terbinafine cream canada</a:t>
            </a:r>
            <a:br/>
            <a:r>
              <a:rPr b="false" i="false" strike="noStrike" sz="1200" u="none">
                <a:solidFill>
                  <a:srgbClr val="FFFFFF"/>
                </a:solidFill>
                <a:latin typeface="Calibri"/>
              </a:rPr>
              <a:t>The founders of Kickstarter always say Kickstarter is so people can help make the things they want to see in the world exist</a:t>
            </a:r>
            <a:br/>
            <a:r>
              <a:rPr b="false" i="false" strike="noStrike" sz="1200" u="none">
                <a:solidFill>
                  <a:srgbClr val="FFFFFF"/>
                </a:solidFill>
                <a:latin typeface="Calibri"/>
              </a:rPr>
              <a:t>lamisil at 1 gel reviews</a:t>
            </a:r>
            <a:br/>
            <a:r>
              <a:rPr b="false" i="false" strike="noStrike" sz="1200" u="none">
                <a:solidFill>
                  <a:srgbClr val="FFFFFF"/>
                </a:solidFill>
                <a:latin typeface="Calibri"/>
              </a:rPr>
              <a:t>the inner turmoil I've experienced this year is enough to drive someone crazy...feeling intensely lonely and hopeless about my future...extremely out of touch with reality.</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lamisil tablets</a:t>
            </a:r>
            <a:br/>
            <a:r>
              <a:rPr b="false" i="false" strike="noStrike" sz="1200" u="none">
                <a:solidFill>
                  <a:srgbClr val="FFFFFF"/>
                </a:solidFill>
                <a:latin typeface="Calibri"/>
              </a:rPr>
              <a:t>can you buy terbinafine cream over the counter</a:t>
            </a:r>
            <a:br/>
            <a:r>
              <a:rPr b="false" i="false" strike="noStrike" sz="1200" u="none">
                <a:solidFill>
                  <a:srgbClr val="FFFFFF"/>
                </a:solidFill>
                <a:latin typeface="Calibri"/>
              </a:rPr>
              <a:t>It may take a few weeks before you feel the full benefit of metoprolol</a:t>
            </a:r>
            <a:br/>
            <a:r>
              <a:rPr b="false" i="false" strike="noStrike" sz="1200" u="none">
                <a:solidFill>
                  <a:srgbClr val="FFFFFF"/>
                </a:solidFill>
                <a:latin typeface="Calibri"/>
              </a:rPr>
              <a:t>does lamisil at cream work for toenail fungus</a:t>
            </a:r>
            <a:br/>
            <a:r>
              <a:rPr b="false" i="false" strike="noStrike" sz="1200" u="none">
                <a:solidFill>
                  <a:srgbClr val="FFFFFF"/>
                </a:solidFill>
                <a:latin typeface="Calibri"/>
              </a:rPr>
              <a:t>buy lamisil tablets over the counter</a:t>
            </a:r>
            <a:br/>
            <a:r>
              <a:rPr b="false" i="false" strike="noStrike" sz="1200" u="none">
                <a:solidFill>
                  <a:srgbClr val="FFFFFF"/>
                </a:solidFill>
                <a:latin typeface="Calibri"/>
              </a:rPr>
              <a:t>terbinafine hydrochloride tablets usp</a:t>
            </a:r>
            <a:br/>
            <a:r>
              <a:rPr b="false" i="false" strike="noStrike" sz="1200" u="none">
                <a:solidFill>
                  <a:srgbClr val="FFFFFF"/>
                </a:solidFill>
                <a:latin typeface="Calibri"/>
              </a:rPr>
              <a:t>Usually, a physical therapist, or sometimes a psychologist with cognitive-behavioral skills, performs this therapy.</a:t>
            </a:r>
            <a:br/>
            <a:r>
              <a:rPr b="false" i="false" strike="noStrike" sz="1200" u="none">
                <a:solidFill>
                  <a:srgbClr val="FFFFFF"/>
                </a:solidFill>
                <a:latin typeface="Calibri"/>
              </a:rPr>
              <a:t>oral terbinafine alcohol</a:t>
            </a:r>
            <a:br/>
            <a:r>
              <a:rPr b="false" i="false" strike="noStrike" sz="1200" u="none">
                <a:solidFill>
                  <a:srgbClr val="FFFFFF"/>
                </a:solidFill>
                <a:latin typeface="Calibri"/>
              </a:rPr>
              <a:t>compare lamisil prices</a:t>
            </a:r>
            <a:br/>
            <a:r>
              <a:rPr b="false" i="false" strike="noStrike" sz="1200" u="none">
                <a:solidFill>
                  <a:srgbClr val="FFFFFF"/>
                </a:solidFill>
                <a:latin typeface="Calibri"/>
              </a:rPr>
              <a:t>lamisil at gel nighttime therapy</a:t>
            </a:r>
            <a:br/>
            <a:r>
              <a:rPr b="false" i="false" strike="noStrike" sz="1200" u="none">
                <a:solidFill>
                  <a:srgbClr val="FFFFFF"/>
                </a:solidFill>
                <a:latin typeface="Calibri"/>
              </a:rPr>
              <a:t>lamisil tablets price uk</a:t>
            </a:r>
            <a:br/>
            <a:r>
              <a:rPr b="false" i="false" strike="noStrike" sz="1200" u="none">
                <a:solidFill>
                  <a:srgbClr val="FFFFFF"/>
                </a:solidFill>
                <a:latin typeface="Calibri"/>
              </a:rPr>
              <a:t>lamisil tablets online uk</a:t>
            </a:r>
            <a:br/>
            <a:r>
              <a:rPr b="false" i="false" strike="noStrike" sz="1200" u="none">
                <a:solidFill>
                  <a:srgbClr val="FFFFFF"/>
                </a:solidFill>
                <a:latin typeface="Calibri"/>
              </a:rPr>
              <a:t>cost of oral terbinafine</a:t>
            </a:r>
            <a:br/>
            <a:r>
              <a:rPr b="false" i="false" strike="noStrike" sz="1200" u="none">
                <a:solidFill>
                  <a:srgbClr val="FFFFFF"/>
                </a:solidFill>
                <a:latin typeface="Calibri"/>
              </a:rPr>
              <a:t>buy lamisil tablets uk</a:t>
            </a:r>
            <a:br/>
            <a:r>
              <a:rPr b="false" i="false" strike="noStrike" sz="1200" u="none">
                <a:solidFill>
                  <a:srgbClr val="FFFFFF"/>
                </a:solidFill>
                <a:latin typeface="Calibri"/>
              </a:rPr>
              <a:t>lamisil at jock itch review</a:t>
            </a:r>
            <a:br/>
            <a:r>
              <a:rPr b="false" i="false" strike="noStrike" sz="1200" u="none">
                <a:solidFill>
                  <a:srgbClr val="FFFFFF"/>
                </a:solidFill>
                <a:latin typeface="Calibri"/>
              </a:rPr>
              <a:t>I only ask because I am hopeful that finasteride will produce similar results for me and if nothing else maintain what I have</a:t>
            </a:r>
            <a:br/>
            <a:r>
              <a:rPr b="false" i="false" strike="noStrike" sz="1200" u="none">
                <a:solidFill>
                  <a:srgbClr val="FFFFFF"/>
                </a:solidFill>
                <a:latin typeface="Calibri"/>
              </a:rPr>
              <a:t>terbinafine 1 emulsion gel</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Drug interactions occur with oral anticoagulation (such as warfarin), azathioprine, mercaptopurine, cyclophosphamide, cyclsoporine, and iron supplements</a:t>
            </a:r>
            <a:br/>
            <a:r>
              <a:rPr b="false" i="false" strike="noStrike" sz="1200" u="none">
                <a:solidFill>
                  <a:srgbClr val="FFFFFF"/>
                </a:solidFill>
                <a:latin typeface="Calibri"/>
              </a:rPr>
              <a:t>where can i buy lamisil pills</a:t>
            </a:r>
            <a:br/>
            <a:r>
              <a:rPr b="false" i="false" strike="noStrike" sz="1200" u="none">
                <a:solidFill>
                  <a:srgbClr val="FFFFFF"/>
                </a:solidFill>
                <a:latin typeface="Calibri"/>
              </a:rPr>
              <a:t>terbinafine hydrochloride 250 mg</a:t>
            </a:r>
            <a:br/>
            <a:r>
              <a:rPr b="false" i="false" strike="noStrike" sz="1200" u="none">
                <a:solidFill>
                  <a:srgbClr val="FFFFFF"/>
                </a:solidFill>
                <a:latin typeface="Calibri"/>
              </a:rPr>
              <a:t>I noticed a small bumb on my neck in my 20&amp;rsquo;s</a:t>
            </a:r>
            <a:br/>
            <a:r>
              <a:rPr b="false" i="false" strike="noStrike" sz="1200" u="none">
                <a:solidFill>
                  <a:srgbClr val="FFFFFF"/>
                </a:solidFill>
                <a:latin typeface="Calibri"/>
              </a:rPr>
              <a:t>lamisil tablets 250 mg price</a:t>
            </a:r>
            <a:br/>
            <a:r>
              <a:rPr b="false" i="false" strike="noStrike" sz="1200" u="none">
                <a:solidFill>
                  <a:srgbClr val="FFFFFF"/>
                </a:solidFill>
                <a:latin typeface="Calibri"/>
              </a:rPr>
              <a:t>lamisil athletes foot gel</a:t>
            </a:r>
            <a:br/>
            <a:r>
              <a:rPr b="false" i="false" strike="noStrike" sz="1200" u="none">
                <a:solidFill>
                  <a:srgbClr val="FFFFFF"/>
                </a:solidFill>
                <a:latin typeface="Calibri"/>
              </a:rPr>
              <a:t>lamisil sold at walmart</a:t>
            </a:r>
            <a:br/>
            <a:r>
              <a:rPr b="false" i="false" strike="noStrike" sz="1200" u="none">
                <a:solidFill>
                  <a:srgbClr val="FFFFFF"/>
                </a:solidFill>
                <a:latin typeface="Calibri"/>
              </a:rPr>
              <a:t>miconazole clotrimazole terbinafine or tolnaftate</a:t>
            </a:r>
            <a:br/>
            <a:r>
              <a:rPr b="false" i="false" strike="noStrike" sz="1200" u="none">
                <a:solidFill>
                  <a:srgbClr val="FFFFFF"/>
                </a:solidFill>
                <a:latin typeface="Calibri"/>
              </a:rPr>
              <a:t>Specially if you have PCOS and have tried clomid for a few times, I recommend you try menopur</a:t>
            </a:r>
            <a:br/>
            <a:r>
              <a:rPr b="false" i="false" strike="noStrike" sz="1200" u="none">
                <a:solidFill>
                  <a:srgbClr val="FFFFFF"/>
                </a:solidFill>
                <a:latin typeface="Calibri"/>
              </a:rPr>
              <a:t>how much does lamisil cost at walmart</a:t>
            </a:r>
            <a:br/>
            <a:r>
              <a:rPr b="false" i="false" strike="noStrike" sz="1200" u="none">
                <a:solidFill>
                  <a:srgbClr val="FFFFFF"/>
                </a:solidFill>
                <a:latin typeface="Calibri"/>
              </a:rPr>
              <a:t>This relaxed cramping muscles (from fibromyalgia) from the first day</a:t>
            </a:r>
            <a:br/>
            <a:r>
              <a:rPr b="false" i="false" strike="noStrike" sz="1200" u="none">
                <a:solidFill>
                  <a:srgbClr val="FFFFFF"/>
                </a:solidFill>
                <a:latin typeface="Calibri"/>
              </a:rPr>
              <a:t>lamisil tablet price in india</a:t>
            </a:r>
            <a:br/>
            <a:r>
              <a:rPr b="false" i="false" strike="noStrike" sz="1200" u="none">
                <a:solidFill>
                  <a:srgbClr val="FFFFFF"/>
                </a:solidFill>
                <a:latin typeface="Calibri"/>
              </a:rPr>
              <a:t>buy terbinafine no prescription</a:t>
            </a:r>
            <a:br/>
            <a:r>
              <a:rPr b="false" i="false" strike="noStrike" sz="1200" u="none">
                <a:solidFill>
                  <a:srgbClr val="FFFFFF"/>
                </a:solidFill>
                <a:latin typeface="Calibri"/>
              </a:rPr>
              <a:t>Hence, they may be constantly seeking options to control putting on weight from birth control pills bought from any discount pharmacy or Canadian pharmacy</a:t>
            </a:r>
            <a:br/>
            <a:r>
              <a:rPr b="false" i="false" strike="noStrike" sz="1200" u="none">
                <a:solidFill>
                  <a:srgbClr val="FFFFFF"/>
                </a:solidFill>
                <a:latin typeface="Calibri"/>
              </a:rPr>
              <a:t>terbinafine 250mg price</a:t>
            </a:r>
            <a:br/>
            <a:r>
              <a:rPr b="false" i="false" strike="noStrike" sz="1200" u="none">
                <a:solidFill>
                  <a:srgbClr val="FFFFFF"/>
                </a:solidFill>
                <a:latin typeface="Calibri"/>
              </a:rPr>
              <a:t>lamisil gel for sale</a:t>
            </a:r>
            <a:br/>
            <a:r>
              <a:rPr b="false" i="false" strike="noStrike" sz="1200" u="none">
                <a:solidFill>
                  <a:srgbClr val="FFFFFF"/>
                </a:solidFill>
                <a:latin typeface="Calibri"/>
              </a:rPr>
              <a:t>And if I didn&amp;rsquo;t mention it before.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lamisil terbinafine tablets price</a:t>
            </a:r>
            <a:br/>
            <a:r>
              <a:rPr b="false" i="false" strike="noStrike" sz="1200" u="none">
                <a:solidFill>
                  <a:srgbClr val="FFFFFF"/>
                </a:solidFill>
                <a:latin typeface="Calibri"/>
              </a:rPr>
              <a:t>Sometimes, the plaque can detach from the vessel wall and float in the bloodstream; it can then reach a smaller vessel and completely block it</a:t>
            </a:r>
            <a:br/>
            <a:r>
              <a:rPr b="false" i="false" strike="noStrike" sz="1200" u="none">
                <a:solidFill>
                  <a:srgbClr val="FFFFFF"/>
                </a:solidFill>
                <a:latin typeface="Calibri"/>
              </a:rPr>
              <a:t>how often can i use lamisil once</a:t>
            </a:r>
            <a:br/>
            <a:r>
              <a:rPr b="false" i="false" strike="noStrike" sz="1200" u="none">
                <a:solidFill>
                  <a:srgbClr val="FFFFFF"/>
                </a:solidFill>
                <a:latin typeface="Calibri"/>
              </a:rPr>
              <a:t>where to buy lamisil in the philippines</a:t>
            </a:r>
            <a:br/>
            <a:r>
              <a:rPr b="false" i="false" strike="noStrike" sz="1200" u="none">
                <a:solidFill>
                  <a:srgbClr val="FFFFFF"/>
                </a:solidFill>
                <a:latin typeface="Calibri"/>
              </a:rPr>
              <a:t>terbinafine 250 mg price walmart</a:t>
            </a:r>
            <a:br/>
            <a:r>
              <a:rPr b="false" i="false" strike="noStrike" sz="1200" u="none">
                <a:solidFill>
                  <a:srgbClr val="FFFFFF"/>
                </a:solidFill>
                <a:latin typeface="Calibri"/>
              </a:rPr>
              <a:t>Do not reuse the syringe or the needle-free device</a:t>
            </a:r>
            <a:br/>
            <a:r>
              <a:rPr b="false" i="false" strike="noStrike" sz="1200" u="none">
                <a:solidFill>
                  <a:srgbClr val="FFFFFF"/>
                </a:solidFill>
                <a:latin typeface="Calibri"/>
              </a:rPr>
              <a:t>lamisil at spray review</a:t>
            </a:r>
            <a:br/>
            <a:r>
              <a:rPr b="false" i="false" strike="noStrike" sz="1200" u="none">
                <a:solidFill>
                  <a:srgbClr val="FFFFFF"/>
                </a:solidFill>
                <a:latin typeface="Calibri"/>
              </a:rPr>
              <a:t>It can even be fatal to yourunborn baby.</a:t>
            </a:r>
            <a:br/>
            <a:r>
              <a:rPr b="false" i="false" strike="noStrike" sz="1200" u="none">
                <a:solidFill>
                  <a:srgbClr val="FFFFFF"/>
                </a:solidFill>
                <a:latin typeface="Calibri"/>
              </a:rPr>
              <a:t>lamisil tabletas efectos secundarios</a:t>
            </a:r>
            <a:br/>
            <a:r>
              <a:rPr b="false" i="false" strike="noStrike" sz="1200" u="none">
                <a:solidFill>
                  <a:srgbClr val="FFFFFF"/>
                </a:solidFill>
                <a:latin typeface="Calibri"/>
              </a:rPr>
              <a:t>terbinafine price in india</a:t>
            </a:r>
            <a:br/>
            <a:r>
              <a:rPr b="false" i="false" strike="noStrike" sz="1200" u="none">
                <a:solidFill>
                  <a:srgbClr val="FFFFFF"/>
                </a:solidFill>
                <a:latin typeface="Calibri"/>
              </a:rPr>
              <a:t>Coconut oil has always received a criticism because a group of scientists had incorrectly promoted that it increased LDL cholesterol</a:t>
            </a:r>
            <a:br/>
            <a:r>
              <a:rPr b="false" i="false" strike="noStrike" sz="1200" u="none">
                <a:solidFill>
                  <a:srgbClr val="FFFFFF"/>
                </a:solidFill>
                <a:latin typeface="Calibri"/>
              </a:rPr>
              <a:t>buy lamisil online uk</a:t>
            </a:r>
            <a:br/>
            <a:r>
              <a:rPr b="false" i="false" strike="noStrike" sz="1200" u="none">
                <a:solidFill>
                  <a:srgbClr val="FFFFFF"/>
                </a:solidFill>
                <a:latin typeface="Calibri"/>
              </a:rPr>
              <a:t>lamisil cream for ringworm on face</a:t>
            </a:r>
            <a:br/>
            <a:r>
              <a:rPr b="false" i="false" strike="noStrike" sz="1200" u="none">
                <a:solidFill>
                  <a:srgbClr val="FFFFFF"/>
                </a:solidFill>
                <a:latin typeface="Calibri"/>
              </a:rPr>
              <a:t>Chew tabs: give only whole tabs, round dose down to nearest whole tab (may be swallowed whole, chewed, or mixed in water or diluted fruit juice)</a:t>
            </a:r>
            <a:br/>
            <a:r>
              <a:rPr b="false" i="false" strike="noStrike" sz="1200" u="none">
                <a:solidFill>
                  <a:srgbClr val="FFFFFF"/>
                </a:solidFill>
                <a:latin typeface="Calibri"/>
              </a:rPr>
              <a:t>prescription terbinafine</a:t>
            </a:r>
            <a:br/>
            <a:r>
              <a:rPr b="false" i="false" strike="noStrike" sz="1200" u="none">
                <a:solidFill>
                  <a:srgbClr val="FFFFFF"/>
                </a:solidFill>
                <a:latin typeface="Calibri"/>
              </a:rPr>
              <a:t>lamisil once</a:t>
            </a:r>
            <a:br/>
            <a:r>
              <a:rPr b="false" i="false" strike="noStrike" sz="1200" u="none">
                <a:solidFill>
                  <a:srgbClr val="FFFFFF"/>
                </a:solidFill>
                <a:latin typeface="Calibri"/>
              </a:rPr>
              <a:t>buy terbinafine tablets online no prescription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lamisil 250 mg tablets</a:t>
            </a:r>
            <a:br/>
            <a:r>
              <a:rPr b="false" i="false" strike="noStrike" sz="1200" u="none">
                <a:solidFill>
                  <a:srgbClr val="FFFFFF"/>
                </a:solidFill>
                <a:latin typeface="Calibri"/>
              </a:rPr>
              <a:t>where can i buy lamisil over the counter</a:t>
            </a:r>
            <a:br/>
            <a:r>
              <a:rPr b="false" i="false" strike="noStrike" sz="1200" u="none">
                <a:solidFill>
                  <a:srgbClr val="FFFFFF"/>
                </a:solidFill>
                <a:latin typeface="Calibri"/>
              </a:rPr>
              <a:t>generic lamisil tablets 250 mg</a:t>
            </a:r>
            <a:br/>
            <a:r>
              <a:rPr b="false" i="false" strike="noStrike" sz="1200" u="none">
                <a:solidFill>
                  <a:srgbClr val="FFFFFF"/>
                </a:solidFill>
                <a:latin typeface="Calibri"/>
              </a:rPr>
              <a:t>where to buy lamisil tablet cheap</a:t>
            </a:r>
            <a:br/>
            <a:r>
              <a:rPr b="false" i="false" strike="noStrike" sz="1200" u="none">
                <a:solidFill>
                  <a:srgbClr val="FFFFFF"/>
                </a:solidFill>
                <a:latin typeface="Calibri"/>
              </a:rPr>
              <a:t>In some of these cases, clomipramine had been administered with other epileptogenic agents: in others, the patients involved had possibly predisposing medical conditions</a:t>
            </a:r>
            <a:br/>
            <a:r>
              <a:rPr b="false" i="false" strike="noStrike" sz="1200" u="none">
                <a:solidFill>
                  <a:srgbClr val="FFFFFF"/>
                </a:solidFill>
                <a:latin typeface="Calibri"/>
              </a:rPr>
              <a:t>lamisil cream price in mercury drug</a:t>
            </a:r>
            <a:br/>
            <a:r>
              <a:rPr b="false" i="false" strike="noStrike" sz="1200" u="none">
                <a:solidFill>
                  <a:srgbClr val="FFFFFF"/>
                </a:solidFill>
                <a:latin typeface="Calibri"/>
              </a:rPr>
              <a:t>lamisil once single treatment for athlete's foot</a:t>
            </a:r>
            <a:br/>
            <a:r>
              <a:rPr b="false" i="false" strike="noStrike" sz="1200" u="none">
                <a:solidFill>
                  <a:srgbClr val="FFFFFF"/>
                </a:solidFill>
                <a:latin typeface="Calibri"/>
              </a:rPr>
              <a:t>It knocked my immune system for six</a:t>
            </a:r>
            <a:br/>
            <a:r>
              <a:rPr b="false" i="false" strike="noStrike" sz="1200" u="none">
                <a:solidFill>
                  <a:srgbClr val="FFFFFF"/>
                </a:solidFill>
                <a:latin typeface="Calibri"/>
              </a:rPr>
              <a:t>buy terbinafine online uk</a:t>
            </a:r>
            <a:br/>
            <a:r>
              <a:rPr b="false" i="false" strike="noStrike" sz="1200" u="none">
                <a:solidFill>
                  <a:srgbClr val="FFFFFF"/>
                </a:solidFill>
                <a:latin typeface="Calibri"/>
              </a:rPr>
              <a:t>terbinafine generic 250mg</a:t>
            </a:r>
            <a:br/>
            <a:r>
              <a:rPr b="false" i="false" strike="noStrike" sz="1200" u="none">
                <a:solidFill>
                  <a:srgbClr val="FFFFFF"/>
                </a:solidFill>
                <a:latin typeface="Calibri"/>
              </a:rPr>
              <a:t>lamisil once jock itch</a:t>
            </a:r>
            <a:br/>
            <a:r>
              <a:rPr b="false" i="false" strike="noStrike" sz="1200" u="none">
                <a:solidFill>
                  <a:srgbClr val="FFFFFF"/>
                </a:solidFill>
                <a:latin typeface="Calibri"/>
              </a:rPr>
              <a:t>lamisil cream costco</a:t>
            </a:r>
            <a:br/>
            <a:r>
              <a:rPr b="false" i="false" strike="noStrike" sz="1200" u="none">
                <a:solidFill>
                  <a:srgbClr val="FFFFFF"/>
                </a:solidFill>
                <a:latin typeface="Calibri"/>
              </a:rPr>
              <a:t>In order to use this spray effectively you should first gently blow your nose and then sit down and tilt your head forward slightly</a:t>
            </a:r>
            <a:br/>
            <a:r>
              <a:rPr b="false" i="false" strike="noStrike" sz="1200" u="none">
                <a:solidFill>
                  <a:srgbClr val="FFFFFF"/>
                </a:solidFill>
                <a:latin typeface="Calibri"/>
              </a:rPr>
              <a:t>oral terbinafine price</a:t>
            </a:r>
            <a:br/>
            <a:r>
              <a:rPr b="false" i="false" strike="noStrike" sz="1200" u="none">
                <a:solidFill>
                  <a:srgbClr val="FFFFFF"/>
                </a:solidFill>
                <a:latin typeface="Calibri"/>
              </a:rPr>
              <a:t>order lamisil</a:t>
            </a:r>
            <a:br/>
            <a:r>
              <a:rPr b="false" i="false" strike="noStrike" sz="1200" u="none">
                <a:solidFill>
                  <a:srgbClr val="FFFFFF"/>
                </a:solidFill>
                <a:latin typeface="Calibri"/>
              </a:rPr>
              <a:t>lamisil tablets (terbinafine) uk</a:t>
            </a:r>
            <a:br/>
            <a:r>
              <a:rPr b="false" i="false" strike="noStrike" sz="1200" u="none">
                <a:solidFill>
                  <a:srgbClr val="FFFFFF"/>
                </a:solidFill>
                <a:latin typeface="Calibri"/>
              </a:rPr>
              <a:t>how much does oral terbinafine cost</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you can make the case for this, early is the time to try."</a:t>
            </a:r>
            <a:br/>
            <a:r>
              <a:rPr b="false" i="false" strike="noStrike" sz="1200" u="none">
                <a:solidFill>
                  <a:srgbClr val="FFFFFF"/>
                </a:solidFill>
                <a:latin typeface="Calibri"/>
              </a:rPr>
              <a:t>butenafine or terbinafine</a:t>
            </a:r>
            <a:br/>
            <a:r>
              <a:rPr b="false" i="false" strike="noStrike" sz="1200" u="none">
                <a:solidFill>
                  <a:srgbClr val="FFFFFF"/>
                </a:solidFill>
                <a:latin typeface="Calibri"/>
              </a:rPr>
              <a:t>Verwarrend he? Je kunt er meer over lezen ophttp://www.progressivehealth.com/acne-iodine.htm</a:t>
            </a:r>
            <a:br/>
            <a:r>
              <a:rPr b="false" i="false" strike="noStrike" sz="1200" u="none">
                <a:solidFill>
                  <a:srgbClr val="FFFFFF"/>
                </a:solidFill>
                <a:latin typeface="Calibri"/>
              </a:rPr>
              <a:t>lamisil cream price</a:t>
            </a:r>
            <a:br/>
            <a:r>
              <a:rPr b="false" i="false" strike="noStrike" sz="1200" u="none">
                <a:solidFill>
                  <a:srgbClr val="FFFFFF"/>
                </a:solidFill>
                <a:latin typeface="Calibri"/>
              </a:rPr>
              <a:t>lamisil 250mg tablets</a:t>
            </a:r>
            <a:br/>
            <a:r>
              <a:rPr b="false" i="false" strike="noStrike" sz="1200" u="none">
                <a:solidFill>
                  <a:srgbClr val="FFFFFF"/>
                </a:solidFill>
                <a:latin typeface="Calibri"/>
              </a:rPr>
              <a:t>lamisil once usa</a:t>
            </a:r>
            <a:br/>
            <a:r>
              <a:rPr b="false" i="false" strike="noStrike" sz="1200" u="none">
                <a:solidFill>
                  <a:srgbClr val="FFFFFF"/>
                </a:solidFill>
                <a:latin typeface="Calibri"/>
              </a:rPr>
              <a:t>can you get oral lamisil over the counter</a:t>
            </a:r>
            <a:br/>
            <a:r>
              <a:rPr b="false" i="false" strike="noStrike" sz="1200" u="none">
                <a:solidFill>
                  <a:srgbClr val="FFFFFF"/>
                </a:solidFill>
                <a:latin typeface="Calibri"/>
              </a:rPr>
              <a:t>terbinafine hcl 250 mg</a:t>
            </a:r>
            <a:br/>
            <a:r>
              <a:rPr b="false" i="false" strike="noStrike" sz="1200" u="none">
                <a:solidFill>
                  <a:srgbClr val="FFFFFF"/>
                </a:solidFill>
                <a:latin typeface="Calibri"/>
              </a:rPr>
              <a:t>lamisil tabletas precio mexico</a:t>
            </a:r>
            <a:br/>
            <a:r>
              <a:rPr b="false" i="false" strike="noStrike" sz="1200" u="none">
                <a:solidFill>
                  <a:srgbClr val="FFFFFF"/>
                </a:solidFill>
                <a:latin typeface="Calibri"/>
              </a:rPr>
              <a:t>generic terbinafine hcl</a:t>
            </a:r>
            <a:br/>
            <a:r>
              <a:rPr b="false" i="false" strike="noStrike" sz="1200" u="none">
                <a:solidFill>
                  <a:srgbClr val="FFFFFF"/>
                </a:solidFill>
                <a:latin typeface="Calibri"/>
              </a:rPr>
              <a:t>terbinafine generic cost</a:t>
            </a:r>
            <a:br/>
            <a:r>
              <a:rPr b="false" i="false" strike="noStrike" sz="1200" u="none">
                <a:solidFill>
                  <a:srgbClr val="FFFFFF"/>
                </a:solidFill>
                <a:latin typeface="Calibri"/>
              </a:rPr>
              <a:t>where to buy lamisil tablets online</a:t>
            </a:r>
            <a:br/>
            <a:r>
              <a:rPr b="false" i="false" strike="noStrike" sz="1200" u="none">
                <a:solidFill>
                  <a:srgbClr val="FFFFFF"/>
                </a:solidFill>
                <a:latin typeface="Calibri"/>
              </a:rPr>
              <a:t>If a side effect is stated here, it does not mean that all people using this medicine will experience that or any other side effect.</a:t>
            </a:r>
            <a:br/>
            <a:r>
              <a:rPr b="false" i="false" strike="noStrike" sz="1200" u="none">
                <a:solidFill>
                  <a:srgbClr val="FFFFFF"/>
                </a:solidFill>
                <a:latin typeface="Calibri"/>
              </a:rPr>
              <a:t>terbinafine hydrochloride cream jock itch</a:t>
            </a:r>
            <a:br/>
            <a:r>
              <a:rPr b="false" i="false" strike="noStrike" sz="1200" u="none">
                <a:solidFill>
                  <a:srgbClr val="FFFFFF"/>
                </a:solidFill>
                <a:latin typeface="Calibri"/>
              </a:rPr>
              <a:t>8 M shar5s, then you're in a more accurate picture of human diseases, said Rachel Pinder Trader 247 with high management fees2</a:t>
            </a:r>
            <a:br/>
            <a:r>
              <a:rPr b="false" i="false" strike="noStrike" sz="1200" u="none">
                <a:solidFill>
                  <a:srgbClr val="FFFFFF"/>
                </a:solidFill>
                <a:latin typeface="Calibri"/>
              </a:rPr>
              <a:t>compare prices lamisil once</a:t>
            </a:r>
            <a:br/>
            <a:r>
              <a:rPr b="false" i="false" strike="noStrike" sz="1200" u="none">
                <a:solidFill>
                  <a:srgbClr val="FFFFFF"/>
                </a:solidFill>
                <a:latin typeface="Calibri"/>
              </a:rPr>
              <a:t>lamisil costco</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will not be going to the doctor till the end of march because of insurance issues</a:t>
            </a:r>
            <a:br/>
            <a:r>
              <a:rPr b="false" i="false" strike="noStrike" sz="1200" u="none">
                <a:solidFill>
                  <a:srgbClr val="FFFFFF"/>
                </a:solidFill>
                <a:latin typeface="Calibri"/>
              </a:rPr>
              <a:t>miconazole clotrimazole or terbinafine cream</a:t>
            </a:r>
            <a:br/>
            <a:r>
              <a:rPr b="false" i="false" strike="noStrike" sz="1200" u="none">
                <a:solidFill>
                  <a:srgbClr val="FFFFFF"/>
                </a:solidFill>
                <a:latin typeface="Calibri"/>
              </a:rPr>
              <a:t>lamisil cream price in india</a:t>
            </a:r>
            <a:br/>
            <a:r>
              <a:rPr b="false" i="false" strike="noStrike" sz="1200" u="none">
                <a:solidFill>
                  <a:srgbClr val="FFFFFF"/>
                </a:solidFill>
                <a:latin typeface="Calibri"/>
              </a:rPr>
              <a:t>terbinafine tablets oral thrush</a:t>
            </a:r>
            <a:br/>
            <a:r>
              <a:rPr b="false" i="false" strike="noStrike" sz="1200" u="none">
                <a:solidFill>
                  <a:srgbClr val="FFFFFF"/>
                </a:solidFill>
                <a:latin typeface="Calibri"/>
              </a:rPr>
              <a:t>generic terbinafine hydrochloride spray</a:t>
            </a:r>
            <a:br/>
            <a:r>
              <a:rPr b="false" i="false" strike="noStrike" sz="1200" u="none">
                <a:solidFill>
                  <a:srgbClr val="FFFFFF"/>
                </a:solidFill>
                <a:latin typeface="Calibri"/>
              </a:rPr>
              <a:t>terbinafine hydrochloride ringworm treatment</a:t>
            </a:r>
            <a:br/>
            <a:r>
              <a:rPr b="false" i="false" strike="noStrike" sz="1200" u="none">
                <a:solidFill>
                  <a:srgbClr val="FFFFFF"/>
                </a:solidFill>
                <a:latin typeface="Calibri"/>
              </a:rPr>
              <a:t>terbinafine dosage for cats</a:t>
            </a:r>
            <a:br/>
            <a:r>
              <a:rPr b="false" i="false" strike="noStrike" sz="1200" u="none">
                <a:solidFill>
                  <a:srgbClr val="FFFFFF"/>
                </a:solidFill>
                <a:latin typeface="Calibri"/>
              </a:rPr>
              <a:t>In cool moist environments, they can live for up to 22 days</a:t>
            </a:r>
            <a:br/>
            <a:r>
              <a:rPr b="false" i="false" strike="noStrike" sz="1200" u="none">
                <a:solidFill>
                  <a:srgbClr val="FFFFFF"/>
                </a:solidFill>
                <a:latin typeface="Calibri"/>
              </a:rPr>
              <a:t>where can i buy lamisil cream</a:t>
            </a:r>
            <a:br/>
            <a:r>
              <a:rPr b="false" i="false" strike="noStrike" sz="1200" u="none">
                <a:solidFill>
                  <a:srgbClr val="FFFFFF"/>
                </a:solidFill>
                <a:latin typeface="Calibri"/>
              </a:rPr>
              <a:t>generic terbinafine hydrochloride</a:t>
            </a:r>
            <a:br/>
            <a:r>
              <a:rPr b="false" i="false" strike="noStrike" sz="1200" u="none">
                <a:solidFill>
                  <a:srgbClr val="FFFFFF"/>
                </a:solidFill>
                <a:latin typeface="Calibri"/>
              </a:rPr>
              <a:t>Do not use more than 2 injections (12 milligrams) in a 24-hour period</a:t>
            </a:r>
            <a:br/>
            <a:r>
              <a:rPr b="false" i="false" strike="noStrike" sz="1200" u="none">
                <a:solidFill>
                  <a:srgbClr val="FFFFFF"/>
                </a:solidFill>
                <a:latin typeface="Calibri"/>
              </a:rPr>
              <a:t>terbinafine 250 mg tab</a:t>
            </a:r>
            <a:br/>
            <a:r>
              <a:rPr b="false" i="false" strike="noStrike" sz="1200" u="none">
                <a:solidFill>
                  <a:srgbClr val="FFFFFF"/>
                </a:solidFill>
                <a:latin typeface="Calibri"/>
              </a:rPr>
              <a:t>Customers should also include the original sales receipt</a:t>
            </a:r>
            <a:br/>
            <a:r>
              <a:rPr b="false" i="false" strike="noStrike" sz="1200" u="none">
                <a:solidFill>
                  <a:srgbClr val="FFFFFF"/>
                </a:solidFill>
                <a:latin typeface="Calibri"/>
              </a:rPr>
              <a:t>lamisil tabletas para hongos u㰢s</a:t>
            </a:r>
            <a:br/>
            <a:r>
              <a:rPr b="false" i="false" strike="noStrike" sz="1200" u="none">
                <a:solidFill>
                  <a:srgbClr val="FFFFFF"/>
                </a:solidFill>
                <a:latin typeface="Calibri"/>
              </a:rPr>
              <a:t>terbinafine hcl ringworm</a:t>
            </a:r>
            <a:br/>
            <a:r>
              <a:rPr b="false" i="false" strike="noStrike" sz="1200" u="none">
                <a:solidFill>
                  <a:srgbClr val="FFFFFF"/>
                </a:solidFill>
                <a:latin typeface="Calibri"/>
              </a:rPr>
              <a:t>terbinafine 250mg tablets generic lamisil</a:t>
            </a:r>
            <a:br/>
            <a:r>
              <a:rPr b="false" i="false" strike="noStrike" sz="1200" u="none">
                <a:solidFill>
                  <a:srgbClr val="FFFFFF"/>
                </a:solidFill>
                <a:latin typeface="Calibri"/>
              </a:rPr>
              <a:t>lamisil oral granules 125 mg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terbinafine hcl 250mg tablet</a:t>
            </a:r>
            <a:br/>
            <a:r>
              <a:rPr b="false" i="false" strike="noStrike" sz="1200" u="none">
                <a:solidFill>
                  <a:srgbClr val="FFFFFF"/>
                </a:solidFill>
                <a:latin typeface="Calibri"/>
              </a:rPr>
              <a:t>what is lamisil cream used for</a:t>
            </a:r>
            <a:br/>
            <a:r>
              <a:rPr b="false" i="false" strike="noStrike" sz="1200" u="none">
                <a:solidFill>
                  <a:srgbClr val="FFFFFF"/>
                </a:solidFill>
                <a:latin typeface="Calibri"/>
              </a:rPr>
              <a:t>lamisil tablets price in india</a:t>
            </a:r>
            <a:br/>
            <a:r>
              <a:rPr b="false" i="false" strike="noStrike" sz="1200" u="none">
                <a:solidFill>
                  <a:srgbClr val="FFFFFF"/>
                </a:solidFill>
                <a:latin typeface="Calibri"/>
              </a:rPr>
              <a:t>lamisil at walmart</a:t>
            </a:r>
            <a:br/>
            <a:r>
              <a:rPr b="false" i="false" strike="noStrike" sz="1200" u="none">
                <a:solidFill>
                  <a:srgbClr val="FFFFFF"/>
                </a:solidFill>
                <a:latin typeface="Calibri"/>
              </a:rPr>
              <a:t>lamisil cream inactive ingredients</a:t>
            </a:r>
            <a:br/>
            <a:r>
              <a:rPr b="false" i="false" strike="noStrike" sz="1200" u="none">
                <a:solidFill>
                  <a:srgbClr val="FFFFFF"/>
                </a:solidFill>
                <a:latin typeface="Calibri"/>
              </a:rPr>
              <a:t>lamisil oral medication</a:t>
            </a:r>
            <a:br/>
            <a:r>
              <a:rPr b="false" i="false" strike="noStrike" sz="1200" u="none">
                <a:solidFill>
                  <a:srgbClr val="FFFFFF"/>
                </a:solidFill>
                <a:latin typeface="Calibri"/>
              </a:rPr>
              <a:t>can you use lamisil cream for ringworm</a:t>
            </a:r>
            <a:br/>
            <a:r>
              <a:rPr b="false" i="false" strike="noStrike" sz="1200" u="none">
                <a:solidFill>
                  <a:srgbClr val="FFFFFF"/>
                </a:solidFill>
                <a:latin typeface="Calibri"/>
              </a:rPr>
              <a:t>lamisil 250</a:t>
            </a:r>
            <a:br/>
            <a:r>
              <a:rPr b="false" i="false" strike="noStrike" sz="1200" u="none">
                <a:solidFill>
                  <a:srgbClr val="FFFFFF"/>
                </a:solidFill>
                <a:latin typeface="Calibri"/>
              </a:rPr>
              <a:t>what is lamisil 250mg tablets used for</a:t>
            </a:r>
            <a:br/>
            <a:r>
              <a:rPr b="false" i="false" strike="noStrike" sz="1200" u="none">
                <a:solidFill>
                  <a:srgbClr val="FFFFFF"/>
                </a:solidFill>
                <a:latin typeface="Calibri"/>
              </a:rPr>
              <a:t>lamisil terbinafine reviews</a:t>
            </a:r>
            <a:br/>
            <a:r>
              <a:rPr b="false" i="false" strike="noStrike" sz="1200" u="none">
                <a:solidFill>
                  <a:srgbClr val="FFFFFF"/>
                </a:solidFill>
                <a:latin typeface="Calibri"/>
              </a:rPr>
              <a:t>lamisil cream reviews for jock itch</a:t>
            </a:r>
            <a:br/>
            <a:r>
              <a:rPr b="false" i="false" strike="noStrike" sz="1200" u="none">
                <a:solidFill>
                  <a:srgbClr val="FFFFFF"/>
                </a:solidFill>
                <a:latin typeface="Calibri"/>
              </a:rPr>
              <a:t>lamisil at at night time therapy antifungal gel</a:t>
            </a:r>
            <a:br/>
            <a:r>
              <a:rPr b="false" i="false" strike="noStrike" sz="1200" u="none">
                <a:solidFill>
                  <a:srgbClr val="FFFFFF"/>
                </a:solidFill>
                <a:latin typeface="Calibri"/>
              </a:rPr>
              <a:t>can i use lamisil once more than once</a:t>
            </a:r>
            <a:br/>
            <a:r>
              <a:rPr b="false" i="false" strike="noStrike" sz="1200" u="none">
                <a:solidFill>
                  <a:srgbClr val="FFFFFF"/>
                </a:solidFill>
                <a:latin typeface="Calibri"/>
              </a:rPr>
              <a:t>Isotretinoin can cause severe birth defects, and the pill packages actually have an image of a pregnant woman with a red circle and slash over her</a:t>
            </a:r>
            <a:br/>
            <a:r>
              <a:rPr b="false" i="false" strike="noStrike" sz="1200" u="none">
                <a:solidFill>
                  <a:srgbClr val="FFFFFF"/>
                </a:solidFill>
                <a:latin typeface="Calibri"/>
              </a:rPr>
              <a:t>terbinafine hydrochloride 250 mg tablets</a:t>
            </a:r>
            <a:br/>
            <a:r>
              <a:rPr b="false" i="false" strike="noStrike" sz="1200" u="none">
                <a:solidFill>
                  <a:srgbClr val="FFFFFF"/>
                </a:solidFill>
                <a:latin typeface="Calibri"/>
              </a:rPr>
              <a:t>terbinafine hcl 250 mg tablet apo</a:t>
            </a:r>
            <a:br/>
            <a:r>
              <a:rPr b="false" i="false" strike="noStrike" sz="1200" u="none">
                <a:solidFill>
                  <a:srgbClr val="FFFFFF"/>
                </a:solidFill>
                <a:latin typeface="Calibri"/>
              </a:rPr>
              <a:t>buy lamisil pills online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price of lamisil cream in india</a:t>
            </a:r>
            <a:br/>
            <a:r>
              <a:rPr b="false" i="false" strike="noStrike" sz="1200" u="none">
                <a:solidFill>
                  <a:srgbClr val="FFFFFF"/>
                </a:solidFill>
                <a:latin typeface="Calibri"/>
              </a:rPr>
              <a:t>lamisil once single dose treatment for athlete's foot</a:t>
            </a:r>
            <a:br/>
            <a:r>
              <a:rPr b="false" i="false" strike="noStrike" sz="1200" u="none">
                <a:solidFill>
                  <a:srgbClr val="FFFFFF"/>
                </a:solidFill>
                <a:latin typeface="Calibri"/>
              </a:rPr>
              <a:t>lamisil cheap price</a:t>
            </a:r>
            <a:br/>
            <a:r>
              <a:rPr b="false" i="false" strike="noStrike" sz="1200" u="none">
                <a:solidFill>
                  <a:srgbClr val="FFFFFF"/>
                </a:solidFill>
                <a:latin typeface="Calibri"/>
              </a:rPr>
              <a:t>how much does oral lamisil cost</a:t>
            </a:r>
            <a:br/>
            <a:r>
              <a:rPr b="false" i="false" strike="noStrike" sz="1200" u="none">
                <a:solidFill>
                  <a:srgbClr val="FFFFFF"/>
                </a:solidFill>
                <a:latin typeface="Calibri"/>
              </a:rPr>
              <a:t>These are thought to be part of the disease of anorexia, especially body image disorder &amp;mdash; where the anorexic sees themselves as fat when they are actually normal or even quite thin.</a:t>
            </a:r>
            <a:br/>
            <a:r>
              <a:rPr b="false" i="false" strike="noStrike" sz="1200" u="none">
                <a:solidFill>
                  <a:srgbClr val="FFFFFF"/>
                </a:solidFill>
                <a:latin typeface="Calibri"/>
              </a:rPr>
              <a:t>lamisil at antifungal terbinafine hydrochloride</a:t>
            </a:r>
            <a:br/>
            <a:r>
              <a:rPr b="false" i="false" strike="noStrike" sz="1200" u="none">
                <a:solidFill>
                  <a:srgbClr val="FFFFFF"/>
                </a:solidFill>
                <a:latin typeface="Calibri"/>
              </a:rPr>
              <a:t>generic terbinafine no prescription</a:t>
            </a:r>
            <a:br/>
            <a:r>
              <a:rPr b="false" i="false" strike="noStrike" sz="1200" u="none">
                <a:solidFill>
                  <a:srgbClr val="FFFFFF"/>
                </a:solidFill>
                <a:latin typeface="Calibri"/>
              </a:rPr>
              <a:t>how much does lamisil tablets cost</a:t>
            </a:r>
            <a:br/>
            <a:r>
              <a:rPr b="false" i="false" strike="noStrike" sz="1200" u="none">
                <a:solidFill>
                  <a:srgbClr val="FFFFFF"/>
                </a:solidFill>
                <a:latin typeface="Calibri"/>
              </a:rPr>
              <a:t>The following medicines may increase the level of tamsulosin in the blood by interfering with its breakdown by the body</a:t>
            </a:r>
            <a:br/>
            <a:r>
              <a:rPr b="false" i="false" strike="noStrike" sz="1200" u="none">
                <a:solidFill>
                  <a:srgbClr val="FFFFFF"/>
                </a:solidFill>
                <a:latin typeface="Calibri"/>
              </a:rPr>
              <a:t>terbinafine prices</a:t>
            </a:r>
            <a:br/>
            <a:r>
              <a:rPr b="false" i="false" strike="noStrike" sz="1200" u="none">
                <a:solidFill>
                  <a:srgbClr val="FFFFFF"/>
                </a:solidFill>
                <a:latin typeface="Calibri"/>
              </a:rPr>
              <a:t>lamisil tablets price usa</a:t>
            </a:r>
            <a:br/>
            <a:r>
              <a:rPr b="false" i="false" strike="noStrike" sz="1200" u="none">
                <a:solidFill>
                  <a:srgbClr val="FFFFFF"/>
                </a:solidFill>
                <a:latin typeface="Calibri"/>
              </a:rPr>
              <a:t>how much does lamisil cream cost</a:t>
            </a:r>
            <a:br/>
            <a:r>
              <a:rPr b="false" i="false" strike="noStrike" sz="1200" u="none">
                <a:solidFill>
                  <a:srgbClr val="FFFFFF"/>
                </a:solidFill>
                <a:latin typeface="Calibri"/>
              </a:rPr>
              <a:t>I developed bad IBS after being prescribed contraceptive pill</a:t>
            </a:r>
            <a:br/>
            <a:r>
              <a:rPr b="false" i="false" strike="noStrike" sz="1200" u="none">
                <a:solidFill>
                  <a:srgbClr val="FFFFFF"/>
                </a:solidFill>
                <a:latin typeface="Calibri"/>
              </a:rPr>
              <a:t>terbinafine hcl 250 mg dosage</a:t>
            </a:r>
            <a:br/>
            <a:r>
              <a:rPr b="false" i="false" strike="noStrike" sz="1200" u="none">
                <a:solidFill>
                  <a:srgbClr val="FFFFFF"/>
                </a:solidFill>
                <a:latin typeface="Calibri"/>
              </a:rPr>
              <a:t>A slight concern is that anti-fungal drug resistance may occur over time, although this is very uncommon in CMC patients</a:t>
            </a:r>
            <a:br/>
            <a:r>
              <a:rPr b="false" i="false" strike="noStrike" sz="1200" u="none">
                <a:solidFill>
                  <a:srgbClr val="FFFFFF"/>
                </a:solidFill>
                <a:latin typeface="Calibri"/>
              </a:rPr>
              <a:t>lamisil tablets dosage ringworm</a:t>
            </a:r>
            <a:br/>
            <a:r>
              <a:rPr b="false" i="false" strike="noStrike" sz="1200" u="none">
                <a:solidFill>
                  <a:srgbClr val="FFFFFF"/>
                </a:solidFill>
                <a:latin typeface="Calibri"/>
              </a:rPr>
              <a:t>order generic lamisil</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lamisil at cream (terbinafine)</a:t>
            </a:r>
            <a:br/>
            <a:r>
              <a:rPr b="false" i="false" strike="noStrike" sz="1200" u="none">
                <a:solidFill>
                  <a:srgbClr val="FFFFFF"/>
                </a:solidFill>
                <a:latin typeface="Calibri"/>
              </a:rPr>
              <a:t>terbinafine discount</a:t>
            </a:r>
            <a:br/>
            <a:r>
              <a:rPr b="false" i="false" strike="noStrike" sz="1200" u="none">
                <a:solidFill>
                  <a:srgbClr val="FFFFFF"/>
                </a:solidFill>
                <a:latin typeface="Calibri"/>
              </a:rPr>
              <a:t>lamisil price in india</a:t>
            </a:r>
            <a:br/>
            <a:r>
              <a:rPr b="false" i="false" strike="noStrike" sz="1200" u="none">
                <a:solidFill>
                  <a:srgbClr val="FFFFFF"/>
                </a:solidFill>
                <a:latin typeface="Calibri"/>
              </a:rPr>
              <a:t>lamisil once reviews</a:t>
            </a:r>
            <a:br/>
            <a:r>
              <a:rPr b="false" i="false" strike="noStrike" sz="1200" u="none">
                <a:solidFill>
                  <a:srgbClr val="FFFFFF"/>
                </a:solidFill>
                <a:latin typeface="Calibri"/>
              </a:rPr>
              <a:t>They treated the mice again with tamoxifen or the control one and eight hours after infection and monitored them for five days.</a:t>
            </a:r>
            <a:br/>
            <a:r>
              <a:rPr b="false" i="false" strike="noStrike" sz="1200" u="none">
                <a:solidFill>
                  <a:srgbClr val="FFFFFF"/>
                </a:solidFill>
                <a:latin typeface="Calibri"/>
              </a:rPr>
              <a:t>terbinafine 250mg</a:t>
            </a:r>
            <a:br/>
            <a:r>
              <a:rPr b="false" i="false" strike="noStrike" sz="1200" u="none">
                <a:solidFill>
                  <a:srgbClr val="FFFFFF"/>
                </a:solidFill>
                <a:latin typeface="Calibri"/>
              </a:rPr>
              <a:t>D graas a Deus por existir e v em frente, NELE achamos tudo</a:t>
            </a:r>
            <a:br/>
            <a:r>
              <a:rPr b="false" i="false" strike="noStrike" sz="1200" u="none">
                <a:solidFill>
                  <a:srgbClr val="FFFFFF"/>
                </a:solidFill>
                <a:latin typeface="Calibri"/>
              </a:rPr>
              <a:t>lamisil gel (terbinafine 1 )</a:t>
            </a:r>
            <a:br/>
            <a:r>
              <a:rPr b="false" i="false" strike="noStrike" sz="1200" u="none">
                <a:solidFill>
                  <a:srgbClr val="FFFFFF"/>
                </a:solidFill>
                <a:latin typeface="Calibri"/>
              </a:rPr>
              <a:t>I weigh 370, I stupidly thought this about xanax, that it would take lots of mg to overdose</a:t>
            </a:r>
            <a:br/>
            <a:r>
              <a:rPr b="false" i="false" strike="noStrike" sz="1200" u="none">
                <a:solidFill>
                  <a:srgbClr val="FFFFFF"/>
                </a:solidFill>
                <a:latin typeface="Calibri"/>
              </a:rPr>
              <a:t>lamisil at jock itch</a:t>
            </a:r>
            <a:br/>
            <a:r>
              <a:rPr b="false" i="false" strike="noStrike" sz="1200" u="none">
                <a:solidFill>
                  <a:srgbClr val="FFFFFF"/>
                </a:solidFill>
                <a:latin typeface="Calibri"/>
              </a:rPr>
              <a:t>this experience has been about 8 months in total</a:t>
            </a:r>
            <a:br/>
            <a:r>
              <a:rPr b="false" i="false" strike="noStrike" sz="1200" u="none">
                <a:solidFill>
                  <a:srgbClr val="FFFFFF"/>
                </a:solidFill>
                <a:latin typeface="Calibri"/>
              </a:rPr>
              <a:t>cost of lamisil tablets in australia</a:t>
            </a:r>
            <a:br/>
            <a:r>
              <a:rPr b="false" i="false" strike="noStrike" sz="1200" u="none">
                <a:solidFill>
                  <a:srgbClr val="FFFFFF"/>
                </a:solidFill>
                <a:latin typeface="Calibri"/>
              </a:rPr>
              <a:t>If I was high I wouldn't have typed all that so sorry if I offended anyone.</a:t>
            </a:r>
            <a:br/>
            <a:r>
              <a:rPr b="false" i="false" strike="noStrike" sz="1200" u="none">
                <a:solidFill>
                  <a:srgbClr val="FFFFFF"/>
                </a:solidFill>
                <a:latin typeface="Calibri"/>
              </a:rPr>
              <a:t>terbinafine hcl 250 mg oral tablet</a:t>
            </a:r>
            <a:br/>
            <a:r>
              <a:rPr b="false" i="false" strike="noStrike" sz="1200" u="none">
                <a:solidFill>
                  <a:srgbClr val="FFFFFF"/>
                </a:solidFill>
                <a:latin typeface="Calibri"/>
              </a:rPr>
              <a:t>I had a cold on Halloween of &amp;rdquo;91 and some fool takes a picture of me mid-sneeze and now I&amp;rsquo;ve got to deal with a bunch of lawsuits</a:t>
            </a:r>
            <a:br/>
            <a:r>
              <a:rPr b="false" i="false" strike="noStrike" sz="1200" u="none">
                <a:solidFill>
                  <a:srgbClr val="FFFFFF"/>
                </a:solidFill>
                <a:latin typeface="Calibri"/>
              </a:rPr>
              <a:t>creams that contain miconazole clotrimazole ketoconazole terbinafine or oxiconazole</a:t>
            </a:r>
            <a:br/>
            <a:r>
              <a:rPr b="false" i="false" strike="noStrike" sz="1200" u="none">
                <a:solidFill>
                  <a:srgbClr val="FFFFFF"/>
                </a:solidFill>
                <a:latin typeface="Calibri"/>
              </a:rPr>
              <a:t>terbinafine price australia</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terbinafine hydrochloride butenafine</a:t>
            </a:r>
            <a:br/>
            <a:r>
              <a:rPr b="false" i="false" strike="noStrike" sz="1200" u="none">
                <a:solidFill>
                  <a:srgbClr val="FFFFFF"/>
                </a:solidFill>
                <a:latin typeface="Calibri"/>
              </a:rPr>
              <a:t>order terbinafine tablets</a:t>
            </a:r>
            <a:br/>
            <a:r>
              <a:rPr b="false" i="false" strike="noStrike" sz="1200" u="none">
                <a:solidFill>
                  <a:srgbClr val="FFFFFF"/>
                </a:solidFill>
                <a:latin typeface="Calibri"/>
              </a:rPr>
              <a:t>active ingredients in lamisil cream</a:t>
            </a:r>
            <a:br/>
            <a:r>
              <a:rPr b="false" i="false" strike="noStrike" sz="1200" u="none">
                <a:solidFill>
                  <a:srgbClr val="FFFFFF"/>
                </a:solidFill>
                <a:latin typeface="Calibri"/>
              </a:rPr>
              <a:t>terbinafine pills online</a:t>
            </a:r>
            <a:br/>
            <a:r>
              <a:rPr b="false" i="false" strike="noStrike" sz="1200" u="none">
                <a:solidFill>
                  <a:srgbClr val="FFFFFF"/>
                </a:solidFill>
                <a:latin typeface="Calibri"/>
              </a:rPr>
              <a:t>lamisil at antifungal gel</a:t>
            </a:r>
            <a:br/>
            <a:r>
              <a:rPr b="false" i="false" strike="noStrike" sz="1200" u="none">
                <a:solidFill>
                  <a:srgbClr val="FFFFFF"/>
                </a:solidFill>
                <a:latin typeface="Calibri"/>
              </a:rPr>
              <a:t>cheapest lamisil</a:t>
            </a:r>
            <a:br/>
            <a:r>
              <a:rPr b="false" i="false" strike="noStrike" sz="1200" u="none">
                <a:solidFill>
                  <a:srgbClr val="FFFFFF"/>
                </a:solidFill>
                <a:latin typeface="Calibri"/>
              </a:rPr>
              <a:t>terbinafine hydrochloride tablets 250 mg uses</a:t>
            </a:r>
            <a:br/>
            <a:r>
              <a:rPr b="false" i="false" strike="noStrike" sz="1200" u="none">
                <a:solidFill>
                  <a:srgbClr val="FFFFFF"/>
                </a:solidFill>
                <a:latin typeface="Calibri"/>
              </a:rPr>
              <a:t>terbinafine hydrochloride dusting powder uses</a:t>
            </a:r>
            <a:br/>
            <a:r>
              <a:rPr b="false" i="false" strike="noStrike" sz="1200" u="none">
                <a:solidFill>
                  <a:srgbClr val="FFFFFF"/>
                </a:solidFill>
                <a:latin typeface="Calibri"/>
              </a:rPr>
              <a:t>antifungal cream or powder that contains terbinafine miconazole or clotrimazole</a:t>
            </a:r>
            <a:br/>
            <a:r>
              <a:rPr b="false" i="false" strike="noStrike" sz="1200" u="none">
                <a:solidFill>
                  <a:srgbClr val="FFFFFF"/>
                </a:solidFill>
                <a:latin typeface="Calibri"/>
              </a:rPr>
              <a:t>buy lamisil cream in canada</a:t>
            </a:r>
            <a:br/>
            <a:r>
              <a:rPr b="false" i="false" strike="noStrike" sz="1200" u="none">
                <a:solidFill>
                  <a:srgbClr val="FFFFFF"/>
                </a:solidFill>
                <a:latin typeface="Calibri"/>
              </a:rPr>
              <a:t>can i buy terbinafine pills over counter</a:t>
            </a:r>
            <a:br/>
            <a:r>
              <a:rPr b="false" i="false" strike="noStrike" sz="1200" u="none">
                <a:solidFill>
                  <a:srgbClr val="FFFFFF"/>
                </a:solidFill>
                <a:latin typeface="Calibri"/>
              </a:rPr>
              <a:t>lamisil priceline</a:t>
            </a:r>
            <a:br/>
            <a:r>
              <a:rPr b="false" i="false" strike="noStrike" sz="1200" u="none">
                <a:solidFill>
                  <a:srgbClr val="FFFFFF"/>
                </a:solidFill>
                <a:latin typeface="Calibri"/>
              </a:rPr>
              <a:t>Thuc c o thi nguyn vn qua ng tiu trong 24 gi</a:t>
            </a:r>
            <a:br/>
            <a:r>
              <a:rPr b="false" i="false" strike="noStrike" sz="1200" u="none">
                <a:solidFill>
                  <a:srgbClr val="FFFFFF"/>
                </a:solidFill>
                <a:latin typeface="Calibri"/>
              </a:rPr>
              <a:t>where can i buy lamisil once</a:t>
            </a:r>
            <a:br/>
            <a:r>
              <a:rPr b="false" i="false" strike="noStrike" sz="1200" u="none">
                <a:solidFill>
                  <a:srgbClr val="FFFFFF"/>
                </a:solidFill>
                <a:latin typeface="Calibri"/>
              </a:rPr>
              <a:t>does oral lamisil work for ringworm</a:t>
            </a:r>
            <a:br/>
            <a:r>
              <a:rPr b="false" i="false" strike="noStrike" sz="1200" u="none">
                <a:solidFill>
                  <a:srgbClr val="FFFFFF"/>
                </a:solidFill>
                <a:latin typeface="Calibri"/>
              </a:rPr>
              <a:t>is there a generic for lamisil tablets</a:t>
            </a:r>
            <a:br/>
            <a:r>
              <a:rPr b="false" i="false" strike="noStrike" sz="1200" u="none">
                <a:solidFill>
                  <a:srgbClr val="FFFFFF"/>
                </a:solidFill>
                <a:latin typeface="Calibri"/>
              </a:rPr>
              <a:t>Does anyone know why the medication would suddenly be affecting our memories after so long of being on it?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lamisil cream amazon uk</a:t>
            </a:r>
            <a:br/>
            <a:r>
              <a:rPr b="false" i="false" strike="noStrike" sz="1200" u="none">
                <a:solidFill>
                  <a:srgbClr val="FFFFFF"/>
                </a:solidFill>
                <a:latin typeface="Calibri"/>
              </a:rPr>
              <a:t>terbinafine prescription cost</a:t>
            </a:r>
            <a:br/>
            <a:r>
              <a:rPr b="false" i="false" strike="noStrike" sz="1200" u="none">
                <a:solidFill>
                  <a:srgbClr val="FFFFFF"/>
                </a:solidFill>
                <a:latin typeface="Calibri"/>
              </a:rPr>
              <a:t>Isotretinoin can cause severe birth defects, and the pill packages actually have an image of a pregnant woman with a red circle and slash over her</a:t>
            </a:r>
            <a:br/>
            <a:r>
              <a:rPr b="false" i="false" strike="noStrike" sz="1200" u="none">
                <a:solidFill>
                  <a:srgbClr val="FFFFFF"/>
                </a:solidFill>
                <a:latin typeface="Calibri"/>
              </a:rPr>
              <a:t>generic terbinafine hydrochloride cream</a:t>
            </a:r>
            <a:br/>
            <a:r>
              <a:rPr b="false" i="false" strike="noStrike" sz="1200" u="none">
                <a:solidFill>
                  <a:srgbClr val="FFFFFF"/>
                </a:solidFill>
                <a:latin typeface="Calibri"/>
              </a:rPr>
              <a:t>lamisil cream price philippines mercury drug</a:t>
            </a:r>
            <a:br/>
            <a:r>
              <a:rPr b="false" i="false" strike="noStrike" sz="1200" u="none">
                <a:solidFill>
                  <a:srgbClr val="FFFFFF"/>
                </a:solidFill>
                <a:latin typeface="Calibri"/>
              </a:rPr>
              <a:t>Each species of mite prefers one specific kind of host (e.g.; dog), but may also infect others.</a:t>
            </a:r>
            <a:br/>
            <a:r>
              <a:rPr b="false" i="false" strike="noStrike" sz="1200" u="none">
                <a:solidFill>
                  <a:srgbClr val="FFFFFF"/>
                </a:solidFill>
                <a:latin typeface="Calibri"/>
              </a:rPr>
              <a:t>buy generic terbinafine cheap canadian</a:t>
            </a:r>
            <a:br/>
            <a:r>
              <a:rPr b="false" i="false" strike="noStrike" sz="1200" u="none">
                <a:solidFill>
                  <a:srgbClr val="FFFFFF"/>
                </a:solidFill>
                <a:latin typeface="Calibri"/>
              </a:rPr>
              <a:t>terbinafine cream price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2015-12-20T01:16:54+04:00</dcterms:created>
  <dcterms:modified xsi:type="dcterms:W3CDTF">2015-12-20T01:16:54+04:00</dcterms:modified>
  <dc:title>Lamisil At Jock Itch Review - Butenafine Or Terbinafine</dc:title>
  <dc:description>Where can i buy terbinafine, generic terbinafine 250mg, terbinafine alcohol interactions, miconazole clotrimazole terbinafine or tolnaftate, terbinafine dosage for cats, lamisil at antifungal gel, terbinafine prescription cost</dc:description>
  <dc:subject>Lamisil At Jock Itch Review - Butenafine Or Terbinafine</dc:subject>
  <cp:keywords>lamisil tablets price uk, terbinafine 250mg price, lamisil at spray review, buy terbinafine online uk, where to buy lamisil tablets online, what is lamisil cream used for, lamisil at walmart, how much does lamisil tablets cost, cost of lamisil tablets in australia, buy lamisil cream in canada</cp:keywords>
  <cp:category/>
</cp:coreProperties>
</file>