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Tamoxifen Dosage While On Cycle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the intervals varied by a year for key buy lipitor online made all the preparation in our power for it as the crisp slices came off the gridiron hot</a:t>
            </a:r>
            <a:br/>
            <a:r>
              <a:rPr b="false" i="false" strike="noStrike" sz="1200" u="none">
                <a:solidFill>
                  <a:srgbClr val="FFFFFF"/>
                </a:solidFill>
                <a:latin typeface="Calibri"/>
              </a:rPr>
              <a:t>generic nolvadex</a:t>
            </a:r>
            <a:br/>
            <a:r>
              <a:rPr b="false" i="false" strike="noStrike" sz="1200" u="none">
                <a:solidFill>
                  <a:srgbClr val="FFFFFF"/>
                </a:solidFill>
                <a:latin typeface="Calibri"/>
              </a:rPr>
              <a:t>tamoxifen breast cancer treatment</a:t>
            </a:r>
            <a:br/>
            <a:r>
              <a:rPr b="false" i="false" strike="noStrike" sz="1200" u="none">
                <a:solidFill>
                  <a:srgbClr val="FFFFFF"/>
                </a:solidFill>
                <a:latin typeface="Calibri"/>
              </a:rPr>
              <a:t>tamoxifen exempt prescription charges</a:t>
            </a:r>
            <a:br/>
            <a:r>
              <a:rPr b="false" i="false" strike="noStrike" sz="1200" u="none">
                <a:solidFill>
                  <a:srgbClr val="FFFFFF"/>
                </a:solidFill>
                <a:latin typeface="Calibri"/>
              </a:rPr>
              <a:t>Rocks and gravel make it harder to clean Rocks and gravel actually help the cleanliness of the pond</a:t>
            </a:r>
            <a:br/>
            <a:r>
              <a:rPr b="false" i="false" strike="noStrike" sz="1200" u="none">
                <a:solidFill>
                  <a:srgbClr val="FFFFFF"/>
                </a:solidFill>
                <a:latin typeface="Calibri"/>
              </a:rPr>
              <a:t>nolvadex mg</a:t>
            </a:r>
            <a:br/>
            <a:r>
              <a:rPr b="false" i="false" strike="noStrike" sz="1200" u="none">
                <a:solidFill>
                  <a:srgbClr val="FFFFFF"/>
                </a:solidFill>
                <a:latin typeface="Calibri"/>
              </a:rPr>
              <a:t>do i need a prescription for nolvadex</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can buy nolvadex online</a:t>
            </a:r>
            <a:br/>
            <a:r>
              <a:rPr b="false" i="false" strike="noStrike" sz="1200" u="none">
                <a:solidFill>
                  <a:srgbClr val="FFFFFF"/>
                </a:solidFill>
                <a:latin typeface="Calibri"/>
              </a:rPr>
              <a:t>tamoxifen back order</a:t>
            </a:r>
            <a:br/>
            <a:r>
              <a:rPr b="false" i="false" strike="noStrike" sz="1200" u="none">
                <a:solidFill>
                  <a:srgbClr val="FFFFFF"/>
                </a:solidFill>
                <a:latin typeface="Calibri"/>
              </a:rPr>
              <a:t>20 mg nolvadex during cycle</a:t>
            </a:r>
            <a:br/>
            <a:r>
              <a:rPr b="false" i="false" strike="noStrike" sz="1200" u="none">
                <a:solidFill>
                  <a:srgbClr val="FFFFFF"/>
                </a:solidFill>
                <a:latin typeface="Calibri"/>
              </a:rPr>
              <a:t>nolvadex 10 mg 30 film tablet</a:t>
            </a:r>
            <a:br/>
            <a:r>
              <a:rPr b="false" i="false" strike="noStrike" sz="1200" u="none">
                <a:solidFill>
                  <a:srgbClr val="FFFFFF"/>
                </a:solidFill>
                <a:latin typeface="Calibri"/>
              </a:rPr>
              <a:t>nolvadex for sale pct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tamoxifen citrate online</a:t>
            </a:r>
            <a:br/>
            <a:r>
              <a:rPr b="false" i="false" strike="noStrike" sz="1200" u="none">
                <a:solidFill>
                  <a:srgbClr val="FFFFFF"/>
                </a:solidFill>
                <a:latin typeface="Calibri"/>
              </a:rPr>
              <a:t>what is usp tamoxifen citrate liquid</a:t>
            </a:r>
            <a:br/>
            <a:r>
              <a:rPr b="false" i="false" strike="noStrike" sz="1200" u="none">
                <a:solidFill>
                  <a:srgbClr val="FFFFFF"/>
                </a:solidFill>
                <a:latin typeface="Calibri"/>
              </a:rPr>
              <a:t>tamoxifen tablets bp 20 mg</a:t>
            </a:r>
            <a:br/>
            <a:r>
              <a:rPr b="false" i="false" strike="noStrike" sz="1200" u="none">
                <a:solidFill>
                  <a:srgbClr val="FFFFFF"/>
                </a:solidFill>
                <a:latin typeface="Calibri"/>
              </a:rPr>
              <a:t>nolvadex pct dosage havoc</a:t>
            </a:r>
            <a:br/>
            <a:r>
              <a:rPr b="false" i="false" strike="noStrike" sz="1200" u="none">
                <a:solidFill>
                  <a:srgbClr val="FFFFFF"/>
                </a:solidFill>
                <a:latin typeface="Calibri"/>
              </a:rPr>
              <a:t>citrato de tamoxifeno 20mg para que serve</a:t>
            </a:r>
            <a:br/>
            <a:r>
              <a:rPr b="false" i="false" strike="noStrike" sz="1200" u="none">
                <a:solidFill>
                  <a:srgbClr val="FFFFFF"/>
                </a:solidFill>
                <a:latin typeface="Calibri"/>
              </a:rPr>
              <a:t>nolvadex prescription information</a:t>
            </a:r>
            <a:br/>
            <a:r>
              <a:rPr b="false" i="false" strike="noStrike" sz="1200" u="none">
                <a:solidFill>
                  <a:srgbClr val="FFFFFF"/>
                </a:solidFill>
                <a:latin typeface="Calibri"/>
              </a:rPr>
              <a:t>If the values fall within the &amp;ldquo;normal range&amp;rdquo; which is a bell shaped curve of all the samples, then your test is discarded and that is all that is done with it</a:t>
            </a:r>
            <a:br/>
            <a:r>
              <a:rPr b="false" i="false" strike="noStrike" sz="1200" u="none">
                <a:solidFill>
                  <a:srgbClr val="FFFFFF"/>
                </a:solidFill>
                <a:latin typeface="Calibri"/>
              </a:rPr>
              <a:t>nolvadex costo</a:t>
            </a:r>
            <a:br/>
            <a:r>
              <a:rPr b="false" i="false" strike="noStrike" sz="1200" u="none">
                <a:solidFill>
                  <a:srgbClr val="FFFFFF"/>
                </a:solidFill>
                <a:latin typeface="Calibri"/>
              </a:rPr>
              <a:t>tamoxifen citrate tablets for sale</a:t>
            </a:r>
            <a:br/>
            <a:r>
              <a:rPr b="false" i="false" strike="noStrike" sz="1200" u="none">
                <a:solidFill>
                  <a:srgbClr val="FFFFFF"/>
                </a:solidFill>
                <a:latin typeface="Calibri"/>
              </a:rPr>
              <a:t>You should hang in there and know that you will feel better soon</a:t>
            </a:r>
            <a:br/>
            <a:r>
              <a:rPr b="false" i="false" strike="noStrike" sz="1200" u="none">
                <a:solidFill>
                  <a:srgbClr val="FFFFFF"/>
                </a:solidFill>
                <a:latin typeface="Calibri"/>
              </a:rPr>
              <a:t>tamoxifeno 20 mg por dia</a:t>
            </a:r>
            <a:br/>
            <a:r>
              <a:rPr b="false" i="false" strike="noStrike" sz="1200" u="none">
                <a:solidFill>
                  <a:srgbClr val="FFFFFF"/>
                </a:solidFill>
                <a:latin typeface="Calibri"/>
              </a:rPr>
              <a:t>does tamoxifen cause ovarian cysts</a:t>
            </a:r>
            <a:br/>
            <a:r>
              <a:rPr b="false" i="false" strike="noStrike" sz="1200" u="none">
                <a:solidFill>
                  <a:srgbClr val="FFFFFF"/>
                </a:solidFill>
                <a:latin typeface="Calibri"/>
              </a:rPr>
              <a:t>He prescribed a daily dose of Amitriptyline starting at 10mg titrating to 30 mg within a couple of weeks</a:t>
            </a:r>
            <a:br/>
            <a:r>
              <a:rPr b="false" i="false" strike="noStrike" sz="1200" u="none">
                <a:solidFill>
                  <a:srgbClr val="FFFFFF"/>
                </a:solidFill>
                <a:latin typeface="Calibri"/>
              </a:rPr>
              <a:t>nolvadex price south africa</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liquid tamoxifen taste</a:t>
            </a:r>
            <a:br/>
            <a:r>
              <a:rPr b="false" i="false" strike="noStrike" sz="1200" u="none">
                <a:solidFill>
                  <a:srgbClr val="FFFFFF"/>
                </a:solidFill>
                <a:latin typeface="Calibri"/>
              </a:rPr>
              <a:t>Penile candidiasis is treated with saline washes or application of antifungal cream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weight gain after stopping tamoxifen</a:t>
            </a:r>
            <a:br/>
            <a:r>
              <a:rPr b="false" i="false" strike="noStrike" sz="1200" u="none">
                <a:solidFill>
                  <a:srgbClr val="FFFFFF"/>
                </a:solidFill>
                <a:latin typeface="Calibri"/>
              </a:rPr>
              <a:t>nolvadex tamoxifen 10 mg</a:t>
            </a:r>
            <a:br/>
            <a:r>
              <a:rPr b="false" i="false" strike="noStrike" sz="1200" u="none">
                <a:solidFill>
                  <a:srgbClr val="FFFFFF"/>
                </a:solidFill>
                <a:latin typeface="Calibri"/>
              </a:rPr>
              <a:t>tamoxifen prescription costs</a:t>
            </a:r>
            <a:br/>
            <a:r>
              <a:rPr b="false" i="false" strike="noStrike" sz="1200" u="none">
                <a:solidFill>
                  <a:srgbClr val="FFFFFF"/>
                </a:solidFill>
                <a:latin typeface="Calibri"/>
              </a:rPr>
              <a:t>nolvadex dosage</a:t>
            </a:r>
            <a:br/>
            <a:r>
              <a:rPr b="false" i="false" strike="noStrike" sz="1200" u="none">
                <a:solidFill>
                  <a:srgbClr val="FFFFFF"/>
                </a:solidFill>
                <a:latin typeface="Calibri"/>
              </a:rPr>
              <a:t>We make things that aren&amp;#39;t sold in regular pharmacies</a:t>
            </a:r>
            <a:br/>
            <a:r>
              <a:rPr b="false" i="false" strike="noStrike" sz="1200" u="none">
                <a:solidFill>
                  <a:srgbClr val="FFFFFF"/>
                </a:solidFill>
                <a:latin typeface="Calibri"/>
              </a:rPr>
              <a:t>tamoxifen 20mg tablets</a:t>
            </a:r>
            <a:br/>
            <a:r>
              <a:rPr b="false" i="false" strike="noStrike" sz="1200" u="none">
                <a:solidFill>
                  <a:srgbClr val="FFFFFF"/>
                </a:solidFill>
                <a:latin typeface="Calibri"/>
              </a:rPr>
              <a:t>liquid nolvadex pct for sale</a:t>
            </a:r>
            <a:br/>
            <a:r>
              <a:rPr b="false" i="false" strike="noStrike" sz="1200" u="none">
                <a:solidFill>
                  <a:srgbClr val="FFFFFF"/>
                </a:solidFill>
                <a:latin typeface="Calibri"/>
              </a:rPr>
              <a:t>tamoxifen citrate tablets ip 10 mg</a:t>
            </a:r>
            <a:br/>
            <a:r>
              <a:rPr b="false" i="false" strike="noStrike" sz="1200" u="none">
                <a:solidFill>
                  <a:srgbClr val="FFFFFF"/>
                </a:solidFill>
                <a:latin typeface="Calibri"/>
              </a:rPr>
              <a:t>nolvadex purchase canada</a:t>
            </a:r>
            <a:br/>
            <a:r>
              <a:rPr b="false" i="false" strike="noStrike" sz="1200" u="none">
                <a:solidFill>
                  <a:srgbClr val="FFFFFF"/>
                </a:solidFill>
                <a:latin typeface="Calibri"/>
              </a:rPr>
              <a:t>I had no bleeding up until july 2013 where there was a few days when I had light bleeding</a:t>
            </a:r>
            <a:br/>
            <a:r>
              <a:rPr b="false" i="false" strike="noStrike" sz="1200" u="none">
                <a:solidFill>
                  <a:srgbClr val="FFFFFF"/>
                </a:solidFill>
                <a:latin typeface="Calibri"/>
              </a:rPr>
              <a:t>4 hydroxytamoxifen sigma h7904</a:t>
            </a:r>
            <a:br/>
            <a:r>
              <a:rPr b="false" i="false" strike="noStrike" sz="1200" u="none">
                <a:solidFill>
                  <a:srgbClr val="FFFFFF"/>
                </a:solidFill>
                <a:latin typeface="Calibri"/>
              </a:rPr>
              <a:t>Seek medical help immediately if you encounter any of these symptoms.</a:t>
            </a:r>
            <a:br/>
            <a:r>
              <a:rPr b="false" i="false" strike="noStrike" sz="1200" u="none">
                <a:solidFill>
                  <a:srgbClr val="FFFFFF"/>
                </a:solidFill>
                <a:latin typeface="Calibri"/>
              </a:rPr>
              <a:t>best place to buy nolvadex online</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taxus tamoxifeno 20mg</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tamoxifen 10 mg tab</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during trt</a:t>
            </a:r>
            <a:br/>
            <a:r>
              <a:rPr b="false" i="false" strike="noStrike" sz="1200" u="none">
                <a:solidFill>
                  <a:srgbClr val="FFFFFF"/>
                </a:solidFill>
                <a:latin typeface="Calibri"/>
              </a:rPr>
              <a:t>nolvadex pct price</a:t>
            </a:r>
            <a:br/>
            <a:r>
              <a:rPr b="false" i="false" strike="noStrike" sz="1200" u="none">
                <a:solidFill>
                  <a:srgbClr val="FFFFFF"/>
                </a:solidFill>
                <a:latin typeface="Calibri"/>
              </a:rPr>
              <a:t>buy generic tamoxifen</a:t>
            </a:r>
            <a:br/>
            <a:r>
              <a:rPr b="false" i="false" strike="noStrike" sz="1200" u="none">
                <a:solidFill>
                  <a:srgbClr val="FFFFFF"/>
                </a:solidFill>
                <a:latin typeface="Calibri"/>
              </a:rPr>
              <a:t>tamoxifen 20 mg dosage</a:t>
            </a:r>
            <a:br/>
            <a:r>
              <a:rPr b="false" i="false" strike="noStrike" sz="1200" u="none">
                <a:solidFill>
                  <a:srgbClr val="FFFFFF"/>
                </a:solidFill>
                <a:latin typeface="Calibri"/>
              </a:rPr>
              <a:t>tamoxifen price</a:t>
            </a:r>
            <a:br/>
            <a:r>
              <a:rPr b="false" i="false" strike="noStrike" sz="1200" u="none">
                <a:solidFill>
                  <a:srgbClr val="FFFFFF"/>
                </a:solidFill>
                <a:latin typeface="Calibri"/>
              </a:rPr>
              <a:t>tamoxifen cream</a:t>
            </a:r>
            <a:br/>
            <a:r>
              <a:rPr b="false" i="false" strike="noStrike" sz="1200" u="none">
                <a:solidFill>
                  <a:srgbClr val="FFFFFF"/>
                </a:solidFill>
                <a:latin typeface="Calibri"/>
              </a:rPr>
              <a:t>nolvadex only pct</a:t>
            </a:r>
            <a:br/>
            <a:r>
              <a:rPr b="false" i="false" strike="noStrike" sz="1200" u="none">
                <a:solidFill>
                  <a:srgbClr val="FFFFFF"/>
                </a:solidFill>
                <a:latin typeface="Calibri"/>
              </a:rPr>
              <a:t>nolvadex for sale canada</a:t>
            </a:r>
            <a:br/>
            <a:r>
              <a:rPr b="false" i="false" strike="noStrike" sz="1200" u="none">
                <a:solidFill>
                  <a:srgbClr val="FFFFFF"/>
                </a:solidFill>
                <a:latin typeface="Calibri"/>
              </a:rPr>
              <a:t>liquid tamoxifen citrate for sale</a:t>
            </a:r>
            <a:br/>
            <a:r>
              <a:rPr b="false" i="false" strike="noStrike" sz="1200" u="none">
                <a:solidFill>
                  <a:srgbClr val="FFFFFF"/>
                </a:solidFill>
                <a:latin typeface="Calibri"/>
              </a:rPr>
              <a:t>10 mg tamoxifen instead of 20 mg</a:t>
            </a:r>
            <a:br/>
            <a:r>
              <a:rPr b="false" i="false" strike="noStrike" sz="1200" u="none">
                <a:solidFill>
                  <a:srgbClr val="FFFFFF"/>
                </a:solidFill>
                <a:latin typeface="Calibri"/>
              </a:rPr>
              <a:t>tamoxifen creatinine levels</a:t>
            </a:r>
            <a:br/>
            <a:r>
              <a:rPr b="false" i="false" strike="noStrike" sz="1200" u="none">
                <a:solidFill>
                  <a:srgbClr val="FFFFFF"/>
                </a:solidFill>
                <a:latin typeface="Calibri"/>
              </a:rPr>
              <a:t>tamoxifen price in us</a:t>
            </a:r>
            <a:br/>
            <a:r>
              <a:rPr b="false" i="false" strike="noStrike" sz="1200" u="none">
                <a:solidFill>
                  <a:srgbClr val="FFFFFF"/>
                </a:solidFill>
                <a:latin typeface="Calibri"/>
              </a:rPr>
              <a:t>tamoxifen no rx</a:t>
            </a:r>
            <a:br/>
            <a:r>
              <a:rPr b="false" i="false" strike="noStrike" sz="1200" u="none">
                <a:solidFill>
                  <a:srgbClr val="FFFFFF"/>
                </a:solidFill>
                <a:latin typeface="Calibri"/>
              </a:rPr>
              <a:t>The ideal way to take desiccated thyroid pills is twice daily and not once daily</a:t>
            </a:r>
            <a:br/>
            <a:r>
              <a:rPr b="false" i="false" strike="noStrike" sz="1200" u="none">
                <a:solidFill>
                  <a:srgbClr val="FFFFFF"/>
                </a:solidFill>
                <a:latin typeface="Calibri"/>
              </a:rPr>
              <a:t>many mg nolvadex</a:t>
            </a:r>
            <a:br/>
            <a:r>
              <a:rPr b="false" i="false" strike="noStrike" sz="1200" u="none">
                <a:solidFill>
                  <a:srgbClr val="FFFFFF"/>
                </a:solidFill>
                <a:latin typeface="Calibri"/>
              </a:rPr>
              <a:t>nolvadex uk cheap</a:t>
            </a:r>
            <a:br/>
            <a:r>
              <a:rPr b="false" i="false" strike="noStrike" sz="1200" u="none">
                <a:solidFill>
                  <a:srgbClr val="FFFFFF"/>
                </a:solidFill>
                <a:latin typeface="Calibri"/>
              </a:rPr>
              <a:t>price of tamoxifen in singapore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Side effects of Prevacid may include headache, nausea, diarrhea, stomach pain, or constipation</a:t>
            </a:r>
            <a:br/>
            <a:r>
              <a:rPr b="false" i="false" strike="noStrike" sz="1200" u="none">
                <a:solidFill>
                  <a:srgbClr val="FFFFFF"/>
                </a:solidFill>
                <a:latin typeface="Calibri"/>
              </a:rPr>
              <a:t>nolvadex 20mg tabs</a:t>
            </a:r>
            <a:br/>
            <a:r>
              <a:rPr b="false" i="false" strike="noStrike" sz="1200" u="none">
                <a:solidFill>
                  <a:srgbClr val="FFFFFF"/>
                </a:solidFill>
                <a:latin typeface="Calibri"/>
              </a:rPr>
              <a:t>En nide 3 y 4 semanas de vida la dosis debe administrarse cada 48 horas.</a:t>
            </a:r>
            <a:br/>
            <a:r>
              <a:rPr b="false" i="false" strike="noStrike" sz="1200" u="none">
                <a:solidFill>
                  <a:srgbClr val="FFFFFF"/>
                </a:solidFill>
                <a:latin typeface="Calibri"/>
              </a:rPr>
              <a:t>tamoxifeno 20mg comprar</a:t>
            </a:r>
            <a:br/>
            <a:r>
              <a:rPr b="false" i="false" strike="noStrike" sz="1200" u="none">
                <a:solidFill>
                  <a:srgbClr val="FFFFFF"/>
                </a:solidFill>
                <a:latin typeface="Calibri"/>
              </a:rPr>
              <a:t>where to get legit nolvadex</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nolvadex buy</a:t>
            </a:r>
            <a:br/>
            <a:r>
              <a:rPr b="false" i="false" strike="noStrike" sz="1200" u="none">
                <a:solidFill>
                  <a:srgbClr val="FFFFFF"/>
                </a:solidFill>
                <a:latin typeface="Calibri"/>
              </a:rPr>
              <a:t>tamoxifen dosage gynecomastia</a:t>
            </a:r>
            <a:br/>
            <a:r>
              <a:rPr b="false" i="false" strike="noStrike" sz="1200" u="none">
                <a:solidFill>
                  <a:srgbClr val="FFFFFF"/>
                </a:solidFill>
                <a:latin typeface="Calibri"/>
              </a:rPr>
              <a:t>is it illegal to order nolvadex online</a:t>
            </a:r>
            <a:br/>
            <a:r>
              <a:rPr b="false" i="false" strike="noStrike" sz="1200" u="none">
                <a:solidFill>
                  <a:srgbClr val="FFFFFF"/>
                </a:solidFill>
                <a:latin typeface="Calibri"/>
              </a:rPr>
              <a:t>creer tamoxifen protocol</a:t>
            </a:r>
            <a:br/>
            <a:r>
              <a:rPr b="false" i="false" strike="noStrike" sz="1200" u="none">
                <a:solidFill>
                  <a:srgbClr val="FFFFFF"/>
                </a:solidFill>
                <a:latin typeface="Calibri"/>
              </a:rPr>
              <a:t>what is tamoxifen citrate liquid</a:t>
            </a:r>
            <a:br/>
            <a:r>
              <a:rPr b="false" i="false" strike="noStrike" sz="1200" u="none">
                <a:solidFill>
                  <a:srgbClr val="FFFFFF"/>
                </a:solidFill>
                <a:latin typeface="Calibri"/>
              </a:rPr>
              <a:t>nolvadex cause depression</a:t>
            </a:r>
            <a:br/>
            <a:r>
              <a:rPr b="false" i="false" strike="noStrike" sz="1200" u="none">
                <a:solidFill>
                  <a:srgbClr val="FFFFFF"/>
                </a:solidFill>
                <a:latin typeface="Calibri"/>
              </a:rPr>
              <a:t>is it legal to order nolvadex online</a:t>
            </a:r>
            <a:br/>
            <a:r>
              <a:rPr b="false" i="false" strike="noStrike" sz="1200" u="none">
                <a:solidFill>
                  <a:srgbClr val="FFFFFF"/>
                </a:solidFill>
                <a:latin typeface="Calibri"/>
              </a:rPr>
              <a:t>where can i buy nolvadex in uk</a:t>
            </a:r>
            <a:br/>
            <a:r>
              <a:rPr b="false" i="false" strike="noStrike" sz="1200" u="none">
                <a:solidFill>
                  <a:srgbClr val="FFFFFF"/>
                </a:solidFill>
                <a:latin typeface="Calibri"/>
              </a:rPr>
              <a:t>Could you ask her to call me? 60 mg cymbalta prices fiyat LONDON, July 12 (Reuters) - The dollar rose broadly onFriday as investors bought back the U.S</a:t>
            </a:r>
            <a:br/>
            <a:r>
              <a:rPr b="false" i="false" strike="noStrike" sz="1200" u="none">
                <a:solidFill>
                  <a:srgbClr val="FFFFFF"/>
                </a:solidFill>
                <a:latin typeface="Calibri"/>
              </a:rPr>
              <a:t>tamoxifeno 20 mg tpc</a:t>
            </a:r>
            <a:br/>
            <a:r>
              <a:rPr b="false" i="false" strike="noStrike" sz="1200" u="none">
                <a:solidFill>
                  <a:srgbClr val="FFFFFF"/>
                </a:solidFill>
                <a:latin typeface="Calibri"/>
              </a:rPr>
              <a:t>tamoxifeno citrato 20 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nolvadex in south africa</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tamoxifen nolvadex pct</a:t>
            </a:r>
            <a:br/>
            <a:r>
              <a:rPr b="false" i="false" strike="noStrike" sz="1200" u="none">
                <a:solidFill>
                  <a:srgbClr val="FFFFFF"/>
                </a:solidFill>
                <a:latin typeface="Calibri"/>
              </a:rPr>
              <a:t>In another study in Great Britain, the risk of developing cerebrovascular disease persisted for at least 6 years after discontinuation of oral contraceptives, although excess risk was very small</a:t>
            </a:r>
            <a:br/>
            <a:r>
              <a:rPr b="false" i="false" strike="noStrike" sz="1200" u="none">
                <a:solidFill>
                  <a:srgbClr val="FFFFFF"/>
                </a:solidFill>
                <a:latin typeface="Calibri"/>
              </a:rPr>
              <a:t>tamoxifen tablets for sale</a:t>
            </a:r>
            <a:br/>
            <a:r>
              <a:rPr b="false" i="false" strike="noStrike" sz="1200" u="none">
                <a:solidFill>
                  <a:srgbClr val="FFFFFF"/>
                </a:solidFill>
                <a:latin typeface="Calibri"/>
              </a:rPr>
              <a:t>is there a generic form of tamoxifen</a:t>
            </a:r>
            <a:br/>
            <a:r>
              <a:rPr b="false" i="false" strike="noStrike" sz="1200" u="none">
                <a:solidFill>
                  <a:srgbClr val="FFFFFF"/>
                </a:solidFill>
                <a:latin typeface="Calibri"/>
              </a:rPr>
              <a:t>liquid tamoxifen citrate</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where can i buy nolvadex in australia</a:t>
            </a:r>
            <a:br/>
            <a:r>
              <a:rPr b="false" i="false" strike="noStrike" sz="1200" u="none">
                <a:solidFill>
                  <a:srgbClr val="FFFFFF"/>
                </a:solidFill>
                <a:latin typeface="Calibri"/>
              </a:rPr>
              <a:t>I have been on both neurontin and Lyrica</a:t>
            </a:r>
            <a:br/>
            <a:r>
              <a:rPr b="false" i="false" strike="noStrike" sz="1200" u="none">
                <a:solidFill>
                  <a:srgbClr val="FFFFFF"/>
                </a:solidFill>
                <a:latin typeface="Calibri"/>
              </a:rPr>
              <a:t>legal nolvadex online</a:t>
            </a:r>
            <a:br/>
            <a:r>
              <a:rPr b="false" i="false" strike="noStrike" sz="1200" u="none">
                <a:solidFill>
                  <a:srgbClr val="FFFFFF"/>
                </a:solidFill>
                <a:latin typeface="Calibri"/>
              </a:rPr>
              <a:t>tamoxifen premenopausal</a:t>
            </a:r>
            <a:br/>
            <a:r>
              <a:rPr b="false" i="false" strike="noStrike" sz="1200" u="none">
                <a:solidFill>
                  <a:srgbClr val="FFFFFF"/>
                </a:solidFill>
                <a:latin typeface="Calibri"/>
              </a:rPr>
              <a:t>Lisinopril 30mg can cause serious (possibly fatal) harm to an unborn baby if used during pregnancy</a:t>
            </a:r>
            <a:br/>
            <a:r>
              <a:rPr b="false" i="false" strike="noStrike" sz="1200" u="none">
                <a:solidFill>
                  <a:srgbClr val="FFFFFF"/>
                </a:solidFill>
                <a:latin typeface="Calibri"/>
              </a:rPr>
              <a:t>40 mg tamoxifen daily</a:t>
            </a:r>
            <a:br/>
            <a:r>
              <a:rPr b="false" i="false" strike="noStrike" sz="1200" u="none">
                <a:solidFill>
                  <a:srgbClr val="FFFFFF"/>
                </a:solidFill>
                <a:latin typeface="Calibri"/>
              </a:rPr>
              <a:t>using only nolvadex for pct</a:t>
            </a:r>
            <a:br/>
            <a:r>
              <a:rPr b="false" i="false" strike="noStrike" sz="1200" u="none">
                <a:solidFill>
                  <a:srgbClr val="FFFFFF"/>
                </a:solidFill>
                <a:latin typeface="Calibri"/>
              </a:rPr>
              <a:t>where to buy tamoxifen pct</a:t>
            </a:r>
            <a:br/>
            <a:r>
              <a:rPr b="false" i="false" strike="noStrike" sz="1200" u="none">
                <a:solidFill>
                  <a:srgbClr val="FFFFFF"/>
                </a:solidFill>
                <a:latin typeface="Calibri"/>
              </a:rPr>
              <a:t>tamoxifen manufacturer in india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 act  quickly if your observations indicate immediate medical attention is  needed</a:t>
            </a:r>
            <a:br/>
            <a:r>
              <a:rPr b="false" i="false" strike="noStrike" sz="1200" u="none">
                <a:solidFill>
                  <a:srgbClr val="FFFFFF"/>
                </a:solidFill>
                <a:latin typeface="Calibri"/>
              </a:rPr>
              <a:t>breast cancer drug tamoxifen</a:t>
            </a:r>
            <a:br/>
            <a:r>
              <a:rPr b="false" i="false" strike="noStrike" sz="1200" u="none">
                <a:solidFill>
                  <a:srgbClr val="FFFFFF"/>
                </a:solidFill>
                <a:latin typeface="Calibri"/>
              </a:rPr>
              <a:t>It&amp;rsquo;s interesting you had the opposite of the expected reaction to Zoladex</a:t>
            </a:r>
            <a:br/>
            <a:r>
              <a:rPr b="false" i="false" strike="noStrike" sz="1200" u="none">
                <a:solidFill>
                  <a:srgbClr val="FFFFFF"/>
                </a:solidFill>
                <a:latin typeface="Calibri"/>
              </a:rPr>
              <a:t>tamoxifen citrate tablets ip 10mg</a:t>
            </a:r>
            <a:br/>
            <a:r>
              <a:rPr b="false" i="false" strike="noStrike" sz="1200" u="none">
                <a:solidFill>
                  <a:srgbClr val="FFFFFF"/>
                </a:solidFill>
                <a:latin typeface="Calibri"/>
              </a:rPr>
              <a:t>20 mg nolvadex 25 mg proviron</a:t>
            </a:r>
            <a:br/>
            <a:r>
              <a:rPr b="false" i="false" strike="noStrike" sz="1200" u="none">
                <a:solidFill>
                  <a:srgbClr val="FFFFFF"/>
                </a:solidFill>
                <a:latin typeface="Calibri"/>
              </a:rPr>
              <a:t>many mg nolvadex should take pct</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10mg nolvadex</a:t>
            </a:r>
            <a:br/>
            <a:r>
              <a:rPr b="false" i="false" strike="noStrike" sz="1200" u="none">
                <a:solidFill>
                  <a:srgbClr val="FFFFFF"/>
                </a:solidFill>
                <a:latin typeface="Calibri"/>
              </a:rPr>
              <a:t>nolvadex 10 mg tablet</a:t>
            </a:r>
            <a:br/>
            <a:r>
              <a:rPr b="false" i="false" strike="noStrike" sz="1200" u="none">
                <a:solidFill>
                  <a:srgbClr val="FFFFFF"/>
                </a:solidFill>
                <a:latin typeface="Calibri"/>
              </a:rPr>
              <a:t>research chemical nolvadex buy</a:t>
            </a:r>
            <a:br/>
            <a:r>
              <a:rPr b="false" i="false" strike="noStrike" sz="1200" u="none">
                <a:solidFill>
                  <a:srgbClr val="FFFFFF"/>
                </a:solidFill>
                <a:latin typeface="Calibri"/>
              </a:rPr>
              <a:t>based on some research, ive found that ai's have a negative effect on cholesterol, which i think most of us know</a:t>
            </a:r>
            <a:br/>
            <a:r>
              <a:rPr b="false" i="false" strike="noStrike" sz="1200" u="none">
                <a:solidFill>
                  <a:srgbClr val="FFFFFF"/>
                </a:solidFill>
                <a:latin typeface="Calibri"/>
              </a:rPr>
              <a:t>tamoxifen citrate cream 0.1</a:t>
            </a:r>
            <a:br/>
            <a:r>
              <a:rPr b="false" i="false" strike="noStrike" sz="1200" u="none">
                <a:solidFill>
                  <a:srgbClr val="FFFFFF"/>
                </a:solidFill>
                <a:latin typeface="Calibri"/>
              </a:rPr>
              <a:t>nolvadex med guide fda</a:t>
            </a:r>
            <a:br/>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tamoxifen sigma</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nolvadex makes me tired</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Three Romanian suspects were arrested in January, but the paintings have not been found</a:t>
            </a:r>
            <a:br/>
            <a:r>
              <a:rPr b="false" i="false" strike="noStrike" sz="1200" u="none">
                <a:solidFill>
                  <a:srgbClr val="FFFFFF"/>
                </a:solidFill>
                <a:latin typeface="Calibri"/>
              </a:rPr>
              <a:t>para sirve tamoxifeno 10 mg</a:t>
            </a:r>
            <a:br/>
            <a:r>
              <a:rPr b="false" i="false" strike="noStrike" sz="1200" u="none">
                <a:solidFill>
                  <a:srgbClr val="FFFFFF"/>
                </a:solidFill>
                <a:latin typeface="Calibri"/>
              </a:rPr>
              <a:t>order tamoxifen citrate</a:t>
            </a:r>
            <a:br/>
            <a:r>
              <a:rPr b="false" i="false" strike="noStrike" sz="1200" u="none">
                <a:solidFill>
                  <a:srgbClr val="FFFFFF"/>
                </a:solidFill>
                <a:latin typeface="Calibri"/>
              </a:rPr>
              <a:t>tamoxifen pct epistane</a:t>
            </a:r>
            <a:br/>
            <a:r>
              <a:rPr b="false" i="false" strike="noStrike" sz="1200" u="none">
                <a:solidFill>
                  <a:srgbClr val="FFFFFF"/>
                </a:solidFill>
                <a:latin typeface="Calibri"/>
              </a:rPr>
              <a:t>is it legal to buy tamoxifen online</a:t>
            </a:r>
            <a:br/>
            <a:r>
              <a:rPr b="false" i="false" strike="noStrike" sz="1200" u="none">
                <a:solidFill>
                  <a:srgbClr val="FFFFFF"/>
                </a:solidFill>
                <a:latin typeface="Calibri"/>
              </a:rPr>
              <a:t>buying nolvadex online</a:t>
            </a:r>
            <a:br/>
            <a:r>
              <a:rPr b="false" i="false" strike="noStrike" sz="1200" u="none">
                <a:solidFill>
                  <a:srgbClr val="FFFFFF"/>
                </a:solidFill>
                <a:latin typeface="Calibri"/>
              </a:rPr>
              <a:t>This is the only thing that has completely cleared my acne</a:t>
            </a:r>
            <a:br/>
            <a:r>
              <a:rPr b="false" i="false" strike="noStrike" sz="1200" u="none">
                <a:solidFill>
                  <a:srgbClr val="FFFFFF"/>
                </a:solidFill>
                <a:latin typeface="Calibri"/>
              </a:rPr>
              <a:t>do need prescription nolvadex</a:t>
            </a:r>
            <a:br/>
            <a:r>
              <a:rPr b="false" i="false" strike="noStrike" sz="1200" u="none">
                <a:solidFill>
                  <a:srgbClr val="FFFFFF"/>
                </a:solidFill>
                <a:latin typeface="Calibri"/>
              </a:rPr>
              <a:t>is it safe to order nolvadex online</a:t>
            </a:r>
            <a:br/>
            <a:r>
              <a:rPr b="false" i="false" strike="noStrike" sz="1200" u="none">
                <a:solidFill>
                  <a:srgbClr val="FFFFFF"/>
                </a:solidFill>
                <a:latin typeface="Calibri"/>
              </a:rPr>
              <a:t>nolvadex online bodybuilding</a:t>
            </a:r>
            <a:br/>
            <a:r>
              <a:rPr b="false" i="false" strike="noStrike" sz="1200" u="none">
                <a:solidFill>
                  <a:srgbClr val="FFFFFF"/>
                </a:solidFill>
                <a:latin typeface="Calibri"/>
              </a:rPr>
              <a:t>research chems nolvadex</a:t>
            </a:r>
            <a:br/>
            <a:r>
              <a:rPr b="false" i="false" strike="noStrike" sz="1200" u="none">
                <a:solidFill>
                  <a:srgbClr val="FFFFFF"/>
                </a:solidFill>
                <a:latin typeface="Calibri"/>
              </a:rPr>
              <a:t>research drug sites nolvadex</a:t>
            </a:r>
            <a:br/>
            <a:r>
              <a:rPr b="false" i="false" strike="noStrike" sz="1200" u="none">
                <a:solidFill>
                  <a:srgbClr val="FFFFFF"/>
                </a:solidFill>
                <a:latin typeface="Calibri"/>
              </a:rPr>
              <a:t>buy tamoxifen online cheap</a:t>
            </a:r>
            <a:br/>
            <a:r>
              <a:rPr b="false" i="false" strike="noStrike" sz="1200" u="none">
                <a:solidFill>
                  <a:srgbClr val="FFFFFF"/>
                </a:solidFill>
                <a:latin typeface="Calibri"/>
              </a:rPr>
              <a:t>tamoxifen breast cancer guidelines</a:t>
            </a:r>
            <a:br/>
            <a:r>
              <a:rPr b="false" i="false" strike="noStrike" sz="1200" u="none">
                <a:solidFill>
                  <a:srgbClr val="FFFFFF"/>
                </a:solidFill>
                <a:latin typeface="Calibri"/>
              </a:rPr>
              <a:t>tamoxifen weight gain uk</a:t>
            </a:r>
            <a:br/>
            <a:r>
              <a:rPr b="false" i="false" strike="noStrike" sz="1200" u="none">
                <a:solidFill>
                  <a:srgbClr val="FFFFFF"/>
                </a:solidFill>
                <a:latin typeface="Calibri"/>
              </a:rPr>
              <a:t>buy nolvadex for men</a:t>
            </a:r>
            <a:br/>
            <a:r>
              <a:rPr b="false" i="false" strike="noStrike" sz="1200" u="none">
                <a:solidFill>
                  <a:srgbClr val="FFFFFF"/>
                </a:solidFill>
                <a:latin typeface="Calibri"/>
              </a:rPr>
              <a:t>how to get prescription nolvadex</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tamoxifen dosage while on cycle</a:t>
            </a:r>
            <a:br/>
            <a:r>
              <a:rPr b="false" i="false" strike="noStrike" sz="1200" u="none">
                <a:solidFill>
                  <a:srgbClr val="FFFFFF"/>
                </a:solidFill>
                <a:latin typeface="Calibri"/>
              </a:rPr>
              <a:t>nolvadex mexico</a:t>
            </a:r>
            <a:br/>
            <a:r>
              <a:rPr b="false" i="false" strike="noStrike" sz="1200" u="none">
                <a:solidFill>
                  <a:srgbClr val="FFFFFF"/>
                </a:solidFill>
                <a:latin typeface="Calibri"/>
              </a:rPr>
              <a:t>40 mg nolvadex for gyno</a:t>
            </a:r>
            <a:br/>
            <a:r>
              <a:rPr b="false" i="false" strike="noStrike" sz="1200" u="none">
                <a:solidFill>
                  <a:srgbClr val="FFFFFF"/>
                </a:solidFill>
                <a:latin typeface="Calibri"/>
              </a:rPr>
              <a:t>a proposed mechanism of tamoxifen in breast cancer prevention</a:t>
            </a:r>
            <a:br/>
            <a:r>
              <a:rPr b="false" i="false" strike="noStrike" sz="1200" u="none">
                <a:solidFill>
                  <a:srgbClr val="FFFFFF"/>
                </a:solidFill>
                <a:latin typeface="Calibri"/>
              </a:rPr>
              <a:t>tamoxifeno 20 mg al dia</a:t>
            </a:r>
            <a:br/>
            <a:r>
              <a:rPr b="false" i="false" strike="noStrike" sz="1200" u="none">
                <a:solidFill>
                  <a:srgbClr val="FFFFFF"/>
                </a:solidFill>
                <a:latin typeface="Calibri"/>
              </a:rPr>
              <a:t>nolvadex-d 20mg tablet</a:t>
            </a:r>
            <a:br/>
            <a:r>
              <a:rPr b="false" i="false" strike="noStrike" sz="1200" u="none">
                <a:solidFill>
                  <a:srgbClr val="FFFFFF"/>
                </a:solidFill>
                <a:latin typeface="Calibri"/>
              </a:rPr>
              <a:t>tamoxifen tablets ip 10mg</a:t>
            </a:r>
            <a:br/>
            <a:r>
              <a:rPr b="false" i="false" strike="noStrike" sz="1200" u="none">
                <a:solidFill>
                  <a:srgbClr val="FFFFFF"/>
                </a:solidFill>
                <a:latin typeface="Calibri"/>
              </a:rPr>
              <a:t>generic tamoxifen for sale</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how much does tamoxifen cost in australia</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tamoxifeno funk 20 mg</a:t>
            </a:r>
            <a:br/>
            <a:r>
              <a:rPr b="false" i="false" strike="noStrike" sz="1200" u="none">
                <a:solidFill>
                  <a:srgbClr val="FFFFFF"/>
                </a:solidFill>
                <a:latin typeface="Calibri"/>
              </a:rPr>
              <a:t>can nolvadex cause depression</a:t>
            </a:r>
            <a:br/>
            <a:r>
              <a:rPr b="false" i="false" strike="noStrike" sz="1200" u="none">
                <a:solidFill>
                  <a:srgbClr val="FFFFFF"/>
                </a:solidFill>
                <a:latin typeface="Calibri"/>
              </a:rPr>
              <a:t>tamoxifen citrate liquid pct</a:t>
            </a:r>
            <a:br/>
            <a:r>
              <a:rPr b="false" i="false" strike="noStrike" sz="1200" u="none">
                <a:solidFill>
                  <a:srgbClr val="FFFFFF"/>
                </a:solidFill>
                <a:latin typeface="Calibri"/>
              </a:rPr>
              <a:t>nolvadex d 20mg onde comprar</a:t>
            </a:r>
            <a:br/>
            <a:r>
              <a:rPr b="false" i="false" strike="noStrike" sz="1200" u="none">
                <a:solidFill>
                  <a:srgbClr val="FFFFFF"/>
                </a:solidFill>
                <a:latin typeface="Calibri"/>
              </a:rPr>
              <a:t>No se conoce si levofloxacin causar dao al beb&amp;eacute; nonato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 citrate 20 mg/ml</a:t>
            </a:r>
            <a:br/>
            <a:r>
              <a:rPr b="false" i="false" strike="noStrike" sz="1200" u="none">
                <a:solidFill>
                  <a:srgbClr val="FFFFFF"/>
                </a:solidFill>
                <a:latin typeface="Calibri"/>
              </a:rPr>
              <a:t>How can these companies be so evil to prey on folks who are in need</a:t>
            </a:r>
            <a:br/>
            <a:r>
              <a:rPr b="false" i="false" strike="noStrike" sz="1200" u="none">
                <a:solidFill>
                  <a:srgbClr val="FFFFFF"/>
                </a:solidFill>
                <a:latin typeface="Calibri"/>
              </a:rPr>
              <a:t>40 mg nolvadex gyno</a:t>
            </a:r>
            <a:br/>
            <a:r>
              <a:rPr b="false" i="false" strike="noStrike" sz="1200" u="none">
                <a:solidFill>
                  <a:srgbClr val="FFFFFF"/>
                </a:solidFill>
                <a:latin typeface="Calibri"/>
              </a:rPr>
              <a:t>tamoxifeno 20mg onde comprar</a:t>
            </a:r>
            <a:br/>
            <a:r>
              <a:rPr b="false" i="false" strike="noStrike" sz="1200" u="none">
                <a:solidFill>
                  <a:srgbClr val="FFFFFF"/>
                </a:solidFill>
                <a:latin typeface="Calibri"/>
              </a:rPr>
              <a:t>buy research drugs nolvadex</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order tamoxifen online uk</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nolvadex-d 20 mg tablet</a:t>
            </a:r>
            <a:br/>
            <a:r>
              <a:rPr b="false" i="false" strike="noStrike" sz="1200" u="none">
                <a:solidFill>
                  <a:srgbClr val="FFFFFF"/>
                </a:solidFill>
                <a:latin typeface="Calibri"/>
              </a:rPr>
              <a:t>nolvadex for sale usa</a:t>
            </a:r>
            <a:br/>
            <a:r>
              <a:rPr b="false" i="false" strike="noStrike" sz="1200" u="none">
                <a:solidFill>
                  <a:srgbClr val="FFFFFF"/>
                </a:solidFill>
                <a:latin typeface="Calibri"/>
              </a:rPr>
              <a:t>tamoxifen for prevention of breast cancer report</a:t>
            </a:r>
            <a:br/>
            <a:r>
              <a:rPr b="false" i="false" strike="noStrike" sz="1200" u="none">
                <a:solidFill>
                  <a:srgbClr val="FFFFFF"/>
                </a:solidFill>
                <a:latin typeface="Calibri"/>
              </a:rPr>
              <a:t>retail price tamoxifen</a:t>
            </a:r>
            <a:br/>
            <a:r>
              <a:rPr b="false" i="false" strike="noStrike" sz="1200" u="none">
                <a:solidFill>
                  <a:srgbClr val="FFFFFF"/>
                </a:solidFill>
                <a:latin typeface="Calibri"/>
              </a:rPr>
              <a:t>nolvadex d 20mg bula</a:t>
            </a:r>
            <a:br/>
            <a:r>
              <a:rPr b="false" i="false" strike="noStrike" sz="1200" u="none">
                <a:solidFill>
                  <a:srgbClr val="FFFFFF"/>
                </a:solidFill>
                <a:latin typeface="Calibri"/>
              </a:rPr>
              <a:t>Today I&amp;rsquo;m to the point where I can barely function</a:t>
            </a:r>
            <a:br/>
            <a:r>
              <a:rPr b="false" i="false" strike="noStrike" sz="1200" u="none">
                <a:solidFill>
                  <a:srgbClr val="FFFFFF"/>
                </a:solidFill>
                <a:latin typeface="Calibri"/>
              </a:rPr>
              <a:t>how many mg of tamoxifen</a:t>
            </a:r>
            <a:br/>
            <a:r>
              <a:rPr b="false" i="false" strike="noStrike" sz="1200" u="none">
                <a:solidFill>
                  <a:srgbClr val="FFFFFF"/>
                </a:solidFill>
                <a:latin typeface="Calibri"/>
              </a:rPr>
              <a:t>nolvadex risks</a:t>
            </a:r>
            <a:br/>
            <a:r>
              <a:rPr b="false" i="false" strike="noStrike" sz="1200" u="none">
                <a:solidFill>
                  <a:srgbClr val="FFFFFF"/>
                </a:solidFill>
                <a:latin typeface="Calibri"/>
              </a:rPr>
              <a:t>tamoxifen pct uk</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tamoxifeno funk comp 20 mg</a:t>
            </a:r>
            <a:br/>
            <a:r>
              <a:rPr b="false" i="false" strike="noStrike" sz="1200" u="none">
                <a:solidFill>
                  <a:srgbClr val="FFFFFF"/>
                </a:solidFill>
                <a:latin typeface="Calibri"/>
              </a:rPr>
              <a:t>But I&amp;#39;d also like to know more about the actual action protein has on Straterra.</a:t>
            </a:r>
            <a:br/>
            <a:r>
              <a:rPr b="false" i="false" strike="noStrike" sz="1200" u="none">
                <a:solidFill>
                  <a:srgbClr val="FFFFFF"/>
                </a:solidFill>
                <a:latin typeface="Calibri"/>
              </a:rPr>
              <a:t>stopping tamoxifen weight gain</a:t>
            </a:r>
            <a:br/>
            <a:r>
              <a:rPr b="false" i="false" strike="noStrike" sz="1200" u="none">
                <a:solidFill>
                  <a:srgbClr val="FFFFFF"/>
                </a:solidFill>
                <a:latin typeface="Calibri"/>
              </a:rPr>
              <a:t>tamoxifeno (nolvadex) 10mg</a:t>
            </a:r>
            <a:br/>
            <a:r>
              <a:rPr b="false" i="false" strike="noStrike" sz="1200" u="none">
                <a:solidFill>
                  <a:srgbClr val="FFFFFF"/>
                </a:solidFill>
                <a:latin typeface="Calibri"/>
              </a:rPr>
              <a:t>We used a blend of 7 oils one of which was oil of oregano and mixed them with a carrier oil</a:t>
            </a:r>
            <a:br/>
            <a:r>
              <a:rPr b="false" i="false" strike="noStrike" sz="1200" u="none">
                <a:solidFill>
                  <a:srgbClr val="FFFFFF"/>
                </a:solidFill>
                <a:latin typeface="Calibri"/>
              </a:rPr>
              <a:t>tamoxifen for prevention of breast cancer report of the national surgical</a:t>
            </a:r>
            <a:br/>
            <a:r>
              <a:rPr b="false" i="false" strike="noStrike" sz="1200" u="none">
                <a:solidFill>
                  <a:srgbClr val="FFFFFF"/>
                </a:solidFill>
                <a:latin typeface="Calibri"/>
              </a:rPr>
              <a:t>tamoxifen for men</a:t>
            </a:r>
            <a:br/>
            <a:r>
              <a:rPr b="false" i="false" strike="noStrike" sz="1200" u="none">
                <a:solidFill>
                  <a:srgbClr val="FFFFFF"/>
                </a:solidFill>
                <a:latin typeface="Calibri"/>
              </a:rPr>
              <a:t>is 20mg of nolvadex enough for pct</a:t>
            </a:r>
            <a:br/>
            <a:r>
              <a:rPr b="false" i="false" strike="noStrike" sz="1200" u="none">
                <a:solidFill>
                  <a:srgbClr val="FFFFFF"/>
                </a:solidFill>
                <a:latin typeface="Calibri"/>
              </a:rPr>
              <a:t>tamoxifen breast cancer recurrence rates</a:t>
            </a:r>
            <a:br/>
            <a:r>
              <a:rPr b="false" i="false" strike="noStrike" sz="1200" u="none">
                <a:solidFill>
                  <a:srgbClr val="FFFFFF"/>
                </a:solidFill>
                <a:latin typeface="Calibri"/>
              </a:rPr>
              <a:t>what type of targeted therapy is tamoxifen</a:t>
            </a:r>
            <a:br/>
            <a:r>
              <a:rPr b="false" i="false" strike="noStrike" sz="1200" u="none">
                <a:solidFill>
                  <a:srgbClr val="FFFFFF"/>
                </a:solidFill>
                <a:latin typeface="Calibri"/>
              </a:rPr>
              <a:t>woah, i read a bit more in your history..</a:t>
            </a:r>
            <a:br/>
            <a:r>
              <a:rPr b="false" i="false" strike="noStrike" sz="1200" u="none">
                <a:solidFill>
                  <a:srgbClr val="FFFFFF"/>
                </a:solidFill>
                <a:latin typeface="Calibri"/>
              </a:rPr>
              <a:t>tamoxifen citrate use in bodybuilding</a:t>
            </a:r>
            <a:br/>
            <a:r>
              <a:rPr b="false" i="false" strike="noStrike" sz="1200" u="none">
                <a:solidFill>
                  <a:srgbClr val="FFFFFF"/>
                </a:solidFill>
                <a:latin typeface="Calibri"/>
              </a:rPr>
              <a:t>tamoxifen 20 mg tablets</a:t>
            </a:r>
            <a:br/>
            <a:r>
              <a:rPr b="false" i="false" strike="noStrike" sz="1200" u="none">
                <a:solidFill>
                  <a:srgbClr val="FFFFFF"/>
                </a:solidFill>
                <a:latin typeface="Calibri"/>
              </a:rPr>
              <a:t>nolvadex muscle hardness</a:t>
            </a:r>
            <a:br/>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liquid nolvadex dosage for pct</a:t>
            </a:r>
            <a:br/>
            <a:r>
              <a:rPr b="false" i="false" strike="noStrike" sz="1200" u="none">
                <a:solidFill>
                  <a:srgbClr val="FFFFFF"/>
                </a:solidFill>
                <a:latin typeface="Calibri"/>
              </a:rPr>
              <a:t>where to buy tamoxifen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 CAPRICORN trial of survivors of an acute myocardial infarction, hypotension or postural hypotension occurred in 20.2% of subjects receiving Coreg compared with 12.6% of placebo subjects</a:t>
            </a:r>
            <a:br/>
            <a:r>
              <a:rPr b="false" i="false" strike="noStrike" sz="1200" u="none">
                <a:solidFill>
                  <a:srgbClr val="FFFFFF"/>
                </a:solidFill>
                <a:latin typeface="Calibri"/>
              </a:rPr>
              <a:t>where to buy nolvadex</a:t>
            </a:r>
            <a:br/>
            <a:r>
              <a:rPr b="false" i="false" strike="noStrike" sz="1200" u="none">
                <a:solidFill>
                  <a:srgbClr val="FFFFFF"/>
                </a:solidFill>
                <a:latin typeface="Calibri"/>
              </a:rPr>
              <a:t>nolvadex research drug</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buy generic tamoxifen no prescription</a:t>
            </a:r>
            <a:br/>
            <a:r>
              <a:rPr b="false" i="false" strike="noStrike" sz="1200" u="none">
                <a:solidFill>
                  <a:srgbClr val="FFFFFF"/>
                </a:solidFill>
                <a:latin typeface="Calibri"/>
              </a:rPr>
              <a:t>Avoid oral form with antacids containing magnesium or aluminum, sucralfate, didanosine, iron, zinc, other metal cations (separate dosing by at least 2 hours)</a:t>
            </a:r>
            <a:br/>
            <a:r>
              <a:rPr b="false" i="false" strike="noStrike" sz="1200" u="none">
                <a:solidFill>
                  <a:srgbClr val="FFFFFF"/>
                </a:solidFill>
                <a:latin typeface="Calibri"/>
              </a:rPr>
              <a:t>nolvadex d 20mg</a:t>
            </a:r>
            <a:br/>
            <a:r>
              <a:rPr b="false" i="false" strike="noStrike" sz="1200" u="none">
                <a:solidFill>
                  <a:srgbClr val="FFFFFF"/>
                </a:solidFill>
                <a:latin typeface="Calibri"/>
              </a:rPr>
              <a:t>Omeprazole may cause drowsiness</a:t>
            </a:r>
            <a:br/>
            <a:r>
              <a:rPr b="false" i="false" strike="noStrike" sz="1200" u="none">
                <a:solidFill>
                  <a:srgbClr val="FFFFFF"/>
                </a:solidFill>
                <a:latin typeface="Calibri"/>
              </a:rPr>
              <a:t>where to buy nolvadex cycle</a:t>
            </a:r>
            <a:br/>
            <a:r>
              <a:rPr b="false" i="false" strike="noStrike" sz="1200" u="none">
                <a:solidFill>
                  <a:srgbClr val="FFFFFF"/>
                </a:solidFill>
                <a:latin typeface="Calibri"/>
              </a:rPr>
              <a:t>how many mg of nolvadex per day</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tamoxifen citrate reduce gyno</a:t>
            </a:r>
            <a:br/>
            <a:r>
              <a:rPr b="false" i="false" strike="noStrike" sz="1200" u="none">
                <a:solidFill>
                  <a:srgbClr val="FFFFFF"/>
                </a:solidFill>
                <a:latin typeface="Calibri"/>
              </a:rPr>
              <a:t>purchase nolvadex online</a:t>
            </a:r>
            <a:br/>
            <a:r>
              <a:rPr b="false" i="false" strike="noStrike" sz="1200" u="none">
                <a:solidFill>
                  <a:srgbClr val="FFFFFF"/>
                </a:solidFill>
                <a:latin typeface="Calibri"/>
              </a:rPr>
              <a:t>nolvadex buy canada</a:t>
            </a:r>
            <a:br/>
            <a:r>
              <a:rPr b="false" i="false" strike="noStrike" sz="1200" u="none">
                <a:solidFill>
                  <a:srgbClr val="FFFFFF"/>
                </a:solidFill>
                <a:latin typeface="Calibri"/>
              </a:rPr>
              <a:t>My husband and I had to pray together (and consult Dr</a:t>
            </a:r>
            <a:br/>
            <a:r>
              <a:rPr b="false" i="false" strike="noStrike" sz="1200" u="none">
                <a:solidFill>
                  <a:srgbClr val="FFFFFF"/>
                </a:solidFill>
                <a:latin typeface="Calibri"/>
              </a:rPr>
              <a:t>tamoxifen pct anavar</a:t>
            </a:r>
            <a:br/>
            <a:r>
              <a:rPr b="false" i="false" strike="noStrike" sz="1200" u="none">
                <a:solidFill>
                  <a:srgbClr val="FFFFFF"/>
                </a:solidFill>
                <a:latin typeface="Calibri"/>
              </a:rPr>
              <a:t>citrato de tamoxifeno 20 mg 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tamoxifen made of</a:t>
            </a:r>
            <a:br/>
            <a:r>
              <a:rPr b="false" i="false" strike="noStrike" sz="1200" u="none">
                <a:solidFill>
                  <a:srgbClr val="FFFFFF"/>
                </a:solidFill>
                <a:latin typeface="Calibri"/>
              </a:rPr>
              <a:t>As with other retinoids, use of "waxing" as a depilatory method should be avoided on skin treated with adapalene.</a:t>
            </a:r>
            <a:br/>
            <a:r>
              <a:rPr b="false" i="false" strike="noStrike" sz="1200" u="none">
                <a:solidFill>
                  <a:srgbClr val="FFFFFF"/>
                </a:solidFill>
                <a:latin typeface="Calibri"/>
              </a:rPr>
              <a:t>get nolvadex australia</a:t>
            </a:r>
            <a:br/>
            <a:r>
              <a:rPr b="false" i="false" strike="noStrike" sz="1200" u="none">
                <a:solidFill>
                  <a:srgbClr val="FFFFFF"/>
                </a:solidFill>
                <a:latin typeface="Calibri"/>
              </a:rPr>
              <a:t>Het deed wonderen voor huid en haar</a:t>
            </a:r>
            <a:br/>
            <a:r>
              <a:rPr b="false" i="false" strike="noStrike" sz="1200" u="none">
                <a:solidFill>
                  <a:srgbClr val="FFFFFF"/>
                </a:solidFill>
                <a:latin typeface="Calibri"/>
              </a:rPr>
              <a:t>nolvadex tablet price in india</a:t>
            </a:r>
            <a:br/>
            <a:r>
              <a:rPr b="false" i="false" strike="noStrike" sz="1200" u="none">
                <a:solidFill>
                  <a:srgbClr val="FFFFFF"/>
                </a:solidFill>
                <a:latin typeface="Calibri"/>
              </a:rPr>
              <a:t>tamoxifen metabolism</a:t>
            </a:r>
            <a:br/>
            <a:r>
              <a:rPr b="false" i="false" strike="noStrike" sz="1200" u="none">
                <a:solidFill>
                  <a:srgbClr val="FFFFFF"/>
                </a:solidFill>
                <a:latin typeface="Calibri"/>
              </a:rPr>
              <a:t>buying nolvadex</a:t>
            </a:r>
            <a:br/>
            <a:r>
              <a:rPr b="false" i="false" strike="noStrike" sz="1200" u="none">
                <a:solidFill>
                  <a:srgbClr val="FFFFFF"/>
                </a:solidFill>
                <a:latin typeface="Calibri"/>
              </a:rPr>
              <a:t>tamoxifen breast cancer prevention trial</a:t>
            </a:r>
            <a:br/>
            <a:r>
              <a:rPr b="false" i="false" strike="noStrike" sz="1200" u="none">
                <a:solidFill>
                  <a:srgbClr val="FFFFFF"/>
                </a:solidFill>
                <a:latin typeface="Calibri"/>
              </a:rPr>
              <a:t>nolvadex dosage timing</a:t>
            </a:r>
            <a:br/>
            <a:r>
              <a:rPr b="false" i="false" strike="noStrike" sz="1200" u="none">
                <a:solidFill>
                  <a:srgbClr val="FFFFFF"/>
                </a:solidFill>
                <a:latin typeface="Calibri"/>
              </a:rPr>
              <a:t>where to get nolvadex in canada</a:t>
            </a:r>
            <a:br/>
            <a:r>
              <a:rPr b="false" i="false" strike="noStrike" sz="1200" u="none">
                <a:solidFill>
                  <a:srgbClr val="FFFFFF"/>
                </a:solidFill>
                <a:latin typeface="Calibri"/>
              </a:rPr>
              <a:t>what is tamoxifen citrate used for</a:t>
            </a:r>
            <a:br/>
            <a:r>
              <a:rPr b="false" i="false" strike="noStrike" sz="1200" u="none">
                <a:solidFill>
                  <a:srgbClr val="FFFFFF"/>
                </a:solidFill>
                <a:latin typeface="Calibri"/>
              </a:rPr>
              <a:t>tamoxifen 20 mg price in india</a:t>
            </a:r>
            <a:br/>
            <a:r>
              <a:rPr b="false" i="false" strike="noStrike" sz="1200" u="none">
                <a:solidFill>
                  <a:srgbClr val="FFFFFF"/>
                </a:solidFill>
                <a:latin typeface="Calibri"/>
              </a:rPr>
              <a:t>buy nolvadex online australia</a:t>
            </a:r>
            <a:br/>
            <a:r>
              <a:rPr b="false" i="false" strike="noStrike" sz="1200" u="none">
                <a:solidFill>
                  <a:srgbClr val="FFFFFF"/>
                </a:solidFill>
                <a:latin typeface="Calibri"/>
              </a:rPr>
              <a:t>taxus 30 tabs tamoxifeno 20 mg</a:t>
            </a:r>
            <a:br/>
            <a:r>
              <a:rPr b="false" i="false" strike="noStrike" sz="1200" u="none">
                <a:solidFill>
                  <a:srgbClr val="FFFFFF"/>
                </a:solidFill>
                <a:latin typeface="Calibri"/>
              </a:rPr>
              <a:t>Discontinuing EIAEDs: maintain lamotrigine dose for 1 week after discontinuing EIAEDs, then reduce lamotrigine dose by  over 2 weeks in equal weekly decrements then adjust as needed</a:t>
            </a:r>
            <a:br/>
            <a:r>
              <a:rPr b="false" i="false" strike="noStrike" sz="1200" u="none">
                <a:solidFill>
                  <a:srgbClr val="FFFFFF"/>
                </a:solidFill>
                <a:latin typeface="Calibri"/>
              </a:rPr>
              <a:t>nolvadex as pct reviews</a:t>
            </a:r>
            <a:br/>
            <a:r>
              <a:rPr b="false" i="false" strike="noStrike" sz="1200" u="none">
                <a:solidFill>
                  <a:srgbClr val="FFFFFF"/>
                </a:solidFill>
                <a:latin typeface="Calibri"/>
              </a:rPr>
              <a:t>where to get nolvadex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nolvadex tamoxifen 10mg</a:t>
            </a:r>
            <a:br/>
            <a:r>
              <a:rPr b="false" i="false" strike="noStrike" sz="1200" u="none">
                <a:solidFill>
                  <a:srgbClr val="FFFFFF"/>
                </a:solidFill>
                <a:latin typeface="Calibri"/>
              </a:rPr>
              <a:t>tamoxifen citrate pct dose</a:t>
            </a:r>
            <a:br/>
            <a:r>
              <a:rPr b="false" i="false" strike="noStrike" sz="1200" u="none">
                <a:solidFill>
                  <a:srgbClr val="FFFFFF"/>
                </a:solidFill>
                <a:latin typeface="Calibri"/>
              </a:rPr>
              <a:t>where can you get nolvadex</a:t>
            </a:r>
            <a:br/>
            <a:r>
              <a:rPr b="false" i="false" strike="noStrike" sz="1200" u="none">
                <a:solidFill>
                  <a:srgbClr val="FFFFFF"/>
                </a:solidFill>
                <a:latin typeface="Calibri"/>
              </a:rPr>
              <a:t>1565966, and aparticular crystalline form of ranitidine hydrochloride is described and claimed inBritish Patent Specification No</a:t>
            </a:r>
            <a:br/>
            <a:r>
              <a:rPr b="false" i="false" strike="noStrike" sz="1200" u="none">
                <a:solidFill>
                  <a:srgbClr val="FFFFFF"/>
                </a:solidFill>
                <a:latin typeface="Calibri"/>
              </a:rPr>
              <a:t>nolvadex muscle growth</a:t>
            </a:r>
            <a:br/>
            <a:r>
              <a:rPr b="false" i="false" strike="noStrike" sz="1200" u="none">
                <a:solidFill>
                  <a:srgbClr val="FFFFFF"/>
                </a:solidFill>
                <a:latin typeface="Calibri"/>
              </a:rPr>
              <a:t>nolvadex for building muscle</a:t>
            </a:r>
            <a:br/>
            <a:r>
              <a:rPr b="false" i="false" strike="noStrike" sz="1200" u="none">
                <a:solidFill>
                  <a:srgbClr val="FFFFFF"/>
                </a:solidFill>
                <a:latin typeface="Calibri"/>
              </a:rPr>
              <a:t>creert2 tamoxifen injection</a:t>
            </a:r>
            <a:br/>
            <a:r>
              <a:rPr b="false" i="false" strike="noStrike" sz="1200" u="none">
                <a:solidFill>
                  <a:srgbClr val="FFFFFF"/>
                </a:solidFill>
                <a:latin typeface="Calibri"/>
              </a:rPr>
              <a:t>tamoxifen citrate 10mg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Nolvadex Makes Me Tired - Tamoxifen Pct Uk</dc:title>
  <dc:description>Best place to buy nolvadex online, nolvadex 20mg tabs, research chems nolvadex, tamoxifen citrate liquid pct, retail price tamoxifen, is 20mg of nolvadex enough for pct, what is tamoxifen citrate used for</dc:description>
  <dc:subject>Nolvadex Makes Me Tired - Tamoxifen Pct Uk</dc:subject>
  <cp:keywords>nolvadex 10 mg 30 film tablet, nolvadex prescription information, tamoxifen 20mg tablets, tamoxifen dosage gynecomastia, tamoxifen citrate tablets ip 10mg, many mg nolvadex should take pct, nolvadex med guide fda, can nolvadex cause depression, tamoxifeno funk comp 20 mg, stopping tamoxifen weight gain</cp:keywords>
  <cp:category/>
</cp:coreProperties>
</file>