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 Of Non Generic Prozac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tv commercial</a:t>
            </a:r>
            <a:br/>
            <a:r>
              <a:rPr b="false" i="false" strike="noStrike" sz="1200" u="none">
                <a:solidFill>
                  <a:srgbClr val="FFFFFF"/>
                </a:solidFill>
                <a:latin typeface="Calibri"/>
              </a:rPr>
              <a:t>prozac false positive amphetamine</a:t>
            </a:r>
            <a:br/>
            <a:r>
              <a:rPr b="false" i="false" strike="noStrike" sz="1200" u="none">
                <a:solidFill>
                  <a:srgbClr val="FFFFFF"/>
                </a:solidFill>
                <a:latin typeface="Calibri"/>
              </a:rPr>
              <a:t>prozac weight gain</a:t>
            </a:r>
            <a:br/>
            <a:r>
              <a:rPr b="false" i="false" strike="noStrike" sz="1200" u="none">
                <a:solidFill>
                  <a:srgbClr val="FFFFFF"/>
                </a:solidFill>
                <a:latin typeface="Calibri"/>
              </a:rPr>
              <a:t>prozac cause weight gain or loss</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does prozac come in 10mg tablets</a:t>
            </a:r>
            <a:br/>
            <a:r>
              <a:rPr b="false" i="false" strike="noStrike" sz="1200" u="none">
                <a:solidFill>
                  <a:srgbClr val="FFFFFF"/>
                </a:solidFill>
                <a:latin typeface="Calibri"/>
              </a:rPr>
              <a:t>Part of the extended-release tablet may appear in patients&amp;rsquo; stools while using the medicine</a:t>
            </a:r>
            <a:br/>
            <a:r>
              <a:rPr b="false" i="false" strike="noStrike" sz="1200" u="none">
                <a:solidFill>
                  <a:srgbClr val="FFFFFF"/>
                </a:solidFill>
                <a:latin typeface="Calibri"/>
              </a:rPr>
              <a:t>generic prozac name</a:t>
            </a:r>
            <a:br/>
            <a:r>
              <a:rPr b="false" i="false" strike="noStrike" sz="1200" u="none">
                <a:solidFill>
                  <a:srgbClr val="FFFFFF"/>
                </a:solidFill>
                <a:latin typeface="Calibri"/>
              </a:rPr>
              <a:t>Pendant la th&amp;eacute;rapie, vous devriez &amp;eacute;viter la vaccination; votre m&amp;eacute;decin prendra alors d&amp;rsquo;autres mesures ad&amp;eacute;quates</a:t>
            </a:r>
            <a:br/>
            <a:r>
              <a:rPr b="false" i="false" strike="noStrike" sz="1200" u="none">
                <a:solidFill>
                  <a:srgbClr val="FFFFFF"/>
                </a:solidFill>
                <a:latin typeface="Calibri"/>
              </a:rPr>
              <a:t>prozac costa rica</a:t>
            </a:r>
            <a:br/>
            <a:r>
              <a:rPr b="false" i="false" strike="noStrike" sz="1200" u="none">
                <a:solidFill>
                  <a:srgbClr val="FFFFFF"/>
                </a:solidFill>
                <a:latin typeface="Calibri"/>
              </a:rPr>
              <a:t>where can i buy prozac uk</a:t>
            </a:r>
            <a:br/>
            <a:r>
              <a:rPr b="false" i="false" strike="noStrike" sz="1200" u="none">
                <a:solidFill>
                  <a:srgbClr val="FFFFFF"/>
                </a:solidFill>
                <a:latin typeface="Calibri"/>
              </a:rPr>
              <a:t>I had to call him up, 0HAre you serious?0I 0M</a:t>
            </a:r>
            <a:br/>
            <a:r>
              <a:rPr b="false" i="false" strike="noStrike" sz="1200" u="none">
                <a:solidFill>
                  <a:srgbClr val="FFFFFF"/>
                </a:solidFill>
                <a:latin typeface="Calibri"/>
              </a:rPr>
              <a:t>buy prozac online india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alternative drugs</a:t>
            </a:r>
            <a:br/>
            <a:r>
              <a:rPr b="false" i="false" strike="noStrike" sz="1200" u="none">
                <a:solidFill>
                  <a:srgbClr val="FFFFFF"/>
                </a:solidFill>
                <a:latin typeface="Calibri"/>
              </a:rPr>
              <a:t>buy generic prozac online</a:t>
            </a:r>
            <a:br/>
            <a:r>
              <a:rPr b="false" i="false" strike="noStrike" sz="1200" u="none">
                <a:solidFill>
                  <a:srgbClr val="FFFFFF"/>
                </a:solidFill>
                <a:latin typeface="Calibri"/>
              </a:rPr>
              <a:t>prozac generic name fluoxetine</a:t>
            </a:r>
            <a:br/>
            <a:r>
              <a:rPr b="false" i="false" strike="noStrike" sz="1200" u="none">
                <a:solidFill>
                  <a:srgbClr val="FFFFFF"/>
                </a:solidFill>
                <a:latin typeface="Calibri"/>
              </a:rPr>
              <a:t>prozac sales 2011</a:t>
            </a:r>
            <a:br/>
            <a:r>
              <a:rPr b="false" i="false" strike="noStrike" sz="1200" u="none">
                <a:solidFill>
                  <a:srgbClr val="FFFFFF"/>
                </a:solidFill>
                <a:latin typeface="Calibri"/>
              </a:rPr>
              <a:t>prozac prices united states</a:t>
            </a:r>
            <a:br/>
            <a:r>
              <a:rPr b="false" i="false" strike="noStrike" sz="1200" u="none">
                <a:solidFill>
                  <a:srgbClr val="FFFFFF"/>
                </a:solidFill>
                <a:latin typeface="Calibri"/>
              </a:rPr>
              <a:t>buy prozac for cats</a:t>
            </a:r>
            <a:br/>
            <a:r>
              <a:rPr b="false" i="false" strike="noStrike" sz="1200" u="none">
                <a:solidFill>
                  <a:srgbClr val="FFFFFF"/>
                </a:solidFill>
                <a:latin typeface="Calibri"/>
              </a:rPr>
              <a:t>60 mg prozac pregnancy</a:t>
            </a:r>
            <a:br/>
            <a:r>
              <a:rPr b="false" i="false" strike="noStrike" sz="1200" u="none">
                <a:solidFill>
                  <a:srgbClr val="FFFFFF"/>
                </a:solidFill>
                <a:latin typeface="Calibri"/>
              </a:rPr>
              <a:t>prozac tablets for depression</a:t>
            </a:r>
            <a:br/>
            <a:r>
              <a:rPr b="false" i="false" strike="noStrike" sz="1200" u="none">
                <a:solidFill>
                  <a:srgbClr val="FFFFFF"/>
                </a:solidFill>
                <a:latin typeface="Calibri"/>
              </a:rPr>
              <a:t>For effective GERD management, communication between the primary care provider and the patient is essential</a:t>
            </a:r>
            <a:br/>
            <a:r>
              <a:rPr b="false" i="false" strike="noStrike" sz="1200" u="none">
                <a:solidFill>
                  <a:srgbClr val="FFFFFF"/>
                </a:solidFill>
                <a:latin typeface="Calibri"/>
              </a:rPr>
              <a:t>prozac nation chapter quotes</a:t>
            </a:r>
            <a:br/>
            <a:r>
              <a:rPr b="false" i="false" strike="noStrike" sz="1200" u="none">
                <a:solidFill>
                  <a:srgbClr val="FFFFFF"/>
                </a:solidFill>
                <a:latin typeface="Calibri"/>
              </a:rPr>
              <a:t>order prozac</a:t>
            </a:r>
            <a:br/>
            <a:r>
              <a:rPr b="false" i="false" strike="noStrike" sz="1200" u="none">
                <a:solidFill>
                  <a:srgbClr val="FFFFFF"/>
                </a:solidFill>
                <a:latin typeface="Calibri"/>
              </a:rPr>
              <a:t>prozac make ocd worse</a:t>
            </a:r>
            <a:br/>
            <a:r>
              <a:rPr b="false" i="false" strike="noStrike" sz="1200" u="none">
                <a:solidFill>
                  <a:srgbClr val="FFFFFF"/>
                </a:solidFill>
                <a:latin typeface="Calibri"/>
              </a:rPr>
              <a:t>prozac price comparison</a:t>
            </a:r>
            <a:br/>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illegal buy prozac online</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prozac generika kaufen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severe hypotension or shock, the patient should be placed in an appropriate position and given a plasma expander, and, if necessary, a vasopressor agent by intravenous drip</a:t>
            </a:r>
            <a:br/>
            <a:r>
              <a:rPr b="false" i="false" strike="noStrike" sz="1200" u="none">
                <a:solidFill>
                  <a:srgbClr val="FFFFFF"/>
                </a:solidFill>
                <a:latin typeface="Calibri"/>
              </a:rPr>
              <a:t>prozac cost australia</a:t>
            </a:r>
            <a:br/>
            <a:r>
              <a:rPr b="false" i="false" strike="noStrike" sz="1200" u="none">
                <a:solidFill>
                  <a:srgbClr val="FFFFFF"/>
                </a:solidFill>
                <a:latin typeface="Calibri"/>
              </a:rPr>
              <a:t>gdzie kupic prozac bez recepty</a:t>
            </a:r>
            <a:br/>
            <a:r>
              <a:rPr b="false" i="false" strike="noStrike" sz="1200" u="none">
                <a:solidFill>
                  <a:srgbClr val="FFFFFF"/>
                </a:solidFill>
                <a:latin typeface="Calibri"/>
              </a:rPr>
              <a:t>prozac mg 20</a:t>
            </a:r>
            <a:br/>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prozac medicina wikipedia</a:t>
            </a:r>
            <a:br/>
            <a:r>
              <a:rPr b="false" i="false" strike="noStrike" sz="1200" u="none">
                <a:solidFill>
                  <a:srgbClr val="FFFFFF"/>
                </a:solidFill>
                <a:latin typeface="Calibri"/>
              </a:rPr>
              <a:t>prozac buy online</a:t>
            </a:r>
            <a:br/>
            <a:r>
              <a:rPr b="false" i="false" strike="noStrike" sz="1200" u="none">
                <a:solidFill>
                  <a:srgbClr val="FFFFFF"/>
                </a:solidFill>
                <a:latin typeface="Calibri"/>
              </a:rPr>
              <a:t>I would suddenly end up at places and have no idea how i got there My husband ( ex husband now ) left me because he just could not take it anymore ( me being a freak )</a:t>
            </a:r>
            <a:br/>
            <a:r>
              <a:rPr b="false" i="false" strike="noStrike" sz="1200" u="none">
                <a:solidFill>
                  <a:srgbClr val="FFFFFF"/>
                </a:solidFill>
                <a:latin typeface="Calibri"/>
              </a:rPr>
              <a:t>ordering prozac online</a:t>
            </a:r>
            <a:br/>
            <a:r>
              <a:rPr b="false" i="false" strike="noStrike" sz="1200" u="none">
                <a:solidFill>
                  <a:srgbClr val="FFFFFF"/>
                </a:solidFill>
                <a:latin typeface="Calibri"/>
              </a:rPr>
              <a:t>are there natural alternatives to prozac</a:t>
            </a:r>
            <a:br/>
            <a:r>
              <a:rPr b="false" i="false" strike="noStrike" sz="1200" u="none">
                <a:solidFill>
                  <a:srgbClr val="FFFFFF"/>
                </a:solidFill>
                <a:latin typeface="Calibri"/>
              </a:rPr>
              <a:t>prozac dosage 10mg</a:t>
            </a:r>
            <a:br/>
            <a:r>
              <a:rPr b="false" i="false" strike="noStrike" sz="1200" u="none">
                <a:solidFill>
                  <a:srgbClr val="FFFFFF"/>
                </a:solidFill>
                <a:latin typeface="Calibri"/>
              </a:rPr>
              <a:t>cost of non generic prozac</a:t>
            </a:r>
            <a:br/>
            <a:r>
              <a:rPr b="false" i="false" strike="noStrike" sz="1200" u="none">
                <a:solidFill>
                  <a:srgbClr val="FFFFFF"/>
                </a:solidFill>
                <a:latin typeface="Calibri"/>
              </a:rPr>
              <a:t>cheap prozac no prescription</a:t>
            </a:r>
            <a:br/>
            <a:r>
              <a:rPr b="false" i="false" strike="noStrike" sz="1200" u="none">
                <a:solidFill>
                  <a:srgbClr val="FFFFFF"/>
                </a:solidFill>
                <a:latin typeface="Calibri"/>
              </a:rPr>
              <a:t>prozac bez recepty sprzedam</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much does prozac cost canada</a:t>
            </a:r>
            <a:br/>
            <a:r>
              <a:rPr b="false" i="false" strike="noStrike" sz="1200" u="none">
                <a:solidFill>
                  <a:srgbClr val="FFFFFF"/>
                </a:solidFill>
                <a:latin typeface="Calibri"/>
              </a:rPr>
              <a:t>prozac for dogs buy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or zoloft for pmdd</a:t>
            </a:r>
            <a:br/>
            <a:r>
              <a:rPr b="false" i="false" strike="noStrike" sz="1200" u="none">
                <a:solidFill>
                  <a:srgbClr val="FFFFFF"/>
                </a:solidFill>
                <a:latin typeface="Calibri"/>
              </a:rPr>
              <a:t>buy generic prozac no prescription</a:t>
            </a:r>
            <a:br/>
            <a:r>
              <a:rPr b="false" i="false" strike="noStrike" sz="1200" u="none">
                <a:solidFill>
                  <a:srgbClr val="FFFFFF"/>
                </a:solidFill>
                <a:latin typeface="Calibri"/>
              </a:rPr>
              <a:t>60 mg prozac for binge eating</a:t>
            </a:r>
            <a:br/>
            <a:r>
              <a:rPr b="false" i="false" strike="noStrike" sz="1200" u="none">
                <a:solidFill>
                  <a:srgbClr val="FFFFFF"/>
                </a:solidFill>
                <a:latin typeface="Calibri"/>
              </a:rPr>
              <a:t>Adapalene is a milder retinoid cream and have less chance of side effects, therefore, it is more suitable for sensitive skin</a:t>
            </a:r>
            <a:br/>
            <a:r>
              <a:rPr b="false" i="false" strike="noStrike" sz="1200" u="none">
                <a:solidFill>
                  <a:srgbClr val="FFFFFF"/>
                </a:solidFill>
                <a:latin typeface="Calibri"/>
              </a:rPr>
              <a:t>prozac usage in america</a:t>
            </a:r>
            <a:br/>
            <a:r>
              <a:rPr b="false" i="false" strike="noStrike" sz="1200" u="none">
                <a:solidFill>
                  <a:srgbClr val="FFFFFF"/>
                </a:solidFill>
                <a:latin typeface="Calibri"/>
              </a:rPr>
              <a:t>prozac india</a:t>
            </a:r>
            <a:br/>
            <a:r>
              <a:rPr b="false" i="false" strike="noStrike" sz="1200" u="none">
                <a:solidFill>
                  <a:srgbClr val="FFFFFF"/>
                </a:solidFill>
                <a:latin typeface="Calibri"/>
              </a:rPr>
              <a:t>prozac sale uk</a:t>
            </a:r>
            <a:br/>
            <a:r>
              <a:rPr b="false" i="false" strike="noStrike" sz="1200" u="none">
                <a:solidFill>
                  <a:srgbClr val="FFFFFF"/>
                </a:solidFill>
                <a:latin typeface="Calibri"/>
              </a:rPr>
              <a:t>can prozac make ocd worse</a:t>
            </a:r>
            <a:br/>
            <a:r>
              <a:rPr b="false" i="false" strike="noStrike" sz="1200" u="none">
                <a:solidFill>
                  <a:srgbClr val="FFFFFF"/>
                </a:solidFill>
                <a:latin typeface="Calibri"/>
              </a:rPr>
              <a:t>prozac 40 mg weight loss</a:t>
            </a:r>
            <a:br/>
            <a:r>
              <a:rPr b="false" i="false" strike="noStrike" sz="1200" u="none">
                <a:solidFill>
                  <a:srgbClr val="FFFFFF"/>
                </a:solidFill>
                <a:latin typeface="Calibri"/>
              </a:rPr>
              <a:t>prozac helps joint pain</a:t>
            </a:r>
            <a:br/>
            <a:r>
              <a:rPr b="false" i="false" strike="noStrike" sz="1200" u="none">
                <a:solidFill>
                  <a:srgbClr val="FFFFFF"/>
                </a:solidFill>
                <a:latin typeface="Calibri"/>
              </a:rPr>
              <a:t>prozac weight gain reviews</a:t>
            </a:r>
            <a:br/>
            <a:r>
              <a:rPr b="false" i="false" strike="noStrike" sz="1200" u="none">
                <a:solidFill>
                  <a:srgbClr val="FFFFFF"/>
                </a:solidFill>
                <a:latin typeface="Calibri"/>
              </a:rPr>
              <a:t>generic prozac india</a:t>
            </a:r>
            <a:br/>
            <a:r>
              <a:rPr b="false" i="false" strike="noStrike" sz="1200" u="none">
                <a:solidFill>
                  <a:srgbClr val="FFFFFF"/>
                </a:solidFill>
                <a:latin typeface="Calibri"/>
              </a:rPr>
              <a:t>thorazine is to chlorpromazine as prozac is to</a:t>
            </a:r>
            <a:br/>
            <a:r>
              <a:rPr b="false" i="false" strike="noStrike" sz="1200" u="none">
                <a:solidFill>
                  <a:srgbClr val="FFFFFF"/>
                </a:solidFill>
                <a:latin typeface="Calibri"/>
              </a:rPr>
              <a:t>ordering prozac</a:t>
            </a:r>
            <a:br/>
            <a:r>
              <a:rPr b="false" i="false" strike="noStrike" sz="1200" u="none">
                <a:solidFill>
                  <a:srgbClr val="FFFFFF"/>
                </a:solidFill>
                <a:latin typeface="Calibri"/>
              </a:rPr>
              <a:t>purchase prozac</a:t>
            </a:r>
            <a:br/>
            <a:r>
              <a:rPr b="false" i="false" strike="noStrike" sz="1200" u="none">
                <a:solidFill>
                  <a:srgbClr val="FFFFFF"/>
                </a:solidFill>
                <a:latin typeface="Calibri"/>
              </a:rPr>
              <a:t>prozac usage</a:t>
            </a:r>
            <a:br/>
            <a:r>
              <a:rPr b="false" i="false" strike="noStrike" sz="1200" u="none">
                <a:solidFill>
                  <a:srgbClr val="FFFFFF"/>
                </a:solidFill>
                <a:latin typeface="Calibri"/>
              </a:rPr>
              <a:t>prozac nation quotes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prozac online ordering</a:t>
            </a:r>
            <a:br/>
            <a:r>
              <a:rPr b="false" i="false" strike="noStrike" sz="1200" u="none">
                <a:solidFill>
                  <a:srgbClr val="FFFFFF"/>
                </a:solidFill>
                <a:latin typeface="Calibri"/>
              </a:rPr>
              <a:t>prozac ocd</a:t>
            </a:r>
            <a:br/>
            <a:r>
              <a:rPr b="false" i="false" strike="noStrike" sz="1200" u="none">
                <a:solidFill>
                  <a:srgbClr val="FFFFFF"/>
                </a:solidFill>
                <a:latin typeface="Calibri"/>
              </a:rPr>
              <a:t>But when these normal feelings escalate to create a constant refrain of fearful, hopeless thoughts, your pain can actually get worse and harder to manage.</a:t>
            </a:r>
            <a:br/>
            <a:r>
              <a:rPr b="false" i="false" strike="noStrike" sz="1200" u="none">
                <a:solidFill>
                  <a:srgbClr val="FFFFFF"/>
                </a:solidFill>
                <a:latin typeface="Calibri"/>
              </a:rPr>
              <a:t>is it safe to buy prozac online</a:t>
            </a:r>
            <a:br/>
            <a:r>
              <a:rPr b="false" i="false" strike="noStrike" sz="1200" u="none">
                <a:solidFill>
                  <a:srgbClr val="FFFFFF"/>
                </a:solidFill>
                <a:latin typeface="Calibri"/>
              </a:rPr>
              <a:t>prozac hair loss. reversible</a:t>
            </a:r>
            <a:br/>
            <a:r>
              <a:rPr b="false" i="false" strike="noStrike" sz="1200" u="none">
                <a:solidFill>
                  <a:srgbClr val="FFFFFF"/>
                </a:solidFill>
                <a:latin typeface="Calibri"/>
              </a:rPr>
              <a:t>prozac brez recepta</a:t>
            </a:r>
            <a:br/>
            <a:r>
              <a:rPr b="false" i="false" strike="noStrike" sz="1200" u="none">
                <a:solidFill>
                  <a:srgbClr val="FFFFFF"/>
                </a:solidFill>
                <a:latin typeface="Calibri"/>
              </a:rPr>
              <a:t>buy prozac online no prescription uk</a:t>
            </a:r>
            <a:br/>
            <a:r>
              <a:rPr b="false" i="false" strike="noStrike" sz="1200" u="none">
                <a:solidFill>
                  <a:srgbClr val="FFFFFF"/>
                </a:solidFill>
                <a:latin typeface="Calibri"/>
              </a:rPr>
              <a:t>prozac pills online</a:t>
            </a:r>
            <a:br/>
            <a:r>
              <a:rPr b="false" i="false" strike="noStrike" sz="1200" u="none">
                <a:solidFill>
                  <a:srgbClr val="FFFFFF"/>
                </a:solidFill>
                <a:latin typeface="Calibri"/>
              </a:rPr>
              <a:t>prozac weekly weight gain</a:t>
            </a:r>
            <a:br/>
            <a:r>
              <a:rPr b="false" i="false" strike="noStrike" sz="1200" u="none">
                <a:solidFill>
                  <a:srgbClr val="FFFFFF"/>
                </a:solidFill>
                <a:latin typeface="Calibri"/>
              </a:rPr>
              <a:t>prozac 20 mg effects</a:t>
            </a:r>
            <a:br/>
            <a:r>
              <a:rPr b="false" i="false" strike="noStrike" sz="1200" u="none">
                <a:solidFill>
                  <a:srgbClr val="FFFFFF"/>
                </a:solidFill>
                <a:latin typeface="Calibri"/>
              </a:rPr>
              <a:t>can taking prozac cause hair loss</a:t>
            </a:r>
            <a:br/>
            <a:r>
              <a:rPr b="false" i="false" strike="noStrike" sz="1200" u="none">
                <a:solidFill>
                  <a:srgbClr val="FFFFFF"/>
                </a:solidFill>
                <a:latin typeface="Calibri"/>
              </a:rPr>
              <a:t>prozac ocd anxiety</a:t>
            </a:r>
            <a:br/>
            <a:r>
              <a:rPr b="false" i="false" strike="noStrike" sz="1200" u="none">
                <a:solidFill>
                  <a:srgbClr val="FFFFFF"/>
                </a:solidFill>
                <a:latin typeface="Calibri"/>
              </a:rPr>
              <a:t>There were differences inabsolute risk of suicidality across the different indications, with the highestincidence in MDD</a:t>
            </a:r>
            <a:br/>
            <a:r>
              <a:rPr b="false" i="false" strike="noStrike" sz="1200" u="none">
                <a:solidFill>
                  <a:srgbClr val="FFFFFF"/>
                </a:solidFill>
                <a:latin typeface="Calibri"/>
              </a:rPr>
              <a:t>prozac price in pakistan</a:t>
            </a:r>
            <a:br/>
            <a:r>
              <a:rPr b="false" i="false" strike="noStrike" sz="1200" u="none">
                <a:solidFill>
                  <a:srgbClr val="FFFFFF"/>
                </a:solidFill>
                <a:latin typeface="Calibri"/>
              </a:rPr>
              <a:t>watch prozac nation 2001 online free</a:t>
            </a:r>
            <a:br/>
            <a:r>
              <a:rPr b="false" i="false" strike="noStrike" sz="1200" u="none">
                <a:solidFill>
                  <a:srgbClr val="FFFFFF"/>
                </a:solidFill>
                <a:latin typeface="Calibri"/>
              </a:rPr>
              <a:t>and the very next week I started to dec the dose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prozac contain amphetamine</a:t>
            </a:r>
            <a:br/>
            <a:r>
              <a:rPr b="false" i="false" strike="noStrike" sz="1200" u="none">
                <a:solidFill>
                  <a:srgbClr val="FFFFFF"/>
                </a:solidFill>
                <a:latin typeface="Calibri"/>
              </a:rPr>
              <a:t>prozac india cost</a:t>
            </a:r>
            <a:br/>
            <a:r>
              <a:rPr b="false" i="false" strike="noStrike" sz="1200" u="none">
                <a:solidFill>
                  <a:srgbClr val="FFFFFF"/>
                </a:solidFill>
                <a:latin typeface="Calibri"/>
              </a:rPr>
              <a:t>I have heard that Elavil is used for panic I think it is an older drug, because I use Xanax please know that you inspire others I do hope that gives you something so hang on to take care</a:t>
            </a:r>
            <a:br/>
            <a:r>
              <a:rPr b="false" i="false" strike="noStrike" sz="1200" u="none">
                <a:solidFill>
                  <a:srgbClr val="FFFFFF"/>
                </a:solidFill>
                <a:latin typeface="Calibri"/>
              </a:rPr>
              <a:t>buy prozac online nz</a:t>
            </a:r>
            <a:br/>
            <a:r>
              <a:rPr b="false" i="false" strike="noStrike" sz="1200" u="none">
                <a:solidFill>
                  <a:srgbClr val="FFFFFF"/>
                </a:solidFill>
                <a:latin typeface="Calibri"/>
              </a:rPr>
              <a:t>prozac medicinale wikipedia</a:t>
            </a:r>
            <a:br/>
            <a:r>
              <a:rPr b="false" i="false" strike="noStrike" sz="1200" u="none">
                <a:solidFill>
                  <a:srgbClr val="FFFFFF"/>
                </a:solidFill>
                <a:latin typeface="Calibri"/>
              </a:rPr>
              <a:t>Periodic musculoskeletal assessments were conducted by treatment-blinded examiners</a:t>
            </a:r>
            <a:br/>
            <a:r>
              <a:rPr b="false" i="false" strike="noStrike" sz="1200" u="none">
                <a:solidFill>
                  <a:srgbClr val="FFFFFF"/>
                </a:solidFill>
                <a:latin typeface="Calibri"/>
              </a:rPr>
              <a:t>how much does prozac cost in canada</a:t>
            </a:r>
            <a:br/>
            <a:r>
              <a:rPr b="false" i="false" strike="noStrike" sz="1200" u="none">
                <a:solidFill>
                  <a:srgbClr val="FFFFFF"/>
                </a:solidFill>
                <a:latin typeface="Calibri"/>
              </a:rPr>
              <a:t>As a patient, is the risk of sexual side effects something which you are willing to accept given the possible benefits of the drug?</a:t>
            </a:r>
            <a:br/>
            <a:r>
              <a:rPr b="false" i="false" strike="noStrike" sz="1200" u="none">
                <a:solidFill>
                  <a:srgbClr val="FFFFFF"/>
                </a:solidFill>
                <a:latin typeface="Calibri"/>
              </a:rPr>
              <a:t>prozac dosage 200 mg</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prozac alternative crossword</a:t>
            </a:r>
            <a:br/>
            <a:r>
              <a:rPr b="false" i="false" strike="noStrike" sz="1200" u="none">
                <a:solidFill>
                  <a:srgbClr val="FFFFFF"/>
                </a:solidFill>
                <a:latin typeface="Calibri"/>
              </a:rPr>
              <a:t>prozac medicinale</a:t>
            </a:r>
            <a:br/>
            <a:r>
              <a:rPr b="false" i="false" strike="noStrike" sz="1200" u="none">
                <a:solidFill>
                  <a:srgbClr val="FFFFFF"/>
                </a:solidFill>
                <a:latin typeface="Calibri"/>
              </a:rPr>
              <a:t>can prozac give a false positive for amphetamines</a:t>
            </a:r>
            <a:br/>
            <a:r>
              <a:rPr b="false" i="false" strike="noStrike" sz="1200" u="none">
                <a:solidFill>
                  <a:srgbClr val="FFFFFF"/>
                </a:solidFill>
                <a:latin typeface="Calibri"/>
              </a:rPr>
              <a:t>prozac in amerika kaufen</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prozac 20 mg dosage</a:t>
            </a:r>
            <a:br/>
            <a:r>
              <a:rPr b="false" i="false" strike="noStrike" sz="1200" u="none">
                <a:solidFill>
                  <a:srgbClr val="FFFFFF"/>
                </a:solidFill>
                <a:latin typeface="Calibri"/>
              </a:rPr>
              <a:t>prozac kaufen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tablets dosage</a:t>
            </a:r>
            <a:br/>
            <a:r>
              <a:rPr b="false" i="false" strike="noStrike" sz="1200" u="none">
                <a:solidFill>
                  <a:srgbClr val="FFFFFF"/>
                </a:solidFill>
                <a:latin typeface="Calibri"/>
              </a:rPr>
              <a:t>This is where Aromatase Inhibitors (AI's) can be very useful as they do exactly what their name implies</a:t>
            </a:r>
            <a:br/>
            <a:r>
              <a:rPr b="false" i="false" strike="noStrike" sz="1200" u="none">
                <a:solidFill>
                  <a:srgbClr val="FFFFFF"/>
                </a:solidFill>
                <a:latin typeface="Calibri"/>
              </a:rPr>
              <a:t>average dosage prozac ocd</a:t>
            </a:r>
            <a:br/>
            <a:r>
              <a:rPr b="false" i="false" strike="noStrike" sz="1200" u="none">
                <a:solidFill>
                  <a:srgbClr val="FFFFFF"/>
                </a:solidFill>
                <a:latin typeface="Calibri"/>
              </a:rPr>
              <a:t>J'ai tous les symptmes du d&amp;eacute;ficit en progest&amp;eacute;rone(sauf tendinite)&amp;eacute;num&amp;eacute;r&amp;eacute;s a la question 5</a:t>
            </a:r>
            <a:br/>
            <a:r>
              <a:rPr b="false" i="false" strike="noStrike" sz="1200" u="none">
                <a:solidFill>
                  <a:srgbClr val="FFFFFF"/>
                </a:solidFill>
                <a:latin typeface="Calibri"/>
              </a:rPr>
              <a:t>40 mg prozac for ocd</a:t>
            </a:r>
            <a:br/>
            <a:r>
              <a:rPr b="false" i="false" strike="noStrike" sz="1200" u="none">
                <a:solidFill>
                  <a:srgbClr val="FFFFFF"/>
                </a:solidFill>
                <a:latin typeface="Calibri"/>
              </a:rPr>
              <a:t>ordering prozac canada</a:t>
            </a:r>
            <a:br/>
            <a:r>
              <a:rPr b="false" i="false" strike="noStrike" sz="1200" u="none">
                <a:solidFill>
                  <a:srgbClr val="FFFFFF"/>
                </a:solidFill>
                <a:latin typeface="Calibri"/>
              </a:rPr>
              <a:t>Early referral for surgery should be considered if control is difficult to obtain in patients with trigeminal neuralgia.</a:t>
            </a:r>
            <a:br/>
            <a:r>
              <a:rPr b="false" i="false" strike="noStrike" sz="1200" u="none">
                <a:solidFill>
                  <a:srgbClr val="FFFFFF"/>
                </a:solidFill>
                <a:latin typeface="Calibri"/>
              </a:rPr>
              <a:t>60 mg prozac for anxiety</a:t>
            </a:r>
            <a:br/>
            <a:r>
              <a:rPr b="false" i="false" strike="noStrike" sz="1200" u="none">
                <a:solidFill>
                  <a:srgbClr val="FFFFFF"/>
                </a:solidFill>
                <a:latin typeface="Calibri"/>
              </a:rPr>
              <a:t>buy prozac online usa</a:t>
            </a:r>
            <a:br/>
            <a:r>
              <a:rPr b="false" i="false" strike="noStrike" sz="1200" u="none">
                <a:solidFill>
                  <a:srgbClr val="FFFFFF"/>
                </a:solidFill>
                <a:latin typeface="Calibri"/>
              </a:rPr>
              <a:t>10mg prozac weight loss</a:t>
            </a:r>
            <a:br/>
            <a:r>
              <a:rPr b="false" i="false" strike="noStrike" sz="1200" u="none">
                <a:solidFill>
                  <a:srgbClr val="FFFFFF"/>
                </a:solidFill>
                <a:latin typeface="Calibri"/>
              </a:rPr>
              <a:t>order prozac online uk</a:t>
            </a:r>
            <a:br/>
            <a:r>
              <a:rPr b="false" i="false" strike="noStrike" sz="1200" u="none">
                <a:solidFill>
                  <a:srgbClr val="FFFFFF"/>
                </a:solidFill>
                <a:latin typeface="Calibri"/>
              </a:rPr>
              <a:t>joint pain caused by prozac</a:t>
            </a:r>
            <a:br/>
            <a:r>
              <a:rPr b="false" i="false" strike="noStrike" sz="1200" u="none">
                <a:solidFill>
                  <a:srgbClr val="FFFFFF"/>
                </a:solidFill>
                <a:latin typeface="Calibri"/>
              </a:rPr>
              <a:t>buy prozac online no prescription</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indian prozac</a:t>
            </a:r>
            <a:br/>
            <a:r>
              <a:rPr b="false" i="false" strike="noStrike" sz="1200" u="none">
                <a:solidFill>
                  <a:srgbClr val="FFFFFF"/>
                </a:solidFill>
                <a:latin typeface="Calibri"/>
              </a:rPr>
              <a:t>buy prozac online uk</a:t>
            </a:r>
            <a:br/>
            <a:r>
              <a:rPr b="false" i="false" strike="noStrike" sz="1200" u="none">
                <a:solidFill>
                  <a:srgbClr val="FFFFFF"/>
                </a:solidFill>
                <a:latin typeface="Calibri"/>
              </a:rPr>
              <a:t>prozac annual sales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high off of 20 mg prozac</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eli lilly prozac sales</a:t>
            </a:r>
            <a:br/>
            <a:r>
              <a:rPr b="false" i="false" strike="noStrike" sz="1200" u="none">
                <a:solidFill>
                  <a:srgbClr val="FFFFFF"/>
                </a:solidFill>
                <a:latin typeface="Calibri"/>
              </a:rPr>
              <a:t>prozac prices canada</a:t>
            </a:r>
            <a:br/>
            <a:r>
              <a:rPr b="false" i="false" strike="noStrike" sz="1200" u="none">
                <a:solidFill>
                  <a:srgbClr val="FFFFFF"/>
                </a:solidFill>
                <a:latin typeface="Calibri"/>
              </a:rPr>
              <a:t>prozac usage statistics</a:t>
            </a:r>
            <a:br/>
            <a:r>
              <a:rPr b="false" i="false" strike="noStrike" sz="1200" u="none">
                <a:solidFill>
                  <a:srgbClr val="FFFFFF"/>
                </a:solidFill>
                <a:latin typeface="Calibri"/>
              </a:rPr>
              <a:t>Also someone mentioned, Watso now is sold by another name, A..</a:t>
            </a:r>
            <a:br/>
            <a:r>
              <a:rPr b="false" i="false" strike="noStrike" sz="1200" u="none">
                <a:solidFill>
                  <a:srgbClr val="FFFFFF"/>
                </a:solidFill>
                <a:latin typeface="Calibri"/>
              </a:rPr>
              <a:t>prozac prices australia</a:t>
            </a:r>
            <a:br/>
            <a:r>
              <a:rPr b="false" i="false" strike="noStrike" sz="1200" u="none">
                <a:solidFill>
                  <a:srgbClr val="FFFFFF"/>
                </a:solidFill>
                <a:latin typeface="Calibri"/>
              </a:rPr>
              <a:t>Category C (first trimester); Category D (second and third trimesters)</a:t>
            </a:r>
            <a:br/>
            <a:r>
              <a:rPr b="false" i="false" strike="noStrike" sz="1200" u="none">
                <a:solidFill>
                  <a:srgbClr val="FFFFFF"/>
                </a:solidFill>
                <a:latin typeface="Calibri"/>
              </a:rPr>
              <a:t>jak kupic prozac bez recepty</a:t>
            </a:r>
            <a:br/>
            <a:r>
              <a:rPr b="false" i="false" strike="noStrike" sz="1200" u="none">
                <a:solidFill>
                  <a:srgbClr val="FFFFFF"/>
                </a:solidFill>
                <a:latin typeface="Calibri"/>
              </a:rPr>
              <a:t>prozac diary quotes</a:t>
            </a:r>
            <a:br/>
            <a:r>
              <a:rPr b="false" i="false" strike="noStrike" sz="1200" u="none">
                <a:solidFill>
                  <a:srgbClr val="FFFFFF"/>
                </a:solidFill>
                <a:latin typeface="Calibri"/>
              </a:rPr>
              <a:t>prozac ocd worse</a:t>
            </a:r>
            <a:br/>
            <a:r>
              <a:rPr b="false" i="false" strike="noStrike" sz="1200" u="none">
                <a:solidFill>
                  <a:srgbClr val="FFFFFF"/>
                </a:solidFill>
                <a:latin typeface="Calibri"/>
              </a:rPr>
              <a:t>prozac cost uk</a:t>
            </a:r>
            <a:br/>
            <a:r>
              <a:rPr b="false" i="false" strike="noStrike" sz="1200" u="none">
                <a:solidFill>
                  <a:srgbClr val="FFFFFF"/>
                </a:solidFill>
                <a:latin typeface="Calibri"/>
              </a:rPr>
              <a:t>The mixture is granulated, screened and transferred into the bowl ofa fluid bed dryer</a:t>
            </a:r>
            <a:br/>
            <a:r>
              <a:rPr b="false" i="false" strike="noStrike" sz="1200" u="none">
                <a:solidFill>
                  <a:srgbClr val="FFFFFF"/>
                </a:solidFill>
                <a:latin typeface="Calibri"/>
              </a:rPr>
              <a:t>generic prozac costco</a:t>
            </a:r>
            <a:br/>
            <a:r>
              <a:rPr b="false" i="false" strike="noStrike" sz="1200" u="none">
                <a:solidFill>
                  <a:srgbClr val="FFFFFF"/>
                </a:solidFill>
                <a:latin typeface="Calibri"/>
              </a:rPr>
              <a:t>See how I do &amp;mdash; extend this two week period of 6 of 7 pills if I feel like I need to</a:t>
            </a:r>
            <a:br/>
            <a:r>
              <a:rPr b="false" i="false" strike="noStrike" sz="1200" u="none">
                <a:solidFill>
                  <a:srgbClr val="FFFFFF"/>
                </a:solidFill>
                <a:latin typeface="Calibri"/>
              </a:rPr>
              <a:t>where can i watch prozac nation online for free</a:t>
            </a:r>
            <a:br/>
            <a:r>
              <a:rPr b="false" i="false" strike="noStrike" sz="1200" u="none">
                <a:solidFill>
                  <a:srgbClr val="FFFFFF"/>
                </a:solidFill>
                <a:latin typeface="Calibri"/>
              </a:rPr>
              <a:t>indian name for prozac</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joint pain after stopping prozac</a:t>
            </a:r>
            <a:br/>
            <a:r>
              <a:rPr b="false" i="false" strike="noStrike" sz="1200" u="none">
                <a:solidFill>
                  <a:srgbClr val="FFFFFF"/>
                </a:solidFill>
                <a:latin typeface="Calibri"/>
              </a:rPr>
              <a:t>60 mg prozac during pregnancy</a:t>
            </a:r>
            <a:br/>
            <a:r>
              <a:rPr b="false" i="false" strike="noStrike" sz="1200" u="none">
                <a:solidFill>
                  <a:srgbClr val="FFFFFF"/>
                </a:solidFill>
                <a:latin typeface="Calibri"/>
              </a:rPr>
              <a:t>prozac usage veterinaire</a:t>
            </a:r>
            <a:br/>
            <a:r>
              <a:rPr b="false" i="false" strike="noStrike" sz="1200" u="none">
                <a:solidFill>
                  <a:srgbClr val="FFFFFF"/>
                </a:solidFill>
                <a:latin typeface="Calibri"/>
              </a:rPr>
              <a:t>long term prozac usage</a:t>
            </a:r>
            <a:br/>
            <a:r>
              <a:rPr b="false" i="false" strike="noStrike" sz="1200" u="none">
                <a:solidFill>
                  <a:srgbClr val="FFFFFF"/>
                </a:solidFill>
                <a:latin typeface="Calibri"/>
              </a:rPr>
              <a:t>prozac manufacturers india</a:t>
            </a:r>
            <a:br/>
            <a:r>
              <a:rPr b="false" i="false" strike="noStrike" sz="1200" u="none">
                <a:solidFill>
                  <a:srgbClr val="FFFFFF"/>
                </a:solidFill>
                <a:latin typeface="Calibri"/>
              </a:rPr>
              <a:t>This motion is inappropriate with the progressive diverseness of our aborning ball-shaped gild.</a:t>
            </a:r>
            <a:br/>
            <a:r>
              <a:rPr b="false" i="false" strike="noStrike" sz="1200" u="none">
                <a:solidFill>
                  <a:srgbClr val="FFFFFF"/>
                </a:solidFill>
                <a:latin typeface="Calibri"/>
              </a:rPr>
              <a:t>prozac weight gain or loss</a:t>
            </a:r>
            <a:br/>
            <a:r>
              <a:rPr b="false" i="false" strike="noStrike" sz="1200" u="none">
                <a:solidFill>
                  <a:srgbClr val="FFFFFF"/>
                </a:solidFill>
                <a:latin typeface="Calibri"/>
              </a:rPr>
              <a:t>pharmacy online prozac</a:t>
            </a:r>
            <a:br/>
            <a:r>
              <a:rPr b="false" i="false" strike="noStrike" sz="1200" u="none">
                <a:solidFill>
                  <a:srgbClr val="FFFFFF"/>
                </a:solidFill>
                <a:latin typeface="Calibri"/>
              </a:rPr>
              <a:t>how to get prozac online uk</a:t>
            </a:r>
            <a:br/>
            <a:r>
              <a:rPr b="false" i="false" strike="noStrike" sz="1200" u="none">
                <a:solidFill>
                  <a:srgbClr val="FFFFFF"/>
                </a:solidFill>
                <a:latin typeface="Calibri"/>
              </a:rPr>
              <a:t>prozac once weekly dosing</a:t>
            </a:r>
            <a:br/>
            <a:r>
              <a:rPr b="false" i="false" strike="noStrike" sz="1200" u="none">
                <a:solidFill>
                  <a:srgbClr val="FFFFFF"/>
                </a:solidFill>
                <a:latin typeface="Calibri"/>
              </a:rPr>
              <a:t>Ibuprofen don't work as much for information type of pain but is better for tension headache pain</a:t>
            </a:r>
            <a:br/>
            <a:r>
              <a:rPr b="false" i="false" strike="noStrike" sz="1200" u="none">
                <a:solidFill>
                  <a:srgbClr val="FFFFFF"/>
                </a:solidFill>
                <a:latin typeface="Calibri"/>
              </a:rPr>
              <a:t>prozac bez recepty</a:t>
            </a:r>
            <a:br/>
            <a:r>
              <a:rPr b="false" i="false" strike="noStrike" sz="1200" u="none">
                <a:solidFill>
                  <a:srgbClr val="FFFFFF"/>
                </a:solidFill>
                <a:latin typeface="Calibri"/>
              </a:rPr>
              <a:t>order prozac online</a:t>
            </a:r>
            <a:br/>
            <a:r>
              <a:rPr b="false" i="false" strike="noStrike" sz="1200" u="none">
                <a:solidFill>
                  <a:srgbClr val="FFFFFF"/>
                </a:solidFill>
                <a:latin typeface="Calibri"/>
              </a:rPr>
              <a:t>does generic prozac cause weight gain</a:t>
            </a:r>
            <a:br/>
            <a:r>
              <a:rPr b="false" i="false" strike="noStrike" sz="1200" u="none">
                <a:solidFill>
                  <a:srgbClr val="FFFFFF"/>
                </a:solidFill>
                <a:latin typeface="Calibri"/>
              </a:rPr>
              <a:t>low dose prozac for ocd</a:t>
            </a:r>
            <a:br/>
            <a:r>
              <a:rPr b="false" i="false" strike="noStrike" sz="1200" u="none">
                <a:solidFill>
                  <a:srgbClr val="FFFFFF"/>
                </a:solidFill>
                <a:latin typeface="Calibri"/>
              </a:rPr>
              <a:t>watch online prozac nation (2001)</a:t>
            </a:r>
            <a:br/>
            <a:r>
              <a:rPr b="false" i="false" strike="noStrike" sz="1200" u="none">
                <a:solidFill>
                  <a:srgbClr val="FFFFFF"/>
                </a:solidFill>
                <a:latin typeface="Calibri"/>
              </a:rPr>
              <a:t>does prozac or zoloft work better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generic prozac</a:t>
            </a:r>
            <a:br/>
            <a:r>
              <a:rPr b="false" i="false" strike="noStrike" sz="1200" u="none">
                <a:solidFill>
                  <a:srgbClr val="FFFFFF"/>
                </a:solidFill>
                <a:latin typeface="Calibri"/>
              </a:rPr>
              <a:t>buy prozac uk online</a:t>
            </a:r>
            <a:br/>
            <a:r>
              <a:rPr b="false" i="false" strike="noStrike" sz="1200" u="none">
                <a:solidFill>
                  <a:srgbClr val="FFFFFF"/>
                </a:solidFill>
                <a:latin typeface="Calibri"/>
              </a:rPr>
              <a:t>prozac buy online india</a:t>
            </a:r>
            <a:br/>
            <a:r>
              <a:rPr b="false" i="false" strike="noStrike" sz="1200" u="none">
                <a:solidFill>
                  <a:srgbClr val="FFFFFF"/>
                </a:solidFill>
                <a:latin typeface="Calibri"/>
              </a:rPr>
              <a:t>utah prozac usage</a:t>
            </a:r>
            <a:br/>
            <a:r>
              <a:rPr b="false" i="false" strike="noStrike" sz="1200" u="none">
                <a:solidFill>
                  <a:srgbClr val="FFFFFF"/>
                </a:solidFill>
                <a:latin typeface="Calibri"/>
              </a:rPr>
              <a:t>Levels of Cytochrome P450 (CYP3A) vary widely among individuals and can explain the variation in rates of ethinyl estradiol 2-hydroxylation</a:t>
            </a:r>
            <a:br/>
            <a:r>
              <a:rPr b="false" i="false" strike="noStrike" sz="1200" u="none">
                <a:solidFill>
                  <a:srgbClr val="FFFFFF"/>
                </a:solidFill>
                <a:latin typeface="Calibri"/>
              </a:rPr>
              <a:t>prozac tablet in india</a:t>
            </a:r>
            <a:br/>
            <a:r>
              <a:rPr b="false" i="false" strike="noStrike" sz="1200" u="none">
                <a:solidFill>
                  <a:srgbClr val="FFFFFF"/>
                </a:solidFill>
                <a:latin typeface="Calibri"/>
              </a:rPr>
              <a:t>prozac price in egypt</a:t>
            </a:r>
            <a:br/>
            <a:r>
              <a:rPr b="false" i="false" strike="noStrike" sz="1200" u="none">
                <a:solidFill>
                  <a:srgbClr val="FFFFFF"/>
                </a:solidFill>
                <a:latin typeface="Calibri"/>
              </a:rPr>
              <a:t>I am a mother trying to help reverse or put into remission the damage this Hashi&amp;rsquo;s has wreaked on my daughters body</a:t>
            </a:r>
            <a:br/>
            <a:r>
              <a:rPr b="false" i="false" strike="noStrike" sz="1200" u="none">
                <a:solidFill>
                  <a:srgbClr val="FFFFFF"/>
                </a:solidFill>
                <a:latin typeface="Calibri"/>
              </a:rPr>
              <a:t>prozac coupon card</a:t>
            </a:r>
            <a:br/>
            <a:r>
              <a:rPr b="false" i="false" strike="noStrike" sz="1200" u="none">
                <a:solidFill>
                  <a:srgbClr val="FFFFFF"/>
                </a:solidFill>
                <a:latin typeface="Calibri"/>
              </a:rPr>
              <a:t>recepta na prozac</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prozac pills for premature ejaculation</a:t>
            </a:r>
            <a:br/>
            <a:r>
              <a:rPr b="false" i="false" strike="noStrike" sz="1200" u="none">
                <a:solidFill>
                  <a:srgbClr val="FFFFFF"/>
                </a:solidFill>
                <a:latin typeface="Calibri"/>
              </a:rPr>
              <a:t>prozac joint pain</a:t>
            </a:r>
            <a:br/>
            <a:r>
              <a:rPr b="false" i="false" strike="noStrike" sz="1200" u="none">
                <a:solidFill>
                  <a:srgbClr val="FFFFFF"/>
                </a:solidFill>
                <a:latin typeface="Calibri"/>
              </a:rPr>
              <a:t>prozac weight gain 2012</a:t>
            </a:r>
            <a:br/>
            <a:r>
              <a:rPr b="false" i="false" strike="noStrike" sz="1200" u="none">
                <a:solidFill>
                  <a:srgbClr val="FFFFFF"/>
                </a:solidFill>
                <a:latin typeface="Calibri"/>
              </a:rPr>
              <a:t>prozac pills</a:t>
            </a:r>
            <a:br/>
            <a:r>
              <a:rPr b="false" i="false" strike="noStrike" sz="1200" u="none">
                <a:solidFill>
                  <a:srgbClr val="FFFFFF"/>
                </a:solidFill>
                <a:latin typeface="Calibri"/>
              </a:rPr>
              <a:t>prozac prices uk</a:t>
            </a:r>
            <a:br/>
            <a:r>
              <a:rPr b="false" i="false" strike="noStrike" sz="1200" u="none">
                <a:solidFill>
                  <a:srgbClr val="FFFFFF"/>
                </a:solidFill>
                <a:latin typeface="Calibri"/>
              </a:rPr>
              <a:t>Like, I was nervous or something when the image popped out from my phone&amp;rsquo;s screen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prozac cause a false positive for amphetamines</a:t>
            </a:r>
            <a:br/>
            <a:r>
              <a:rPr b="false" i="false" strike="noStrike" sz="1200" u="none">
                <a:solidFill>
                  <a:srgbClr val="FFFFFF"/>
                </a:solidFill>
                <a:latin typeface="Calibri"/>
              </a:rPr>
              <a:t>10mg prozac during pregnancy</a:t>
            </a:r>
            <a:br/>
            <a:r>
              <a:rPr b="false" i="false" strike="noStrike" sz="1200" u="none">
                <a:solidFill>
                  <a:srgbClr val="FFFFFF"/>
                </a:solidFill>
                <a:latin typeface="Calibri"/>
              </a:rPr>
              <a:t>buy prozac usa</a:t>
            </a:r>
            <a:br/>
            <a:r>
              <a:rPr b="false" i="false" strike="noStrike" sz="1200" u="none">
                <a:solidFill>
                  <a:srgbClr val="FFFFFF"/>
                </a:solidFill>
                <a:latin typeface="Calibri"/>
              </a:rPr>
              <a:t>You must take care of your body which has for so long taken good care of you</a:t>
            </a:r>
            <a:br/>
            <a:r>
              <a:rPr b="false" i="false" strike="noStrike" sz="1200" u="none">
                <a:solidFill>
                  <a:srgbClr val="FFFFFF"/>
                </a:solidFill>
                <a:latin typeface="Calibri"/>
              </a:rPr>
              <a:t>prozac receptors</a:t>
            </a:r>
            <a:br/>
            <a:r>
              <a:rPr b="false" i="false" strike="noStrike" sz="1200" u="none">
                <a:solidFill>
                  <a:srgbClr val="FFFFFF"/>
                </a:solidFill>
                <a:latin typeface="Calibri"/>
              </a:rPr>
              <a:t>prozac nation rafe quotes</a:t>
            </a:r>
            <a:br/>
            <a:r>
              <a:rPr b="false" i="false" strike="noStrike" sz="1200" u="none">
                <a:solidFill>
                  <a:srgbClr val="FFFFFF"/>
                </a:solidFill>
                <a:latin typeface="Calibri"/>
              </a:rPr>
              <a:t>printable prozac coupons</a:t>
            </a:r>
            <a:br/>
            <a:r>
              <a:rPr b="false" i="false" strike="noStrike" sz="1200" u="none">
                <a:solidFill>
                  <a:srgbClr val="FFFFFF"/>
                </a:solidFill>
                <a:latin typeface="Calibri"/>
              </a:rPr>
              <a:t>buy prozac tablets online</a:t>
            </a:r>
            <a:br/>
            <a:r>
              <a:rPr b="false" i="false" strike="noStrike" sz="1200" u="none">
                <a:solidFill>
                  <a:srgbClr val="FFFFFF"/>
                </a:solidFill>
                <a:latin typeface="Calibri"/>
              </a:rPr>
              <a:t>prozac medicinanet</a:t>
            </a:r>
            <a:br/>
            <a:r>
              <a:rPr b="false" i="false" strike="noStrike" sz="1200" u="none">
                <a:solidFill>
                  <a:srgbClr val="FFFFFF"/>
                </a:solidFill>
                <a:latin typeface="Calibri"/>
              </a:rPr>
              <a:t>I have put if off for a couple of months because of the high twin rate but I have heard of a lot of people having 1 baby</a:t>
            </a:r>
            <a:br/>
            <a:r>
              <a:rPr b="false" i="false" strike="noStrike" sz="1200" u="none">
                <a:solidFill>
                  <a:srgbClr val="FFFFFF"/>
                </a:solidFill>
                <a:latin typeface="Calibri"/>
              </a:rPr>
              <a:t>prozac medicinale equivalente</a:t>
            </a:r>
            <a:br/>
            <a:r>
              <a:rPr b="false" i="false" strike="noStrike" sz="1200" u="none">
                <a:solidFill>
                  <a:srgbClr val="FFFFFF"/>
                </a:solidFill>
                <a:latin typeface="Calibri"/>
              </a:rPr>
              <a:t>In addition, each tablet contains the following inactive ingredients: lactose monohydrate, magnesium stearate, microcrystalline cellulose, and pregelatinized starch.</a:t>
            </a:r>
            <a:br/>
            <a:r>
              <a:rPr b="false" i="false" strike="noStrike" sz="1200" u="none">
                <a:solidFill>
                  <a:srgbClr val="FFFFFF"/>
                </a:solidFill>
                <a:latin typeface="Calibri"/>
              </a:rPr>
              <a:t>what receptors does prozac work on</a:t>
            </a:r>
            <a:br/>
            <a:r>
              <a:rPr b="false" i="false" strike="noStrike" sz="1200" u="none">
                <a:solidFill>
                  <a:srgbClr val="FFFFFF"/>
                </a:solidFill>
                <a:latin typeface="Calibri"/>
              </a:rPr>
              <a:t>The symptoms must not be better accounted for by another mental disorder.</a:t>
            </a:r>
            <a:br/>
            <a:r>
              <a:rPr b="false" i="false" strike="noStrike" sz="1200" u="none">
                <a:solidFill>
                  <a:srgbClr val="FFFFFF"/>
                </a:solidFill>
                <a:latin typeface="Calibri"/>
              </a:rPr>
              <a:t>buy prozac from canada</a:t>
            </a:r>
            <a:br/>
            <a:r>
              <a:rPr b="false" i="false" strike="noStrike" sz="1200" u="none">
                <a:solidFill>
                  <a:srgbClr val="FFFFFF"/>
                </a:solidFill>
                <a:latin typeface="Calibri"/>
              </a:rPr>
              <a:t>online prozac legal</a:t>
            </a:r>
            <a:br/>
            <a:r>
              <a:rPr b="false" i="false" strike="noStrike" sz="1200" u="none">
                <a:solidFill>
                  <a:srgbClr val="FFFFFF"/>
                </a:solidFill>
                <a:latin typeface="Calibri"/>
              </a:rPr>
              <a:t>can prozac test positive for amphetamines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buy prozac online europe</a:t>
            </a:r>
            <a:br/>
            <a:r>
              <a:rPr b="false" i="false" strike="noStrike" sz="1200" u="none">
                <a:solidFill>
                  <a:srgbClr val="FFFFFF"/>
                </a:solidFill>
                <a:latin typeface="Calibri"/>
              </a:rPr>
              <a:t>plato not prozac quotes</a:t>
            </a:r>
            <a:br/>
            <a:r>
              <a:rPr b="false" i="false" strike="noStrike" sz="1200" u="none">
                <a:solidFill>
                  <a:srgbClr val="FFFFFF"/>
                </a:solidFill>
                <a:latin typeface="Calibri"/>
              </a:rPr>
              <a:t>prozac tablets 10mg</a:t>
            </a:r>
            <a:br/>
            <a:r>
              <a:rPr b="false" i="false" strike="noStrike" sz="1200" u="none">
                <a:solidFill>
                  <a:srgbClr val="FFFFFF"/>
                </a:solidFill>
                <a:latin typeface="Calibri"/>
              </a:rPr>
              <a:t>Cabergoline has been reported to cause liver failure, which can cause death</a:t>
            </a:r>
            <a:br/>
            <a:r>
              <a:rPr b="false" i="false" strike="noStrike" sz="1200" u="none">
                <a:solidFill>
                  <a:srgbClr val="FFFFFF"/>
                </a:solidFill>
                <a:latin typeface="Calibri"/>
              </a:rPr>
              <a:t>order prozac canada</a:t>
            </a:r>
            <a:br/>
            <a:r>
              <a:rPr b="false" i="false" strike="noStrike" sz="1200" u="none">
                <a:solidFill>
                  <a:srgbClr val="FFFFFF"/>
                </a:solidFill>
                <a:latin typeface="Calibri"/>
              </a:rPr>
              <a:t>prozac prices generic</a:t>
            </a:r>
            <a:br/>
            <a:r>
              <a:rPr b="false" i="false" strike="noStrike" sz="1200" u="none">
                <a:solidFill>
                  <a:srgbClr val="FFFFFF"/>
                </a:solidFill>
                <a:latin typeface="Calibri"/>
              </a:rPr>
              <a:t>Give the magnesium a real chance, like 6 to 8 weeks</a:t>
            </a:r>
            <a:br/>
            <a:r>
              <a:rPr b="false" i="false" strike="noStrike" sz="1200" u="none">
                <a:solidFill>
                  <a:srgbClr val="FFFFFF"/>
                </a:solidFill>
                <a:latin typeface="Calibri"/>
              </a:rPr>
              <a:t>prozac nation watch online megavideo</a:t>
            </a:r>
            <a:br/>
            <a:r>
              <a:rPr b="false" i="false" strike="noStrike" sz="1200" u="none">
                <a:solidFill>
                  <a:srgbClr val="FFFFFF"/>
                </a:solidFill>
                <a:latin typeface="Calibri"/>
              </a:rPr>
              <a:t>prozac weight gain loss</a:t>
            </a:r>
            <a:br/>
            <a:r>
              <a:rPr b="false" i="false" strike="noStrike" sz="1200" u="none">
                <a:solidFill>
                  <a:srgbClr val="FFFFFF"/>
                </a:solidFill>
                <a:latin typeface="Calibri"/>
              </a:rPr>
              <a:t>prozac alternatives for dogs</a:t>
            </a:r>
            <a:br/>
            <a:r>
              <a:rPr b="false" i="false" strike="noStrike" sz="1200" u="none">
                <a:solidFill>
                  <a:srgbClr val="FFFFFF"/>
                </a:solidFill>
                <a:latin typeface="Calibri"/>
              </a:rPr>
              <a:t>order cheap prozac online</a:t>
            </a:r>
            <a:br/>
            <a:r>
              <a:rPr b="false" i="false" strike="noStrike" sz="1200" u="none">
                <a:solidFill>
                  <a:srgbClr val="FFFFFF"/>
                </a:solidFill>
                <a:latin typeface="Calibri"/>
              </a:rPr>
              <a:t>prozac hair loss how common</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prozac cost canada</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generic prozac 20 mg pictures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prozac cost uk</a:t>
            </a:r>
            <a:br/>
            <a:r>
              <a:rPr b="false" i="false" strike="noStrike" sz="1200" u="none">
                <a:solidFill>
                  <a:srgbClr val="FFFFFF"/>
                </a:solidFill>
                <a:latin typeface="Calibri"/>
              </a:rPr>
              <a:t>However, our price and cost for adapalene is very low and therefore we do not provide coupon for adapalene or Differin</a:t>
            </a:r>
            <a:br/>
            <a:r>
              <a:rPr b="false" i="false" strike="noStrike" sz="1200" u="none">
                <a:solidFill>
                  <a:srgbClr val="FFFFFF"/>
                </a:solidFill>
                <a:latin typeface="Calibri"/>
              </a:rPr>
              <a:t>prozac 40 mg tablets</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discount prozac</a:t>
            </a:r>
            <a:br/>
            <a:r>
              <a:rPr b="false" i="false" strike="noStrike" sz="1200" u="none">
                <a:solidFill>
                  <a:srgbClr val="FFFFFF"/>
                </a:solidFill>
                <a:latin typeface="Calibri"/>
              </a:rPr>
              <a:t>Anxiety and nervousness werereported, respectively, in 15% and 11% of patients treated with PROZAC 60 mgand in 9% and 5% of patients treated with placebo.</a:t>
            </a:r>
            <a:br/>
            <a:r>
              <a:rPr b="false" i="false" strike="noStrike" sz="1200" u="none">
                <a:solidFill>
                  <a:srgbClr val="FFFFFF"/>
                </a:solidFill>
                <a:latin typeface="Calibri"/>
              </a:rPr>
              <a:t>prozac usa kaufen</a:t>
            </a:r>
            <a:br/>
            <a:r>
              <a:rPr b="false" i="false" strike="noStrike" sz="1200" u="none">
                <a:solidFill>
                  <a:srgbClr val="FFFFFF"/>
                </a:solidFill>
                <a:latin typeface="Calibri"/>
              </a:rPr>
              <a:t>If the sac is still present but no embryonic cardiac activity present, the patient can return in 3 weeks for follow-up.</a:t>
            </a:r>
            <a:br/>
            <a:r>
              <a:rPr b="false" i="false" strike="noStrike" sz="1200" u="none">
                <a:solidFill>
                  <a:srgbClr val="FFFFFF"/>
                </a:solidFill>
                <a:latin typeface="Calibri"/>
              </a:rPr>
              <a:t>buy prozac online cheap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10mg Prozac Weight Loss - Generic Prozac 20 Mg Pictures</dc:title>
  <dc:description>Prozac cause weight gain or loss, prozac weight gain reviews, buy prozac online no prescription uk, prozac medicinale, jak kupic prozac bez recepty, prozac weight gain or loss, recepta na prozac</dc:description>
  <dc:subject>10mg Prozac Weight Loss - Generic Prozac 20 Mg Pictures</dc:subject>
  <cp:keywords>prozac in amerika kaufen, prozac 20 mg dosage, indian prozac, can you get high off of 20 mg prozac, prozac cost uk, does prozac or zoloft work better, prozac buy online india, prozac pills for premature ejaculation, prozac weight gain 2012, prozac medicinanet</cp:keywords>
  <cp:category/>
</cp:coreProperties>
</file>