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 <Relationship Id="rId17" Type="http://schemas.openxmlformats.org/officeDocument/2006/relationships/slide" Target="slides/slide15.xml"/>
 <Relationship Id="rId18" Type="http://schemas.openxmlformats.org/officeDocument/2006/relationships/slide" Target="slides/slide16.xml"/>
 <Relationship Id="rId19" Type="http://schemas.openxmlformats.org/officeDocument/2006/relationships/slide" Target="slides/slide17.xml"/>
 <Relationship Id="rId20" Type="http://schemas.openxmlformats.org/officeDocument/2006/relationships/slide" Target="slides/slide18.xml"/>
 <Relationship Id="rId21" Type="http://schemas.openxmlformats.org/officeDocument/2006/relationships/slide" Target="slides/slide19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47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48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49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50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51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52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53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54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55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56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57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58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59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60.jpg"/>
</Relationships>

</file>

<file path=ppt/slides/_rels/slide1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61.jpg"/>
</Relationships>

</file>

<file path=ppt/slides/_rels/slide1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62.jpg"/>
</Relationships>

</file>

<file path=ppt/slides/_rels/slide1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63.jpg"/>
</Relationships>

</file>

<file path=ppt/slides/_rels/slide1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64.jpg"/>
</Relationships>

</file>

<file path=ppt/slides/_rels/slide1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965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Dilantin 300 Mg Daily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phenytoin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pfizer dilantin 100 mg shortage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100 mg pill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150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That honors physics class was made extra hard by the teacher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dilantin problems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I'd like to open an account zoloft price in pakistan Critical to those agreements, however, were the most favorednation clauses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phenytoin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250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phenytoin 1st order kinetics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you have a panic attack, you think you're dying, can't breath, have to outside in the fresh air at any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extended capsules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dose conversion po to iv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iv dilantin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 tome tretinoin topical por la boca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to order phenytoin level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husband took Propecia for 15 years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iv infiltration treatment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300 mg daily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will always get worse before it gets better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30 mg capsule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pharmacology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Beaulieu EE, Siegel S (eds): The Antiprogestin Steroid RU 486 and Human Fertility Control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50 mg pill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Consider contacting the pharmaceutical manufacturer, a drug information service, or a compounding pharmacy.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300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Maybe that is you Looking ahead to look you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too much dilantin cause a seizure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iv dilantin compatibility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capsule package insert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dilantin cheap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can't function without it anymore, sleeps only a few hours a night and plans every activity for after this medication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shape are dilantin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Our dog probably did not get out as frequently as he should have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cost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Colloidal silicon dioxide, croscarmellose sodium, crospovidone, D&amp;C Red No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extended release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effects of taking too much dilantin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dilantin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therapeutic dilantin blood levels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a high dilantin level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Instead, the same number of abortions happen, they&amp;#39;re just less safe for the mother.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dilantin manufacturer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Once applied to the scalp, some of Rogaine is absorbed into the blood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to order dilantin levels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dilantin online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Clinically tested they might also point out, the arteries constrict, a great way to maintain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a free dilantin level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I&amp;#39;d also like to know more about the actual action protein has on Straterra.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dilantin 100mg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For sulfinpyrazone, the starting dose is 50mg twice a day, and the average dose varies, depending on serum urate levels, from 100 to 200mg three or four times a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100 mg street value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did you treat with? I seriously doubt it was premarin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capsules to suspension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Her vet suggested Napier call Phoenix-based Roadrunner Pharmacy, a compounding pharmacy that custom-makes drugs for animals.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phenytoin first order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They are out there in the refrigerator section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dilantin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dilantin 100mg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Compare Epiduo before after pictures for better understanding of Epiduo gel, Epiduo cream, benzoyl peroxide cream, adapalene gel and cream, Differin gel and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iv fluid compatibility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dilantin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iv dosage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130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iv to po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therapeutic levels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iv administration filter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suspension 125mg 5ml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signs of too much dilantin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iv extravasation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switching from dilantin to generic phenytoin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500 mg iv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retail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safe method for administering dilantin iv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McDonagh, specifically, is expected to command at least $4 million per for a longer term such as five or six years.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chewable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phenytoin zero order kinetics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It&amp;rsquo;s hard to experience peace love and happiness if your body is in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converting dilantin iv to po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iv dilantin dosage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understands building out the business but also the product, strategy, vision."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phenytoin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100mg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phenytoin manufacturers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100 mg iv push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for dilantin kapseals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 embargo, debe tener en cuenta que pueden producirse mareos, en cuyo caso, no debe realizar actividades que requieran atenci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30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Op de volgende blog vind je informatie over de behandeling bij acne: http://jetskeultee.nl/de-cosmetische-behandeling-bij-acne/obj7777491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50 mg chewable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Gift-giving customs of Christmas were integrated sometime in the 18602s when Rabbi MaxrPLilienthal of Cincinnati observed how Christmas festivities enthused children towards religion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ivpb administration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phenytoin first order kinetics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average cost of dilantin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a prospective, nonrandomized, unblinded trial, 43 women who underwent a second trimester abortion were given cabergoline 1 mg orally to suppress lactation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generic cost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capsules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phenytoin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100mg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dilantin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excretion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iv dilantin need filter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therapeutic levels range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don&amp;#039;t think the Celexa is working anymore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extended oral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400 mg daily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dilantin toxicity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best price for dilantin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phenytoin sodium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so, I will just have to pay that $50 a month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iv dilantin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dilantin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Early referral for surgery should be considered if control is difficult to obtain in patients with trigeminal neuralgia.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400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300 mg sustained release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'I don't feel like I'm wrong,' she told the website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a sub therapeutic level for dilantin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extravasation treatment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has a degree in Biology from The Tel-Aviv University (1975), carried research in botany and then graduated from the School of Pharmacy, Hebrew University of Jerusalem (1982)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capsules open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capsules to liquid conversion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generic trade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purchase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100 mg extended release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is also recommended for treating episodic or chronic cluster headaches in males above 40 years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phenytoin zero order elimination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extended release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also want to add that that is the ob/gyn left that I could go to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1000 mg iv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50 mg infatab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Reactive arthritis most typically results in inflammation of the urogenital tract, the joints, and the eyes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dilantin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125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the unhurried denies having a self-annihilation drawing, take nigh opposite plans for the coming and accompaniment systems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iv incompatibilities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Evita la feminizacin de los fenmenos que ocurren con frecuencia al final de un ciclo de esteroides anablicos, as como la ginecomastia y la retencin de lquidos grasa en las caderas o senos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extended caps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manager monkey mebendazole buy certificate Tara Shears from the University of Liverpool also works with the LHCb, but was not involved with this particular discovery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zero order kinetics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Now it is time to make the herbal eyewash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200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100mg capsule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1 gram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phenytoin zero order first order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phenytoin order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100mg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about half of my ovary in working shape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ivpb rate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tendency to borrow from China, did not see the shutdown as a sign that democracy was inherently flawed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ivp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dilantin level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30 mg shortage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phenytoin generic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the purpose of ordering a dilantin level blood test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extended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price comparison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dilantin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It&amp;rsquo;s better to spread out intake over the course of your week rather than drink heavily on any given night, a scenario that&amp;rsquo;s more likely to cause a gout flare.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1 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iv filter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been taking doses this high for over 10 years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iv reconstitution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I&amp;rsquo;m a huge fan down here in San Antonio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generic dilantin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iv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open dilantin capsules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Some SRIs are available in extended-release formulations that may cause fewer side effects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it okay to open dilantin capsules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name for dilantin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ivp rate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dilantin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symptoms of taking too much dilantin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therapeutic level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230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100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was diagnosed with hypo thyroid two years ago, was prescribed levothyroxine, I got better better, then crashed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adjusted dilantin level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dilantin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300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LDL, or low-density lipoprotein, is the 'bad' cholesterol that can block your blood vessels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dilantin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the icd 9 code for dilantin toxicity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developed bad IBS after being prescribed contraceptive pill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125 suspension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phenytoin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cost 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street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Unclear the way to get typically the conversation commenced?  ,When your little one feedback with diverse body hues, which a fairly easy with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too much dilantin in system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article reviews the diagnosis and treatment of OCD.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100 mg iv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ivpb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iv loading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100mg high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Tell your doctor if you experience any of these symptoms when your dose of duloxetine is decreased.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the treatment for dilantin toxicity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website loading speed is amazing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xr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dilantin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iv dilantin infiltration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500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extended release half life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"CDC began working with the World Health Organization (WHO) in late February 2003 to investigate and confirm outbreaks of an unusual pneumonia in Southeast Asia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too much dilantin symptoms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dilantin facies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phenytoin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price in philippines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administering dilantin iv push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sub therapeutic level of dilantin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extravasation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Comparison of the angiotensin converting enzyme inhibitor enalapril in patients with essential hypertension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iv dilantin nursing considerations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Within days I found myself with suicidal thoughts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therapeutic level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antidote for dilantin extravasation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you know any solutions to help reduce content from being ripped off? I'd definitely appreciate it.| ??? ????? ?????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the next part of the podcast Dr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too much dilantin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tube is used for dilantin level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 short course of therapy at low doses (0.3 mg/kg for 7 to 14 days) is usually effective, although here again relapses are common in the absence of some form of maintenance therapy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a toxic dilantin level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phenytoin capsules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couldn't leave my house at all the first few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for dilantin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iv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����� ��  ������ ���������� ���� ��, ������ ���� ,  ����� �� �����.</a:t>
            </a:r>
            <a:b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dilantin capsules opened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600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administering dilantin iv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Therefore, desiccated thyroid can immediately relieve the symptoms of hypothyroidism by replenishing T3 and T4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price increase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physiologic mechanism of erection of the penis involves release of nitric oxide (NO) in the corpus cavernosum during sexual stimulation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free dilantin level therapeutic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extended release mechanism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iv dose loading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dilantin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Dosage should be individualized according to the requirements of each patient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dilantin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struggled with this my whole life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drug for dilantin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dilantin lawsuit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there a generic for dilantin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urgence online</a:t>
            </a:r>
            <a:b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Afgelopen week leek het heel erg op te knappen, maar helaas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capsule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happens when dilantin level is too low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 debe reiniciar por propia iniciativa el tratamiento con fluconazol sin antes consultar con su mco, ni recomendar su toma a otra persona, aunque parezca tener los mismos somas que usted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zero order phenytoin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loading dose iv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Lithium Cl may be decreased, increasing lithium concentrations and the risk of lithium toxicity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125 package insert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dilantin made of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phenytoin sodium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phenytoin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exposure in utero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Febuxostat and PEG-uricase (Puricase) might have an advantage with their potential role in patients who are allergic or refractory to treatment with allopurinol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100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phenytoin generic for dilantin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Walrus cannot swim indefinitely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exercise</a:t>
            </a:r>
            <a:b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330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que no adianta nada &amp;rdquo;.Quem descobriu esse problema foi o Otorrino, Tenho que passar com o Gastro entao? Alguem me indica um ?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iv dilantin loading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iv dilantin infusion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must say that, this is day 6 and the brain zaps have lessened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dilantin at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phenytoin sodium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300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went to Walmart to pick up a prescription a doctor filled for 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extended release capsule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Within days I found myself with suicidal thoughts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dilantin capsules be opened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Now that I'm researching symptoms it's clear that I did have it in some form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capsules 100mg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They are out there in the refrigerator section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the purpose of a dilantin level blood test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phenytoin order kinetics</a:t>
            </a:r>
            <a:b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dilantin level blood test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Fungal skin infections are frequently called &amp;ldquo;ringworm&amp;rdquo; because of the circular shape of the infected area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iv dilantin filter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price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rate includes patients who did not take the drug correctly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100mg wikipedia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1 gm iv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your symptoms are the the same as when previously treated, you should be suitable for self-diagnosis and treatment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happens when dilantin level is too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administering dilantin ivpb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100mg pfizer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will bring the closure that we have never been able to get.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phenytoin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1 gram iv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phenytoin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there a generic dilantin</a:t>
            </a:r>
            <a:b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dont think Paxil is for everyone, really think it is whats going on in your head, whether you really have depression or not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color tube is used for dilantin level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300 mg 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100mg cap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Fluoxetine is only recommended for use during pregnancy when benefits outweigh risk.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250 mg 5 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Since bacterial antibiotics, such as the tetracycline class of antibiotics, may interfere with the bactericidal action of members of the -lactam (e.g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capsules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dilantin for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Drug Ciprofloxacin Urinary Tract Infection Protonix Generic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dilantin used for other than seizures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Roaccutane is zogezegd een echt &amp;#145;paardenmiddel&amp;#146;, het legt de talgproductie zo goed als stil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extended release capsules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dilantin first order kinetics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still have massive headaches that come and go all the time, lack energy, am fatigued, the list goes on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2015-12-20T01:16:47+04:00</dcterms:created>
  <dcterms:modified xsi:type="dcterms:W3CDTF">2015-12-20T01:16:47+04:00</dcterms:modified>
  <dc:title>Dilantin Therapeutic Levels - What Is Dilantin</dc:title>
  <dc:description>Dilantin retail price, dilantin 100mg, antidote for dilantin extravasation, generic phenytoin capsules, dilantin price increase, what is dilantin level blood test, dilantin price in india</dc:description>
  <dc:subject>Dilantin Therapeutic Levels - What Is Dilantin</dc:subject>
  <cp:keywords>dilantin 130 mg, generic for dilantin kapseals, dilantin 100mg, best price for dilantin, dilantin 1000 mg iv, dilantin 100mg capsule, dilantin 30 mg shortage, where can i buy dilantin, dilantin 1 g, can dilantin capsules opened</cp:keywords>
  <cp:category/>
</cp:coreProperties>
</file>