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2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2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2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2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2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2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2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2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2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2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3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3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3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3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Flonase Otc Exclusivity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nasal spray online pharmacy</a:t>
            </a:r>
            <a:br/>
            <a:r>
              <a:rPr b="false" i="false" strike="noStrike" sz="1200" u="none">
                <a:solidFill>
                  <a:srgbClr val="FFFFFF"/>
                </a:solidFill>
                <a:latin typeface="Calibri"/>
              </a:rPr>
              <a:t>COPING SKILLS are what people need to learn, develop, and practice to deal with anxiety</a:t>
            </a:r>
            <a:br/>
            <a:r>
              <a:rPr b="false" i="false" strike="noStrike" sz="1200" u="none">
                <a:solidFill>
                  <a:srgbClr val="FFFFFF"/>
                </a:solidFill>
                <a:latin typeface="Calibri"/>
              </a:rPr>
              <a:t>fluticasone furoate inhalation powder</a:t>
            </a:r>
            <a:br/>
            <a:r>
              <a:rPr b="false" i="false" strike="noStrike" sz="1200" u="none">
                <a:solidFill>
                  <a:srgbClr val="FFFFFF"/>
                </a:solidFill>
                <a:latin typeface="Calibri"/>
              </a:rPr>
              <a:t>over the counter nasal spray like fluticasone</a:t>
            </a:r>
            <a:br/>
            <a:r>
              <a:rPr b="false" i="false" strike="noStrike" sz="1200" u="none">
                <a:solidFill>
                  <a:srgbClr val="FFFFFF"/>
                </a:solidFill>
                <a:latin typeface="Calibri"/>
              </a:rPr>
              <a:t>I&amp;#39;ve noticed over the past year that my memory is getting worse and I can only only assume it&amp;#39;s due to the medications</a:t>
            </a:r>
            <a:br/>
            <a:r>
              <a:rPr b="false" i="false" strike="noStrike" sz="1200" u="none">
                <a:solidFill>
                  <a:srgbClr val="FFFFFF"/>
                </a:solidFill>
                <a:latin typeface="Calibri"/>
              </a:rPr>
              <a:t>flonase price target</a:t>
            </a:r>
            <a:br/>
            <a:r>
              <a:rPr b="false" i="false" strike="noStrike" sz="1200" u="none">
                <a:solidFill>
                  <a:srgbClr val="FFFFFF"/>
                </a:solidFill>
                <a:latin typeface="Calibri"/>
              </a:rPr>
              <a:t>fluticasone furoate asthma</a:t>
            </a:r>
            <a:br/>
            <a:r>
              <a:rPr b="false" i="false" strike="noStrike" sz="1200" u="none">
                <a:solidFill>
                  <a:srgbClr val="FFFFFF"/>
                </a:solidFill>
                <a:latin typeface="Calibri"/>
              </a:rPr>
              <a:t>flonase otc 2014</a:t>
            </a:r>
            <a:br/>
            <a:r>
              <a:rPr b="false" i="false" strike="noStrike" sz="1200" u="none">
                <a:solidFill>
                  <a:srgbClr val="FFFFFF"/>
                </a:solidFill>
                <a:latin typeface="Calibri"/>
              </a:rPr>
              <a:t>Be careful not to get the medication in your eyes, nose, or mouth</a:t>
            </a:r>
            <a:br/>
            <a:r>
              <a:rPr b="false" i="false" strike="noStrike" sz="1200" u="none">
                <a:solidFill>
                  <a:srgbClr val="FFFFFF"/>
                </a:solidFill>
                <a:latin typeface="Calibri"/>
              </a:rPr>
              <a:t>otc flonase release date</a:t>
            </a:r>
            <a:br/>
            <a:r>
              <a:rPr b="false" i="false" strike="noStrike" sz="1200" u="none">
                <a:solidFill>
                  <a:srgbClr val="FFFFFF"/>
                </a:solidFill>
                <a:latin typeface="Calibri"/>
              </a:rPr>
              <a:t>cheap flonase nasal spray</a:t>
            </a:r>
            <a:br/>
            <a:r>
              <a:rPr b="false" i="false" strike="noStrike" sz="1200" u="none">
                <a:solidFill>
                  <a:srgbClr val="FFFFFF"/>
                </a:solidFill>
                <a:latin typeface="Calibri"/>
              </a:rPr>
              <a:t>how much does fluticasone propionate nasal spray 50 mcg cost</a:t>
            </a:r>
            <a:br/>
            <a:r>
              <a:rPr b="false" i="false" strike="noStrike" sz="1200" u="none">
                <a:solidFill>
                  <a:srgbClr val="FFFFFF"/>
                </a:solidFill>
                <a:latin typeface="Calibri"/>
              </a:rPr>
              <a:t>Zaatrix Angel have u tried any real sleep meds ambien wich has worked for me in thepastbut i is a narcotic</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ointment</a:t>
            </a:r>
            <a:br/>
            <a:r>
              <a:rPr b="false" i="false" strike="noStrike" sz="1200" u="none">
                <a:solidFill>
                  <a:srgbClr val="FFFFFF"/>
                </a:solidFill>
                <a:latin typeface="Calibri"/>
              </a:rPr>
              <a:t>Placental-site trophoblastic tumor (PSTT) is treated with hysterectomy</a:t>
            </a:r>
            <a:br/>
            <a:r>
              <a:rPr b="false" i="false" strike="noStrike" sz="1200" u="none">
                <a:solidFill>
                  <a:srgbClr val="FFFFFF"/>
                </a:solidFill>
                <a:latin typeface="Calibri"/>
              </a:rPr>
              <a:t>flonase prices usa</a:t>
            </a:r>
            <a:br/>
            <a:r>
              <a:rPr b="false" i="false" strike="noStrike" sz="1200" u="none">
                <a:solidFill>
                  <a:srgbClr val="FFFFFF"/>
                </a:solidFill>
                <a:latin typeface="Calibri"/>
              </a:rPr>
              <a:t>fluticasone propionate nasal spray 50 mcg directions</a:t>
            </a:r>
            <a:br/>
            <a:r>
              <a:rPr b="false" i="false" strike="noStrike" sz="1200" u="none">
                <a:solidFill>
                  <a:srgbClr val="FFFFFF"/>
                </a:solidFill>
                <a:latin typeface="Calibri"/>
              </a:rPr>
              <a:t>order fluticasone online</a:t>
            </a:r>
            <a:br/>
            <a:r>
              <a:rPr b="false" i="false" strike="noStrike" sz="1200" u="none">
                <a:solidFill>
                  <a:srgbClr val="FFFFFF"/>
                </a:solidFill>
                <a:latin typeface="Calibri"/>
              </a:rPr>
              <a:t>fluticasone propionate nasal spray 50 mg dosage</a:t>
            </a:r>
            <a:br/>
            <a:r>
              <a:rPr b="false" i="false" strike="noStrike" sz="1200" u="none">
                <a:solidFill>
                  <a:srgbClr val="FFFFFF"/>
                </a:solidFill>
                <a:latin typeface="Calibri"/>
              </a:rPr>
              <a:t>fluticasone salmeterol</a:t>
            </a:r>
            <a:br/>
            <a:r>
              <a:rPr b="false" i="false" strike="noStrike" sz="1200" u="none">
                <a:solidFill>
                  <a:srgbClr val="FFFFFF"/>
                </a:solidFill>
                <a:latin typeface="Calibri"/>
              </a:rPr>
              <a:t>But, if things get worse, Call 911 EMEDIATLEY.</a:t>
            </a:r>
            <a:br/>
            <a:r>
              <a:rPr b="false" i="false" strike="noStrike" sz="1200" u="none">
                <a:solidFill>
                  <a:srgbClr val="FFFFFF"/>
                </a:solidFill>
                <a:latin typeface="Calibri"/>
              </a:rPr>
              <a:t>flonase 0.05 nasal spray</a:t>
            </a:r>
            <a:br/>
            <a:r>
              <a:rPr b="false" i="false" strike="noStrike" sz="1200" u="none">
                <a:solidFill>
                  <a:srgbClr val="FFFFFF"/>
                </a:solidFill>
                <a:latin typeface="Calibri"/>
              </a:rPr>
              <a:t>Price and cost are the lowest in our beauty store with no coupon need</a:t>
            </a:r>
            <a:br/>
            <a:r>
              <a:rPr b="false" i="false" strike="noStrike" sz="1200" u="none">
                <a:solidFill>
                  <a:srgbClr val="FFFFFF"/>
                </a:solidFill>
                <a:latin typeface="Calibri"/>
              </a:rPr>
              <a:t>flonase epocrates online</a:t>
            </a:r>
            <a:br/>
            <a:r>
              <a:rPr b="false" i="false" strike="noStrike" sz="1200" u="none">
                <a:solidFill>
                  <a:srgbClr val="FFFFFF"/>
                </a:solidFill>
                <a:latin typeface="Calibri"/>
              </a:rPr>
              <a:t>what is fluticasone furoate nasal spray used for</a:t>
            </a:r>
            <a:br/>
            <a:r>
              <a:rPr b="false" i="false" strike="noStrike" sz="1200" u="none">
                <a:solidFill>
                  <a:srgbClr val="FFFFFF"/>
                </a:solidFill>
                <a:latin typeface="Calibri"/>
              </a:rPr>
              <a:t>my doctor prescribed this to me for my anxiety as well (I have a severe anxiety disorder..</a:t>
            </a:r>
            <a:br/>
            <a:r>
              <a:rPr b="false" i="false" strike="noStrike" sz="1200" u="none">
                <a:solidFill>
                  <a:srgbClr val="FFFFFF"/>
                </a:solidFill>
                <a:latin typeface="Calibri"/>
              </a:rPr>
              <a:t>alternative to flonase</a:t>
            </a:r>
            <a:br/>
            <a:r>
              <a:rPr b="false" i="false" strike="noStrike" sz="1200" u="none">
                <a:solidFill>
                  <a:srgbClr val="FFFFFF"/>
                </a:solidFill>
                <a:latin typeface="Calibri"/>
              </a:rPr>
              <a:t>Universal precautions should be used when contact with blood or body fluids is anticipated (22)</a:t>
            </a:r>
            <a:br/>
            <a:r>
              <a:rPr b="false" i="false" strike="noStrike" sz="1200" u="none">
                <a:solidFill>
                  <a:srgbClr val="FFFFFF"/>
                </a:solidFill>
                <a:latin typeface="Calibri"/>
              </a:rPr>
              <a:t>flonase otc exclusivity</a:t>
            </a:r>
            <a:br/>
            <a:r>
              <a:rPr b="false" i="false" strike="noStrike" sz="1200" u="none">
                <a:solidFill>
                  <a:srgbClr val="FFFFFF"/>
                </a:solidFill>
                <a:latin typeface="Calibri"/>
              </a:rPr>
              <a:t>(Was confused about this before) The lowest available dose to be found was 5mg and had to halve it further to 2.5mg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of flonase</a:t>
            </a:r>
            <a:br/>
            <a:r>
              <a:rPr b="false" i="false" strike="noStrike" sz="1200" u="none">
                <a:solidFill>
                  <a:srgbClr val="FFFFFF"/>
                </a:solidFill>
                <a:latin typeface="Calibri"/>
              </a:rPr>
              <a:t>flonase discount card</a:t>
            </a:r>
            <a:br/>
            <a:r>
              <a:rPr b="false" i="false" strike="noStrike" sz="1200" u="none">
                <a:solidFill>
                  <a:srgbClr val="FFFFFF"/>
                </a:solidFill>
                <a:latin typeface="Calibri"/>
              </a:rPr>
              <a:t>fluticasone propionate nasal spray safe for pregnancy</a:t>
            </a:r>
            <a:br/>
            <a:r>
              <a:rPr b="false" i="false" strike="noStrike" sz="1200" u="none">
                <a:solidFill>
                  <a:srgbClr val="FFFFFF"/>
                </a:solidFill>
                <a:latin typeface="Calibri"/>
              </a:rPr>
              <a:t>flonase nasal spray cost</a:t>
            </a:r>
            <a:br/>
            <a:r>
              <a:rPr b="false" i="false" strike="noStrike" sz="1200" u="none">
                <a:solidFill>
                  <a:srgbClr val="FFFFFF"/>
                </a:solidFill>
                <a:latin typeface="Calibri"/>
              </a:rPr>
              <a:t>salmeterol fluticasone dosage</a:t>
            </a:r>
            <a:br/>
            <a:r>
              <a:rPr b="false" i="false" strike="noStrike" sz="1200" u="none">
                <a:solidFill>
                  <a:srgbClr val="FFFFFF"/>
                </a:solidFill>
                <a:latin typeface="Calibri"/>
              </a:rPr>
              <a:t>flonase price at kroger</a:t>
            </a:r>
            <a:br/>
            <a:r>
              <a:rPr b="false" i="false" strike="noStrike" sz="1200" u="none">
                <a:solidFill>
                  <a:srgbClr val="FFFFFF"/>
                </a:solidFill>
                <a:latin typeface="Calibri"/>
              </a:rPr>
              <a:t>allergy nasal spray prescription flonase</a:t>
            </a:r>
            <a:br/>
            <a:r>
              <a:rPr b="false" i="false" strike="noStrike" sz="1200" u="none">
                <a:solidFill>
                  <a:srgbClr val="FFFFFF"/>
                </a:solidFill>
                <a:latin typeface="Calibri"/>
              </a:rPr>
              <a:t>flonase costco</a:t>
            </a:r>
            <a:br/>
            <a:r>
              <a:rPr b="false" i="false" strike="noStrike" sz="1200" u="none">
                <a:solidFill>
                  <a:srgbClr val="FFFFFF"/>
                </a:solidFill>
                <a:latin typeface="Calibri"/>
              </a:rPr>
              <a:t>generic flonase ingredients</a:t>
            </a:r>
            <a:br/>
            <a:r>
              <a:rPr b="false" i="false" strike="noStrike" sz="1200" u="none">
                <a:solidFill>
                  <a:srgbClr val="FFFFFF"/>
                </a:solidFill>
                <a:latin typeface="Calibri"/>
              </a:rPr>
              <a:t>fluticasone flonase classification</a:t>
            </a:r>
            <a:br/>
            <a:r>
              <a:rPr b="false" i="false" strike="noStrike" sz="1200" u="none">
                <a:solidFill>
                  <a:srgbClr val="FFFFFF"/>
                </a:solidFill>
                <a:latin typeface="Calibri"/>
              </a:rPr>
              <a:t>where can i buy fluticasone propionate cream</a:t>
            </a:r>
            <a:br/>
            <a:r>
              <a:rPr b="false" i="false" strike="noStrike" sz="1200" u="none">
                <a:solidFill>
                  <a:srgbClr val="FFFFFF"/>
                </a:solidFill>
                <a:latin typeface="Calibri"/>
              </a:rPr>
              <a:t>otc nasal spray similar to flonase</a:t>
            </a:r>
            <a:br/>
            <a:r>
              <a:rPr b="false" i="false" strike="noStrike" sz="1200" u="none">
                <a:solidFill>
                  <a:srgbClr val="FFFFFF"/>
                </a:solidFill>
                <a:latin typeface="Calibri"/>
              </a:rPr>
              <a:t>I apply at the first systems, they are gone usually in a day or two</a:t>
            </a:r>
            <a:br/>
            <a:r>
              <a:rPr b="false" i="false" strike="noStrike" sz="1200" u="none">
                <a:solidFill>
                  <a:srgbClr val="FFFFFF"/>
                </a:solidFill>
                <a:latin typeface="Calibri"/>
              </a:rPr>
              <a:t>steroid nasal spray flonase</a:t>
            </a:r>
            <a:br/>
            <a:r>
              <a:rPr b="false" i="false" strike="noStrike" sz="1200" u="none">
                <a:solidFill>
                  <a:srgbClr val="FFFFFF"/>
                </a:solidFill>
                <a:latin typeface="Calibri"/>
              </a:rPr>
              <a:t>fluticasone propionate nasal spray buy online</a:t>
            </a:r>
            <a:br/>
            <a:r>
              <a:rPr b="false" i="false" strike="noStrike" sz="1200" u="none">
                <a:solidFill>
                  <a:srgbClr val="FFFFFF"/>
                </a:solidFill>
                <a:latin typeface="Calibri"/>
              </a:rPr>
              <a:t>flonase spray dosage</a:t>
            </a:r>
            <a:br/>
            <a:r>
              <a:rPr b="false" i="false" strike="noStrike" sz="1200" u="none">
                <a:solidFill>
                  <a:srgbClr val="FFFFFF"/>
                </a:solidFill>
                <a:latin typeface="Calibri"/>
              </a:rPr>
              <a:t>how much does flonase cost at walmart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flonase spray in eye</a:t>
            </a:r>
            <a:br/>
            <a:r>
              <a:rPr b="false" i="false" strike="noStrike" sz="1200" u="none">
                <a:solidFill>
                  <a:srgbClr val="FFFFFF"/>
                </a:solidFill>
                <a:latin typeface="Calibri"/>
              </a:rPr>
              <a:t>generic name for flonase nasal spray</a:t>
            </a:r>
            <a:br/>
            <a:r>
              <a:rPr b="false" i="false" strike="noStrike" sz="1200" u="none">
                <a:solidFill>
                  <a:srgbClr val="FFFFFF"/>
                </a:solidFill>
                <a:latin typeface="Calibri"/>
              </a:rPr>
              <a:t>flonase rxlist</a:t>
            </a:r>
            <a:br/>
            <a:r>
              <a:rPr b="false" i="false" strike="noStrike" sz="1200" u="none">
                <a:solidFill>
                  <a:srgbClr val="FFFFFF"/>
                </a:solidFill>
                <a:latin typeface="Calibri"/>
              </a:rPr>
              <a:t>The physiologic mechanism of erection of the penis involves release of nitric oxide (NO) in the corpus cavernosum during sexual stimulation</a:t>
            </a:r>
            <a:br/>
            <a:r>
              <a:rPr b="false" i="false" strike="noStrike" sz="1200" u="none">
                <a:solidFill>
                  <a:srgbClr val="FFFFFF"/>
                </a:solidFill>
                <a:latin typeface="Calibri"/>
              </a:rPr>
              <a:t>flonase otc</a:t>
            </a:r>
            <a:br/>
            <a:r>
              <a:rPr b="false" i="false" strike="noStrike" sz="1200" u="none">
                <a:solidFill>
                  <a:srgbClr val="FFFFFF"/>
                </a:solidFill>
                <a:latin typeface="Calibri"/>
              </a:rPr>
              <a:t>fluticasone propionate nasal spray dose</a:t>
            </a:r>
            <a:br/>
            <a:r>
              <a:rPr b="false" i="false" strike="noStrike" sz="1200" u="none">
                <a:solidFill>
                  <a:srgbClr val="FFFFFF"/>
                </a:solidFill>
                <a:latin typeface="Calibri"/>
              </a:rPr>
              <a:t>I'll send you a text payday loans without bank account While no security force is perfect, the emerging pattern of U.S</a:t>
            </a:r>
            <a:br/>
            <a:r>
              <a:rPr b="false" i="false" strike="noStrike" sz="1200" u="none">
                <a:solidFill>
                  <a:srgbClr val="FFFFFF"/>
                </a:solidFill>
                <a:latin typeface="Calibri"/>
              </a:rPr>
              <a:t>cost of generic flonase</a:t>
            </a:r>
            <a:br/>
            <a:r>
              <a:rPr b="false" i="false" strike="noStrike" sz="1200" u="none">
                <a:solidFill>
                  <a:srgbClr val="FFFFFF"/>
                </a:solidFill>
                <a:latin typeface="Calibri"/>
              </a:rPr>
              <a:t>flonase otc costco</a:t>
            </a:r>
            <a:br/>
            <a:r>
              <a:rPr b="false" i="false" strike="noStrike" sz="1200" u="none">
                <a:solidFill>
                  <a:srgbClr val="FFFFFF"/>
                </a:solidFill>
                <a:latin typeface="Calibri"/>
              </a:rPr>
              <a:t>fluticasone propionate nasal spray pregnancy</a:t>
            </a:r>
            <a:br/>
            <a:r>
              <a:rPr b="false" i="false" strike="noStrike" sz="1200" u="none">
                <a:solidFill>
                  <a:srgbClr val="FFFFFF"/>
                </a:solidFill>
                <a:latin typeface="Calibri"/>
              </a:rPr>
              <a:t>flonase price philippines</a:t>
            </a:r>
            <a:br/>
            <a:r>
              <a:rPr b="false" i="false" strike="noStrike" sz="1200" u="none">
                <a:solidFill>
                  <a:srgbClr val="FFFFFF"/>
                </a:solidFill>
                <a:latin typeface="Calibri"/>
              </a:rPr>
              <a:t>fluticasone propionate cream buy online</a:t>
            </a:r>
            <a:br/>
            <a:r>
              <a:rPr b="false" i="false" strike="noStrike" sz="1200" u="none">
                <a:solidFill>
                  <a:srgbClr val="FFFFFF"/>
                </a:solidFill>
                <a:latin typeface="Calibri"/>
              </a:rPr>
              <a:t>flonase nasal spray otc</a:t>
            </a:r>
            <a:br/>
            <a:r>
              <a:rPr b="false" i="false" strike="noStrike" sz="1200" u="none">
                <a:solidFill>
                  <a:srgbClr val="FFFFFF"/>
                </a:solidFill>
                <a:latin typeface="Calibri"/>
              </a:rPr>
              <a:t>flonase nasal spray during pregnancy</a:t>
            </a:r>
            <a:br/>
            <a:r>
              <a:rPr b="false" i="false" strike="noStrike" sz="1200" u="none">
                <a:solidFill>
                  <a:srgbClr val="FFFFFF"/>
                </a:solidFill>
                <a:latin typeface="Calibri"/>
              </a:rPr>
              <a:t>But revenue surged 51 percent over the period, according to data from IMS Health, a health-care-information company.</a:t>
            </a:r>
            <a:br/>
            <a:r>
              <a:rPr b="false" i="false" strike="noStrike" sz="1200" u="none">
                <a:solidFill>
                  <a:srgbClr val="FFFFFF"/>
                </a:solidFill>
                <a:latin typeface="Calibri"/>
              </a:rPr>
              <a:t>flonase 50 mcg</a:t>
            </a:r>
            <a:br/>
            <a:r>
              <a:rPr b="false" i="false" strike="noStrike" sz="1200" u="none">
                <a:solidFill>
                  <a:srgbClr val="FFFFFF"/>
                </a:solidFill>
                <a:latin typeface="Calibri"/>
              </a:rPr>
              <a:t>can i use flonase for post nasal drip</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Certain neurotransmitters, such as serotonin and noradrenaline, can improve mood and emotion, although this process isn't fully understood.</a:t>
            </a:r>
            <a:br/>
            <a:r>
              <a:rPr b="false" i="false" strike="noStrike" sz="1200" u="none">
                <a:solidFill>
                  <a:srgbClr val="FFFFFF"/>
                </a:solidFill>
                <a:latin typeface="Calibri"/>
              </a:rPr>
              <a:t>price of flonase otc</a:t>
            </a:r>
            <a:br/>
            <a:r>
              <a:rPr b="false" i="false" strike="noStrike" sz="1200" u="none">
                <a:solidFill>
                  <a:srgbClr val="FFFFFF"/>
                </a:solidFill>
                <a:latin typeface="Calibri"/>
              </a:rPr>
              <a:t>fluticasone propionate nasal spray 50mcg for sinus infection</a:t>
            </a:r>
            <a:br/>
            <a:r>
              <a:rPr b="false" i="false" strike="noStrike" sz="1200" u="none">
                <a:solidFill>
                  <a:srgbClr val="FFFFFF"/>
                </a:solidFill>
                <a:latin typeface="Calibri"/>
              </a:rPr>
              <a:t>flonase cystic acne</a:t>
            </a:r>
            <a:br/>
            <a:r>
              <a:rPr b="false" i="false" strike="noStrike" sz="1200" u="none">
                <a:solidFill>
                  <a:srgbClr val="FFFFFF"/>
                </a:solidFill>
                <a:latin typeface="Calibri"/>
              </a:rPr>
              <a:t>The best prevention is caution using prophylaxis therapy</a:t>
            </a:r>
            <a:br/>
            <a:r>
              <a:rPr b="false" i="false" strike="noStrike" sz="1200" u="none">
                <a:solidFill>
                  <a:srgbClr val="FFFFFF"/>
                </a:solidFill>
                <a:latin typeface="Calibri"/>
              </a:rPr>
              <a:t>flonase discount coupons</a:t>
            </a:r>
            <a:br/>
            <a:r>
              <a:rPr b="false" i="false" strike="noStrike" sz="1200" u="none">
                <a:solidFill>
                  <a:srgbClr val="FFFFFF"/>
                </a:solidFill>
                <a:latin typeface="Calibri"/>
              </a:rPr>
              <a:t>What you have said makes so much sense, and it confirms that adults get this as well</a:t>
            </a:r>
            <a:br/>
            <a:r>
              <a:rPr b="false" i="false" strike="noStrike" sz="1200" u="none">
                <a:solidFill>
                  <a:srgbClr val="FFFFFF"/>
                </a:solidFill>
                <a:latin typeface="Calibri"/>
              </a:rPr>
              <a:t>is flonase generic</a:t>
            </a:r>
            <a:br/>
            <a:r>
              <a:rPr b="false" i="false" strike="noStrike" sz="1200" u="none">
                <a:solidFill>
                  <a:srgbClr val="FFFFFF"/>
                </a:solidFill>
                <a:latin typeface="Calibri"/>
              </a:rPr>
              <a:t>otc alternative to flonase</a:t>
            </a:r>
            <a:br/>
            <a:r>
              <a:rPr b="false" i="false" strike="noStrike" sz="1200" u="none">
                <a:solidFill>
                  <a:srgbClr val="FFFFFF"/>
                </a:solidFill>
                <a:latin typeface="Calibri"/>
              </a:rPr>
              <a:t>By comparison, in postmenopausal women, tamoxifen can act as an ER agonist in bone and increase bone mass</a:t>
            </a:r>
            <a:br/>
            <a:r>
              <a:rPr b="false" i="false" strike="noStrike" sz="1200" u="none">
                <a:solidFill>
                  <a:srgbClr val="FFFFFF"/>
                </a:solidFill>
                <a:latin typeface="Calibri"/>
              </a:rPr>
              <a:t>nasal spray fluticasone</a:t>
            </a:r>
            <a:br/>
            <a:r>
              <a:rPr b="false" i="false" strike="noStrike" sz="1200" u="none">
                <a:solidFill>
                  <a:srgbClr val="FFFFFF"/>
                </a:solidFill>
                <a:latin typeface="Calibri"/>
              </a:rPr>
              <a:t>Buy the event that roughly 70 percent of men experience very important everywhere on forums or malware</a:t>
            </a:r>
            <a:br/>
            <a:r>
              <a:rPr b="false" i="false" strike="noStrike" sz="1200" u="none">
                <a:solidFill>
                  <a:srgbClr val="FFFFFF"/>
                </a:solidFill>
                <a:latin typeface="Calibri"/>
              </a:rPr>
              <a:t>fluticasone ointment on face</a:t>
            </a:r>
            <a:br/>
            <a:r>
              <a:rPr b="false" i="false" strike="noStrike" sz="1200" u="none">
                <a:solidFill>
                  <a:srgbClr val="FFFFFF"/>
                </a:solidFill>
                <a:latin typeface="Calibri"/>
              </a:rPr>
              <a:t>He was put back in the hospital for Pneumonia; the hospital messed up and was giving him the generic Metoprolol for about a week</a:t>
            </a:r>
            <a:br/>
            <a:r>
              <a:rPr b="false" i="false" strike="noStrike" sz="1200" u="none">
                <a:solidFill>
                  <a:srgbClr val="FFFFFF"/>
                </a:solidFill>
                <a:latin typeface="Calibri"/>
              </a:rPr>
              <a:t>otc fluticasone propionate nasal spray</a:t>
            </a:r>
            <a:br/>
            <a:r>
              <a:rPr b="false" i="false" strike="noStrike" sz="1200" u="none">
                <a:solidFill>
                  <a:srgbClr val="FFFFFF"/>
                </a:solidFill>
                <a:latin typeface="Calibri"/>
              </a:rPr>
              <a:t>generic version of flonase</a:t>
            </a:r>
            <a:br/>
            <a:r>
              <a:rPr b="false" i="false" strike="noStrike" sz="1200" u="none">
                <a:solidFill>
                  <a:srgbClr val="FFFFFF"/>
                </a:solidFill>
                <a:latin typeface="Calibri"/>
              </a:rPr>
              <a:t>fluticasone nasal spray buy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salmeterol xinafoate generic alternative</a:t>
            </a:r>
            <a:br/>
            <a:r>
              <a:rPr b="false" i="false" strike="noStrike" sz="1200" u="none">
                <a:solidFill>
                  <a:srgbClr val="FFFFFF"/>
                </a:solidFill>
                <a:latin typeface="Calibri"/>
              </a:rPr>
              <a:t>You can ask for information about norethindrone acetate that is written for health professionals.</a:t>
            </a:r>
            <a:br/>
            <a:r>
              <a:rPr b="false" i="false" strike="noStrike" sz="1200" u="none">
                <a:solidFill>
                  <a:srgbClr val="FFFFFF"/>
                </a:solidFill>
                <a:latin typeface="Calibri"/>
              </a:rPr>
              <a:t>cheapest place to buy flonase</a:t>
            </a:r>
            <a:br/>
            <a:r>
              <a:rPr b="false" i="false" strike="noStrike" sz="1200" u="none">
                <a:solidFill>
                  <a:srgbClr val="FFFFFF"/>
                </a:solidFill>
                <a:latin typeface="Calibri"/>
              </a:rPr>
              <a:t>fluticasone nasal spray package insert</a:t>
            </a:r>
            <a:br/>
            <a:r>
              <a:rPr b="false" i="false" strike="noStrike" sz="1200" u="none">
                <a:solidFill>
                  <a:srgbClr val="FFFFFF"/>
                </a:solidFill>
                <a:latin typeface="Calibri"/>
              </a:rPr>
              <a:t>is fluticasone generic for flonase</a:t>
            </a:r>
            <a:br/>
            <a:r>
              <a:rPr b="false" i="false" strike="noStrike" sz="1200" u="none">
                <a:solidFill>
                  <a:srgbClr val="FFFFFF"/>
                </a:solidFill>
                <a:latin typeface="Calibri"/>
              </a:rPr>
              <a:t>Older adults may be at higher risk for this effect</a:t>
            </a:r>
            <a:br/>
            <a:r>
              <a:rPr b="false" i="false" strike="noStrike" sz="1200" u="none">
                <a:solidFill>
                  <a:srgbClr val="FFFFFF"/>
                </a:solidFill>
                <a:latin typeface="Calibri"/>
              </a:rPr>
              <a:t>generic fluticasone propionate nasal spray cost</a:t>
            </a:r>
            <a:br/>
            <a:r>
              <a:rPr b="false" i="false" strike="noStrike" sz="1200" u="none">
                <a:solidFill>
                  <a:srgbClr val="FFFFFF"/>
                </a:solidFill>
                <a:latin typeface="Calibri"/>
              </a:rPr>
              <a:t>flonase coupons 2015</a:t>
            </a:r>
            <a:br/>
            <a:r>
              <a:rPr b="false" i="false" strike="noStrike" sz="1200" u="none">
                <a:solidFill>
                  <a:srgbClr val="FFFFFF"/>
                </a:solidFill>
                <a:latin typeface="Calibri"/>
              </a:rPr>
              <a:t>Well - do you know what - I just don&amp;#39;t believe it My experience is that before I took these meds I had quite a lot of energy,</a:t>
            </a:r>
            <a:br/>
            <a:r>
              <a:rPr b="false" i="false" strike="noStrike" sz="1200" u="none">
                <a:solidFill>
                  <a:srgbClr val="FFFFFF"/>
                </a:solidFill>
                <a:latin typeface="Calibri"/>
              </a:rPr>
              <a:t>mail order flonase</a:t>
            </a:r>
            <a:br/>
            <a:r>
              <a:rPr b="false" i="false" strike="noStrike" sz="1200" u="none">
                <a:solidFill>
                  <a:srgbClr val="FFFFFF"/>
                </a:solidFill>
                <a:latin typeface="Calibri"/>
              </a:rPr>
              <a:t>fluticasone propionate inhaler generic</a:t>
            </a:r>
            <a:br/>
            <a:r>
              <a:rPr b="false" i="false" strike="noStrike" sz="1200" u="none">
                <a:solidFill>
                  <a:srgbClr val="FFFFFF"/>
                </a:solidFill>
                <a:latin typeface="Calibri"/>
              </a:rPr>
              <a:t>glaxosmithkline flonase coupon</a:t>
            </a:r>
            <a:br/>
            <a:r>
              <a:rPr b="false" i="false" strike="noStrike" sz="1200" u="none">
                <a:solidFill>
                  <a:srgbClr val="FFFFFF"/>
                </a:solidFill>
                <a:latin typeface="Calibri"/>
              </a:rPr>
              <a:t>what is fluticasone prop spray used for</a:t>
            </a:r>
            <a:br/>
            <a:r>
              <a:rPr b="false" i="false" strike="noStrike" sz="1200" u="none">
                <a:solidFill>
                  <a:srgbClr val="FFFFFF"/>
                </a:solidFill>
                <a:latin typeface="Calibri"/>
              </a:rPr>
              <a:t>fluticasone furoate inhaler</a:t>
            </a:r>
            <a:br/>
            <a:r>
              <a:rPr b="false" i="false" strike="noStrike" sz="1200" u="none">
                <a:solidFill>
                  <a:srgbClr val="FFFFFF"/>
                </a:solidFill>
                <a:latin typeface="Calibri"/>
              </a:rPr>
              <a:t>how often to use flonase nasal spray</a:t>
            </a:r>
            <a:br/>
            <a:r>
              <a:rPr b="false" i="false" strike="noStrike" sz="1200" u="none">
                <a:solidFill>
                  <a:srgbClr val="FFFFFF"/>
                </a:solidFill>
                <a:latin typeface="Calibri"/>
              </a:rPr>
              <a:t>The symptoms leading up to this diagnosis were alarming to say the least</a:t>
            </a:r>
            <a:br/>
            <a:r>
              <a:rPr b="false" i="false" strike="noStrike" sz="1200" u="none">
                <a:solidFill>
                  <a:srgbClr val="FFFFFF"/>
                </a:solidFill>
                <a:latin typeface="Calibri"/>
              </a:rPr>
              <a:t>salmeterol fluticasone propionate steroid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nasal spray otc equivalent</a:t>
            </a:r>
            <a:br/>
            <a:r>
              <a:rPr b="false" i="false" strike="noStrike" sz="1200" u="none">
                <a:solidFill>
                  <a:srgbClr val="FFFFFF"/>
                </a:solidFill>
                <a:latin typeface="Calibri"/>
              </a:rPr>
              <a:t>fluticasone propionate nasal spray inactive ingredients</a:t>
            </a:r>
            <a:br/>
            <a:r>
              <a:rPr b="false" i="false" strike="noStrike" sz="1200" u="none">
                <a:solidFill>
                  <a:srgbClr val="FFFFFF"/>
                </a:solidFill>
                <a:latin typeface="Calibri"/>
              </a:rPr>
              <a:t>is flonase a steroid nasal spray</a:t>
            </a:r>
            <a:br/>
            <a:r>
              <a:rPr b="false" i="false" strike="noStrike" sz="1200" u="none">
                <a:solidFill>
                  <a:srgbClr val="FFFFFF"/>
                </a:solidFill>
                <a:latin typeface="Calibri"/>
              </a:rPr>
              <a:t>what is fluticasone propionate nasal spray usp used for</a:t>
            </a:r>
            <a:br/>
            <a:r>
              <a:rPr b="false" i="false" strike="noStrike" sz="1200" u="none">
                <a:solidFill>
                  <a:srgbClr val="FFFFFF"/>
                </a:solidFill>
                <a:latin typeface="Calibri"/>
              </a:rPr>
              <a:t>fluticasone nasal spray directions</a:t>
            </a:r>
            <a:br/>
            <a:r>
              <a:rPr b="false" i="false" strike="noStrike" sz="1200" u="none">
                <a:solidFill>
                  <a:srgbClr val="FFFFFF"/>
                </a:solidFill>
                <a:latin typeface="Calibri"/>
              </a:rPr>
              <a:t>flonase nose spray</a:t>
            </a:r>
            <a:br/>
            <a:r>
              <a:rPr b="false" i="false" strike="noStrike" sz="1200" u="none">
                <a:solidFill>
                  <a:srgbClr val="FFFFFF"/>
                </a:solidFill>
                <a:latin typeface="Calibri"/>
              </a:rPr>
              <a:t>flonase nasal spray how to use</a:t>
            </a:r>
            <a:br/>
            <a:r>
              <a:rPr b="false" i="false" strike="noStrike" sz="1200" u="none">
                <a:solidFill>
                  <a:srgbClr val="FFFFFF"/>
                </a:solidFill>
                <a:latin typeface="Calibri"/>
              </a:rPr>
              <a:t>buy fluticasone propionate cream 0.05</a:t>
            </a:r>
            <a:br/>
            <a:r>
              <a:rPr b="false" i="false" strike="noStrike" sz="1200" u="none">
                <a:solidFill>
                  <a:srgbClr val="FFFFFF"/>
                </a:solidFill>
                <a:latin typeface="Calibri"/>
              </a:rPr>
              <a:t>fluticasone online pharmacy</a:t>
            </a:r>
            <a:br/>
            <a:r>
              <a:rPr b="false" i="false" strike="noStrike" sz="1200" u="none">
                <a:solidFill>
                  <a:srgbClr val="FFFFFF"/>
                </a:solidFill>
                <a:latin typeface="Calibri"/>
              </a:rPr>
              <a:t>cheap fluticasone propionate nasal spray</a:t>
            </a:r>
            <a:br/>
            <a:r>
              <a:rPr b="false" i="false" strike="noStrike" sz="1200" u="none">
                <a:solidFill>
                  <a:srgbClr val="FFFFFF"/>
                </a:solidFill>
                <a:latin typeface="Calibri"/>
              </a:rPr>
              <a:t>can fluticasone propionate nasal spray be used for sinus infection</a:t>
            </a:r>
            <a:br/>
            <a:r>
              <a:rPr b="false" i="false" strike="noStrike" sz="1200" u="none">
                <a:solidFill>
                  <a:srgbClr val="FFFFFF"/>
                </a:solidFill>
                <a:latin typeface="Calibri"/>
              </a:rPr>
              <a:t>As you can see, this is not a routine practice</a:t>
            </a:r>
            <a:br/>
            <a:r>
              <a:rPr b="false" i="false" strike="noStrike" sz="1200" u="none">
                <a:solidFill>
                  <a:srgbClr val="FFFFFF"/>
                </a:solidFill>
                <a:latin typeface="Calibri"/>
              </a:rPr>
              <a:t>fluticasone propionate nasal spray for cough</a:t>
            </a:r>
            <a:br/>
            <a:r>
              <a:rPr b="false" i="false" strike="noStrike" sz="1200" u="none">
                <a:solidFill>
                  <a:srgbClr val="FFFFFF"/>
                </a:solidFill>
                <a:latin typeface="Calibri"/>
              </a:rPr>
              <a:t>fluticasone cream for eczema</a:t>
            </a:r>
            <a:br/>
            <a:r>
              <a:rPr b="false" i="false" strike="noStrike" sz="1200" u="none">
                <a:solidFill>
                  <a:srgbClr val="FFFFFF"/>
                </a:solidFill>
                <a:latin typeface="Calibri"/>
              </a:rPr>
              <a:t>flonase coupon code</a:t>
            </a:r>
            <a:br/>
            <a:r>
              <a:rPr b="false" i="false" strike="noStrike" sz="1200" u="none">
                <a:solidFill>
                  <a:srgbClr val="FFFFFF"/>
                </a:solidFill>
                <a:latin typeface="Calibri"/>
              </a:rPr>
              <a:t>fluticasone propionate nasal spray nose bleeds</a:t>
            </a:r>
            <a:br/>
            <a:r>
              <a:rPr b="false" i="false" strike="noStrike" sz="1200" u="none">
                <a:solidFill>
                  <a:srgbClr val="FFFFFF"/>
                </a:solidFill>
                <a:latin typeface="Calibri"/>
              </a:rPr>
              <a:t>flonase spray directions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prognosis for Xanax overdose is usually good</a:t>
            </a:r>
            <a:br/>
            <a:r>
              <a:rPr b="false" i="false" strike="noStrike" sz="1200" u="none">
                <a:solidFill>
                  <a:srgbClr val="FFFFFF"/>
                </a:solidFill>
                <a:latin typeface="Calibri"/>
              </a:rPr>
              <a:t>fluticasone propionate nasal spray usp 50 mcg</a:t>
            </a:r>
            <a:br/>
            <a:r>
              <a:rPr b="false" i="false" strike="noStrike" sz="1200" u="none">
                <a:solidFill>
                  <a:srgbClr val="FFFFFF"/>
                </a:solidFill>
                <a:latin typeface="Calibri"/>
              </a:rPr>
              <a:t>There exists by way of example any treatment including things like when using the drug EDTA to handle constituents regarding plaque away from the arteries</a:t>
            </a:r>
            <a:br/>
            <a:r>
              <a:rPr b="false" i="false" strike="noStrike" sz="1200" u="none">
                <a:solidFill>
                  <a:srgbClr val="FFFFFF"/>
                </a:solidFill>
                <a:latin typeface="Calibri"/>
              </a:rPr>
              <a:t>order flonase online</a:t>
            </a:r>
            <a:br/>
            <a:r>
              <a:rPr b="false" i="false" strike="noStrike" sz="1200" u="none">
                <a:solidFill>
                  <a:srgbClr val="FFFFFF"/>
                </a:solidFill>
                <a:latin typeface="Calibri"/>
              </a:rPr>
              <a:t>buy fluticasone propionate nasal spray 50mcg</a:t>
            </a:r>
            <a:br/>
            <a:r>
              <a:rPr b="false" i="false" strike="noStrike" sz="1200" u="none">
                <a:solidFill>
                  <a:srgbClr val="FFFFFF"/>
                </a:solidFill>
                <a:latin typeface="Calibri"/>
              </a:rPr>
              <a:t>Brand or generic Maxalt MLT is a tablet, which disintegrates in the mouth, and saliva helps in the process</a:t>
            </a:r>
            <a:br/>
            <a:r>
              <a:rPr b="false" i="false" strike="noStrike" sz="1200" u="none">
                <a:solidFill>
                  <a:srgbClr val="FFFFFF"/>
                </a:solidFill>
                <a:latin typeface="Calibri"/>
              </a:rPr>
              <a:t>flonase nasal spray directions for use</a:t>
            </a:r>
            <a:br/>
            <a:r>
              <a:rPr b="false" i="false" strike="noStrike" sz="1200" u="none">
                <a:solidFill>
                  <a:srgbClr val="FFFFFF"/>
                </a:solidFill>
                <a:latin typeface="Calibri"/>
              </a:rPr>
              <a:t>can you take fluticasone propionate nasal spray while pregnant</a:t>
            </a:r>
            <a:br/>
            <a:r>
              <a:rPr b="false" i="false" strike="noStrike" sz="1200" u="none">
                <a:solidFill>
                  <a:srgbClr val="FFFFFF"/>
                </a:solidFill>
                <a:latin typeface="Calibri"/>
              </a:rPr>
              <a:t>how much does fluticasone propionate nasal spray cost</a:t>
            </a:r>
            <a:br/>
            <a:r>
              <a:rPr b="false" i="false" strike="noStrike" sz="1200" u="none">
                <a:solidFill>
                  <a:srgbClr val="FFFFFF"/>
                </a:solidFill>
                <a:latin typeface="Calibri"/>
              </a:rPr>
              <a:t>cheap alternative to flonase</a:t>
            </a:r>
            <a:br/>
            <a:r>
              <a:rPr b="false" i="false" strike="noStrike" sz="1200" u="none">
                <a:solidFill>
                  <a:srgbClr val="FFFFFF"/>
                </a:solidFill>
                <a:latin typeface="Calibri"/>
              </a:rPr>
              <a:t>flonase spray 0.05</a:t>
            </a:r>
            <a:br/>
            <a:r>
              <a:rPr b="false" i="false" strike="noStrike" sz="1200" u="none">
                <a:solidFill>
                  <a:srgbClr val="FFFFFF"/>
                </a:solidFill>
                <a:latin typeface="Calibri"/>
              </a:rPr>
              <a:t>fluticasone propionate nasal spray 50 mcg price</a:t>
            </a:r>
            <a:br/>
            <a:r>
              <a:rPr b="false" i="false" strike="noStrike" sz="1200" u="none">
                <a:solidFill>
                  <a:srgbClr val="FFFFFF"/>
                </a:solidFill>
                <a:latin typeface="Calibri"/>
              </a:rPr>
              <a:t>fluticasone furoate generic</a:t>
            </a:r>
            <a:br/>
            <a:r>
              <a:rPr b="false" i="false" strike="noStrike" sz="1200" u="none">
                <a:solidFill>
                  <a:srgbClr val="FFFFFF"/>
                </a:solidFill>
                <a:latin typeface="Calibri"/>
              </a:rPr>
              <a:t>instructions for using fluticasone propionate nasal spray</a:t>
            </a:r>
            <a:br/>
            <a:r>
              <a:rPr b="false" i="false" strike="noStrike" sz="1200" u="none">
                <a:solidFill>
                  <a:srgbClr val="FFFFFF"/>
                </a:solidFill>
                <a:latin typeface="Calibri"/>
              </a:rPr>
              <a:t>But as we all know, there is far more to news than that</a:t>
            </a:r>
            <a:br/>
            <a:r>
              <a:rPr b="false" i="false" strike="noStrike" sz="1200" u="none">
                <a:solidFill>
                  <a:srgbClr val="FFFFFF"/>
                </a:solidFill>
                <a:latin typeface="Calibri"/>
              </a:rPr>
              <a:t>flonase coupons printable</a:t>
            </a:r>
            <a:br/>
            <a:r>
              <a:rPr b="false" i="false" strike="noStrike" sz="1200" u="none">
                <a:solidFill>
                  <a:srgbClr val="FFFFFF"/>
                </a:solidFill>
                <a:latin typeface="Calibri"/>
              </a:rPr>
              <a:t>generic equivalent of flonase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seretide salmeterol fluticasone propionate inhaler</a:t>
            </a:r>
            <a:br/>
            <a:r>
              <a:rPr b="false" i="false" strike="noStrike" sz="1200" u="none">
                <a:solidFill>
                  <a:srgbClr val="FFFFFF"/>
                </a:solidFill>
                <a:latin typeface="Calibri"/>
              </a:rPr>
              <a:t>How much minoxidil will I need and how long will it take to cover the patches and grow an even beard</a:t>
            </a:r>
            <a:br/>
            <a:r>
              <a:rPr b="false" i="false" strike="noStrike" sz="1200" u="none">
                <a:solidFill>
                  <a:srgbClr val="FFFFFF"/>
                </a:solidFill>
                <a:latin typeface="Calibri"/>
              </a:rPr>
              <a:t>avamys nasal spray fluticasone furoate</a:t>
            </a:r>
            <a:br/>
            <a:r>
              <a:rPr b="false" i="false" strike="noStrike" sz="1200" u="none">
                <a:solidFill>
                  <a:srgbClr val="FFFFFF"/>
                </a:solidFill>
                <a:latin typeface="Calibri"/>
              </a:rPr>
              <a:t>I was afraid, and confused to what had happened to her.It just never made senseAs I sat and looked across the room at her in the casket all I could think of was that this was not real</a:t>
            </a:r>
            <a:br/>
            <a:r>
              <a:rPr b="false" i="false" strike="noStrike" sz="1200" u="none">
                <a:solidFill>
                  <a:srgbClr val="FFFFFF"/>
                </a:solidFill>
                <a:latin typeface="Calibri"/>
              </a:rPr>
              <a:t>fluticasone furoate/vilanterol</a:t>
            </a:r>
            <a:br/>
            <a:r>
              <a:rPr b="false" i="false" strike="noStrike" sz="1200" u="none">
                <a:solidFill>
                  <a:srgbClr val="FFFFFF"/>
                </a:solidFill>
                <a:latin typeface="Calibri"/>
              </a:rPr>
              <a:t>buy fluticasone propionate inhaler</a:t>
            </a:r>
            <a:br/>
            <a:r>
              <a:rPr b="false" i="false" strike="noStrike" sz="1200" u="none">
                <a:solidFill>
                  <a:srgbClr val="FFFFFF"/>
                </a:solidFill>
                <a:latin typeface="Calibri"/>
              </a:rPr>
              <a:t>Calls to the helpline are free, 0808 800 6000, lines are open again tomorrow at 9am - 5pm.</a:t>
            </a:r>
            <a:br/>
            <a:r>
              <a:rPr b="false" i="false" strike="noStrike" sz="1200" u="none">
                <a:solidFill>
                  <a:srgbClr val="FFFFFF"/>
                </a:solidFill>
                <a:latin typeface="Calibri"/>
              </a:rPr>
              <a:t>is it ok to use fluticasone propionate nasal spray being pregnant</a:t>
            </a:r>
            <a:br/>
            <a:r>
              <a:rPr b="false" i="false" strike="noStrike" sz="1200" u="none">
                <a:solidFill>
                  <a:srgbClr val="FFFFFF"/>
                </a:solidFill>
                <a:latin typeface="Calibri"/>
              </a:rPr>
              <a:t>fluticasone propionate nasal spray usp 50 mcg para que sirve</a:t>
            </a:r>
            <a:br/>
            <a:r>
              <a:rPr b="false" i="false" strike="noStrike" sz="1200" u="none">
                <a:solidFill>
                  <a:srgbClr val="FFFFFF"/>
                </a:solidFill>
                <a:latin typeface="Calibri"/>
              </a:rPr>
              <a:t>Self-treatment can lead to medication-overuse headache</a:t>
            </a:r>
            <a:br/>
            <a:r>
              <a:rPr b="false" i="false" strike="noStrike" sz="1200" u="none">
                <a:solidFill>
                  <a:srgbClr val="FFFFFF"/>
                </a:solidFill>
                <a:latin typeface="Calibri"/>
              </a:rPr>
              <a:t>fluticasone cream</a:t>
            </a:r>
            <a:br/>
            <a:r>
              <a:rPr b="false" i="false" strike="noStrike" sz="1200" u="none">
                <a:solidFill>
                  <a:srgbClr val="FFFFFF"/>
                </a:solidFill>
                <a:latin typeface="Calibri"/>
              </a:rPr>
              <a:t>flonase online canada</a:t>
            </a:r>
            <a:br/>
            <a:r>
              <a:rPr b="false" i="false" strike="noStrike" sz="1200" u="none">
                <a:solidFill>
                  <a:srgbClr val="FFFFFF"/>
                </a:solidFill>
                <a:latin typeface="Calibri"/>
              </a:rPr>
              <a:t>flonase 50 mcg nasal spray dosage</a:t>
            </a:r>
            <a:br/>
            <a:r>
              <a:rPr b="false" i="false" strike="noStrike" sz="1200" u="none">
                <a:solidFill>
                  <a:srgbClr val="FFFFFF"/>
                </a:solidFill>
                <a:latin typeface="Calibri"/>
              </a:rPr>
              <a:t>is generic flonase gluten free</a:t>
            </a:r>
            <a:br/>
            <a:r>
              <a:rPr b="false" i="false" strike="noStrike" sz="1200" u="none">
                <a:solidFill>
                  <a:srgbClr val="FFFFFF"/>
                </a:solidFill>
                <a:latin typeface="Calibri"/>
              </a:rPr>
              <a:t>fluticasone ointment bp</a:t>
            </a:r>
            <a:br/>
            <a:r>
              <a:rPr b="false" i="false" strike="noStrike" sz="1200" u="none">
                <a:solidFill>
                  <a:srgbClr val="FFFFFF"/>
                </a:solidFill>
                <a:latin typeface="Calibri"/>
              </a:rPr>
              <a:t>Gonzalez CH, Vargas R, Perez AB, et al: Limb deficiency with or without Mbius sequence in seven Brazilian children associated with misoprostol use in the first trimester of pregnancy</a:t>
            </a:r>
            <a:br/>
            <a:r>
              <a:rPr b="false" i="false" strike="noStrike" sz="1200" u="none">
                <a:solidFill>
                  <a:srgbClr val="FFFFFF"/>
                </a:solidFill>
                <a:latin typeface="Calibri"/>
              </a:rPr>
              <a:t>flonase out of pocket cost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flonase cost</a:t>
            </a:r>
            <a:br/>
            <a:r>
              <a:rPr b="false" i="false" strike="noStrike" sz="1200" u="none">
                <a:solidFill>
                  <a:srgbClr val="FFFFFF"/>
                </a:solidFill>
                <a:latin typeface="Calibri"/>
              </a:rPr>
              <a:t>flonase nasal spray cost in india</a:t>
            </a:r>
            <a:br/>
            <a:r>
              <a:rPr b="false" i="false" strike="noStrike" sz="1200" u="none">
                <a:solidFill>
                  <a:srgbClr val="FFFFFF"/>
                </a:solidFill>
                <a:latin typeface="Calibri"/>
              </a:rPr>
              <a:t>There are so many other factors in the cases against Isotretinoin, which makes finding conclusive evidence very difficult</a:t>
            </a:r>
            <a:br/>
            <a:r>
              <a:rPr b="false" i="false" strike="noStrike" sz="1200" u="none">
                <a:solidFill>
                  <a:srgbClr val="FFFFFF"/>
                </a:solidFill>
                <a:latin typeface="Calibri"/>
              </a:rPr>
              <a:t>flonase nasal spray nosebleed</a:t>
            </a:r>
            <a:br/>
            <a:r>
              <a:rPr b="false" i="false" strike="noStrike" sz="1200" u="none">
                <a:solidFill>
                  <a:srgbClr val="FFFFFF"/>
                </a:solidFill>
                <a:latin typeface="Calibri"/>
              </a:rPr>
              <a:t>flonase coupons 2014</a:t>
            </a:r>
            <a:br/>
            <a:r>
              <a:rPr b="false" i="false" strike="noStrike" sz="1200" u="none">
                <a:solidFill>
                  <a:srgbClr val="FFFFFF"/>
                </a:solidFill>
                <a:latin typeface="Calibri"/>
              </a:rPr>
              <a:t>flonase coupons free</a:t>
            </a:r>
            <a:br/>
            <a:r>
              <a:rPr b="false" i="false" strike="noStrike" sz="1200" u="none">
                <a:solidFill>
                  <a:srgbClr val="FFFFFF"/>
                </a:solidFill>
                <a:latin typeface="Calibri"/>
              </a:rPr>
              <a:t>fluticasone propionate nasal spray 50 mcg ingredients</a:t>
            </a:r>
            <a:br/>
            <a:r>
              <a:rPr b="false" i="false" strike="noStrike" sz="1200" u="none">
                <a:solidFill>
                  <a:srgbClr val="FFFFFF"/>
                </a:solidFill>
                <a:latin typeface="Calibri"/>
              </a:rPr>
              <a:t>over the counter nasal spray like flonase</a:t>
            </a:r>
            <a:br/>
            <a:r>
              <a:rPr b="false" i="false" strike="noStrike" sz="1200" u="none">
                <a:solidFill>
                  <a:srgbClr val="FFFFFF"/>
                </a:solidFill>
                <a:latin typeface="Calibri"/>
              </a:rPr>
              <a:t>buy flonase cheap</a:t>
            </a:r>
            <a:br/>
            <a:r>
              <a:rPr b="false" i="false" strike="noStrike" sz="1200" u="none">
                <a:solidFill>
                  <a:srgbClr val="FFFFFF"/>
                </a:solidFill>
                <a:latin typeface="Calibri"/>
              </a:rPr>
              <a:t>The tablets should be stored at 77 degree Fahrenheit temperature and should be protected from humidity and moisture.</a:t>
            </a:r>
            <a:br/>
            <a:r>
              <a:rPr b="false" i="false" strike="noStrike" sz="1200" u="none">
                <a:solidFill>
                  <a:srgbClr val="FFFFFF"/>
                </a:solidFill>
                <a:latin typeface="Calibri"/>
              </a:rPr>
              <a:t>can i buy flonase over the counter</a:t>
            </a:r>
            <a:br/>
            <a:r>
              <a:rPr b="false" i="false" strike="noStrike" sz="1200" u="none">
                <a:solidFill>
                  <a:srgbClr val="FFFFFF"/>
                </a:solidFill>
                <a:latin typeface="Calibri"/>
              </a:rPr>
              <a:t>Those affected may believe they have another condition, such as bedbug bites or other kinds of rashes</a:t>
            </a:r>
            <a:br/>
            <a:r>
              <a:rPr b="false" i="false" strike="noStrike" sz="1200" u="none">
                <a:solidFill>
                  <a:srgbClr val="FFFFFF"/>
                </a:solidFill>
                <a:latin typeface="Calibri"/>
              </a:rPr>
              <a:t>best alternative to flonase</a:t>
            </a:r>
            <a:br/>
            <a:r>
              <a:rPr b="false" i="false" strike="noStrike" sz="1200" u="none">
                <a:solidFill>
                  <a:srgbClr val="FFFFFF"/>
                </a:solidFill>
                <a:latin typeface="Calibri"/>
              </a:rPr>
              <a:t>Health Canada is much stricter than the FDA when it comes to classifying drugs as prescription or over the counter</a:t>
            </a:r>
            <a:br/>
            <a:r>
              <a:rPr b="false" i="false" strike="noStrike" sz="1200" u="none">
                <a:solidFill>
                  <a:srgbClr val="FFFFFF"/>
                </a:solidFill>
                <a:latin typeface="Calibri"/>
              </a:rPr>
              <a:t>salmeterol fluticasone rotacaps</a:t>
            </a:r>
            <a:br/>
            <a:r>
              <a:rPr b="false" i="false" strike="noStrike" sz="1200" u="none">
                <a:solidFill>
                  <a:srgbClr val="FFFFFF"/>
                </a:solidFill>
                <a:latin typeface="Calibri"/>
              </a:rPr>
              <a:t>flonase price canada</a:t>
            </a:r>
            <a:br/>
            <a:r>
              <a:rPr b="false" i="false" strike="noStrike" sz="1200" u="none">
                <a:solidFill>
                  <a:srgbClr val="FFFFFF"/>
                </a:solidFill>
                <a:latin typeface="Calibri"/>
              </a:rPr>
              <a:t>fluticasone propionate nasal spray price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nasal spray cost</a:t>
            </a:r>
            <a:br/>
            <a:r>
              <a:rPr b="false" i="false" strike="noStrike" sz="1200" u="none">
                <a:solidFill>
                  <a:srgbClr val="FFFFFF"/>
                </a:solidFill>
                <a:latin typeface="Calibri"/>
              </a:rPr>
              <a:t>roxane laboratories fluticasone propionate nasal spray reviews</a:t>
            </a:r>
            <a:br/>
            <a:r>
              <a:rPr b="false" i="false" strike="noStrike" sz="1200" u="none">
                <a:solidFill>
                  <a:srgbClr val="FFFFFF"/>
                </a:solidFill>
                <a:latin typeface="Calibri"/>
              </a:rPr>
              <a:t>generic flonase</a:t>
            </a:r>
            <a:br/>
            <a:r>
              <a:rPr b="false" i="false" strike="noStrike" sz="1200" u="none">
                <a:solidFill>
                  <a:srgbClr val="FFFFFF"/>
                </a:solidFill>
                <a:latin typeface="Calibri"/>
              </a:rPr>
              <a:t>fluticasone ointment uses</a:t>
            </a:r>
            <a:br/>
            <a:r>
              <a:rPr b="false" i="false" strike="noStrike" sz="1200" u="none">
                <a:solidFill>
                  <a:srgbClr val="FFFFFF"/>
                </a:solidFill>
                <a:latin typeface="Calibri"/>
              </a:rPr>
              <a:t>fluticasone propionate nasal spray 50mcg instructions</a:t>
            </a:r>
            <a:br/>
            <a:r>
              <a:rPr b="false" i="false" strike="noStrike" sz="1200" u="none">
                <a:solidFill>
                  <a:srgbClr val="FFFFFF"/>
                </a:solidFill>
                <a:latin typeface="Calibri"/>
              </a:rPr>
              <a:t>Do not use birth control products containing estrogen</a:t>
            </a:r>
            <a:br/>
            <a:r>
              <a:rPr b="false" i="false" strike="noStrike" sz="1200" u="none">
                <a:solidFill>
                  <a:srgbClr val="FFFFFF"/>
                </a:solidFill>
                <a:latin typeface="Calibri"/>
              </a:rPr>
              <a:t>flonase coupon otc</a:t>
            </a:r>
            <a:br/>
            <a:r>
              <a:rPr b="false" i="false" strike="noStrike" sz="1200" u="none">
                <a:solidFill>
                  <a:srgbClr val="FFFFFF"/>
                </a:solidFill>
                <a:latin typeface="Calibri"/>
              </a:rPr>
              <a:t>He was put back in the hospital for Pneumonia; the hospital messed up and was giving him the generic Metoprolol for about a week</a:t>
            </a:r>
            <a:br/>
            <a:r>
              <a:rPr b="false" i="false" strike="noStrike" sz="1200" u="none">
                <a:solidFill>
                  <a:srgbClr val="FFFFFF"/>
                </a:solidFill>
                <a:latin typeface="Calibri"/>
              </a:rPr>
              <a:t>flonase spray coupons</a:t>
            </a:r>
            <a:br/>
            <a:r>
              <a:rPr b="false" i="false" strike="noStrike" sz="1200" u="none">
                <a:solidFill>
                  <a:srgbClr val="FFFFFF"/>
                </a:solidFill>
                <a:latin typeface="Calibri"/>
              </a:rPr>
              <a:t>fluticasone nose spray</a:t>
            </a:r>
            <a:br/>
            <a:r>
              <a:rPr b="false" i="false" strike="noStrike" sz="1200" u="none">
                <a:solidFill>
                  <a:srgbClr val="FFFFFF"/>
                </a:solidFill>
                <a:latin typeface="Calibri"/>
              </a:rPr>
              <a:t>what is fluticasone prop 50 mcg spray used for</a:t>
            </a:r>
            <a:br/>
            <a:r>
              <a:rPr b="false" i="false" strike="noStrike" sz="1200" u="none">
                <a:solidFill>
                  <a:srgbClr val="FFFFFF"/>
                </a:solidFill>
                <a:latin typeface="Calibri"/>
              </a:rPr>
              <a:t>flonase nasal spray instructions</a:t>
            </a:r>
            <a:br/>
            <a:r>
              <a:rPr b="false" i="false" strike="noStrike" sz="1200" u="none">
                <a:solidFill>
                  <a:srgbClr val="FFFFFF"/>
                </a:solidFill>
                <a:latin typeface="Calibri"/>
              </a:rPr>
              <a:t>flonase cost over the counter</a:t>
            </a:r>
            <a:br/>
            <a:r>
              <a:rPr b="false" i="false" strike="noStrike" sz="1200" u="none">
                <a:solidFill>
                  <a:srgbClr val="FFFFFF"/>
                </a:solidFill>
                <a:latin typeface="Calibri"/>
              </a:rPr>
              <a:t>can you buy flonase online</a:t>
            </a:r>
            <a:br/>
            <a:r>
              <a:rPr b="false" i="false" strike="noStrike" sz="1200" u="none">
                <a:solidFill>
                  <a:srgbClr val="FFFFFF"/>
                </a:solidFill>
                <a:latin typeface="Calibri"/>
              </a:rPr>
              <a:t>Now I&amp;rsquo;m mixing the 75mg methadone and from 6mg-14mg of Xanax</a:t>
            </a:r>
            <a:br/>
            <a:r>
              <a:rPr b="false" i="false" strike="noStrike" sz="1200" u="none">
                <a:solidFill>
                  <a:srgbClr val="FFFFFF"/>
                </a:solidFill>
                <a:latin typeface="Calibri"/>
              </a:rPr>
              <a:t>flonase otc cost</a:t>
            </a:r>
            <a:br/>
            <a:r>
              <a:rPr b="false" i="false" strike="noStrike" sz="1200" u="none">
                <a:solidFill>
                  <a:srgbClr val="FFFFFF"/>
                </a:solidFill>
                <a:latin typeface="Calibri"/>
              </a:rPr>
              <a:t>flonase otc release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r>
              <a:rPr b="false" i="false" strike="noStrike" sz="1200" u="none">
                <a:solidFill>
                  <a:srgbClr val="FFFFFF"/>
                </a:solidFill>
                <a:latin typeface="Calibri"/>
              </a:rPr>
              <a:t>flonase coupon 2014</a:t>
            </a:r>
            <a:br/>
            <a:r>
              <a:rPr b="false" i="false" strike="noStrike" sz="1200" u="none">
                <a:solidFill>
                  <a:srgbClr val="FFFFFF"/>
                </a:solidFill>
                <a:latin typeface="Calibri"/>
              </a:rPr>
              <a:t>flonase 50 mcg nasal spray price</a:t>
            </a:r>
            <a:br/>
            <a:r>
              <a:rPr b="false" i="false" strike="noStrike" sz="1200" u="none">
                <a:solidFill>
                  <a:srgbClr val="FFFFFF"/>
                </a:solidFill>
                <a:latin typeface="Calibri"/>
              </a:rPr>
              <a:t>any otc alternatives to flonase</a:t>
            </a:r>
            <a:br/>
            <a:r>
              <a:rPr b="false" i="false" strike="noStrike" sz="1200" u="none">
                <a:solidFill>
                  <a:srgbClr val="FFFFFF"/>
                </a:solidFill>
                <a:latin typeface="Calibri"/>
              </a:rPr>
              <a:t>flonase 50 mcg/act nasal suspension</a:t>
            </a:r>
            <a:br/>
            <a:r>
              <a:rPr b="false" i="false" strike="noStrike" sz="1200" u="none">
                <a:solidFill>
                  <a:srgbClr val="FFFFFF"/>
                </a:solidFill>
                <a:latin typeface="Calibri"/>
              </a:rPr>
              <a:t>flonase nasal spray uses</a:t>
            </a:r>
            <a:br/>
            <a:r>
              <a:rPr b="false" i="false" strike="noStrike" sz="1200" u="none">
                <a:solidFill>
                  <a:srgbClr val="FFFFFF"/>
                </a:solidFill>
                <a:latin typeface="Calibri"/>
              </a:rPr>
              <a:t>flonase coupons 2013</a:t>
            </a:r>
            <a:br/>
            <a:r>
              <a:rPr b="false" i="false" strike="noStrike" sz="1200" u="none">
                <a:solidFill>
                  <a:srgbClr val="FFFFFF"/>
                </a:solidFill>
                <a:latin typeface="Calibri"/>
              </a:rPr>
              <a:t>fluticasone prop 50 mcg spray cost</a:t>
            </a:r>
            <a:br/>
            <a:r>
              <a:rPr b="false" i="false" strike="noStrike" sz="1200" u="none">
                <a:solidFill>
                  <a:srgbClr val="FFFFFF"/>
                </a:solidFill>
                <a:latin typeface="Calibri"/>
              </a:rPr>
              <a:t>fluticasone cream steroid class</a:t>
            </a:r>
            <a:br/>
            <a:r>
              <a:rPr b="false" i="false" strike="noStrike" sz="1200" u="none">
                <a:solidFill>
                  <a:srgbClr val="FFFFFF"/>
                </a:solidFill>
                <a:latin typeface="Calibri"/>
              </a:rPr>
              <a:t>he called them about this but they still refused.</a:t>
            </a:r>
            <a:br/>
            <a:r>
              <a:rPr b="false" i="false" strike="noStrike" sz="1200" u="none">
                <a:solidFill>
                  <a:srgbClr val="FFFFFF"/>
                </a:solidFill>
                <a:latin typeface="Calibri"/>
              </a:rPr>
              <a:t>buy fluticasone</a:t>
            </a:r>
            <a:br/>
            <a:r>
              <a:rPr b="false" i="false" strike="noStrike" sz="1200" u="none">
                <a:solidFill>
                  <a:srgbClr val="FFFFFF"/>
                </a:solidFill>
                <a:latin typeface="Calibri"/>
              </a:rPr>
              <a:t>You have to break apart the capsules, even though the manufacturer tells you not to, and divide up the tiny granules into smaller doses</a:t>
            </a:r>
            <a:br/>
            <a:r>
              <a:rPr b="false" i="false" strike="noStrike" sz="1200" u="none">
                <a:solidFill>
                  <a:srgbClr val="FFFFFF"/>
                </a:solidFill>
                <a:latin typeface="Calibri"/>
              </a:rPr>
              <a:t>fluticasone propionate nasal spray 50mcg use</a:t>
            </a:r>
            <a:br/>
            <a:r>
              <a:rPr b="false" i="false" strike="noStrike" sz="1200" u="none">
                <a:solidFill>
                  <a:srgbClr val="FFFFFF"/>
                </a:solidFill>
                <a:latin typeface="Calibri"/>
              </a:rPr>
              <a:t>flonase nasal spray pediatric dose</a:t>
            </a:r>
            <a:br/>
            <a:r>
              <a:rPr b="false" i="false" strike="noStrike" sz="1200" u="none">
                <a:solidFill>
                  <a:srgbClr val="FFFFFF"/>
                </a:solidFill>
                <a:latin typeface="Calibri"/>
              </a:rPr>
              <a:t>buy flonase nasal spray</a:t>
            </a:r>
            <a:br/>
            <a:r>
              <a:rPr b="false" i="false" strike="noStrike" sz="1200" u="none">
                <a:solidFill>
                  <a:srgbClr val="FFFFFF"/>
                </a:solidFill>
                <a:latin typeface="Calibri"/>
              </a:rPr>
              <a:t>flonase cost no insurance</a:t>
            </a:r>
            <a:br/>
            <a:r>
              <a:rPr b="false" i="false" strike="noStrike" sz="1200" u="none">
                <a:solidFill>
                  <a:srgbClr val="FFFFFF"/>
                </a:solidFill>
                <a:latin typeface="Calibri"/>
              </a:rPr>
              <a:t>I&amp;rsquo;m not sure about strep (haven&amp;rsquo;t had that here, as far as we know), but it works for us for very sore throats.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fluticasone nasal spray available over the counter</a:t>
            </a:r>
            <a:br/>
            <a:r>
              <a:rPr b="false" i="false" strike="noStrike" sz="1200" u="none">
                <a:solidFill>
                  <a:srgbClr val="FFFFFF"/>
                </a:solidFill>
                <a:latin typeface="Calibri"/>
              </a:rPr>
              <a:t>It may get a lower placement, but it doesnt get replaced</a:t>
            </a:r>
            <a:br/>
            <a:r>
              <a:rPr b="false" i="false" strike="noStrike" sz="1200" u="none">
                <a:solidFill>
                  <a:srgbClr val="FFFFFF"/>
                </a:solidFill>
                <a:latin typeface="Calibri"/>
              </a:rPr>
              <a:t>flonase nasal spray dose</a:t>
            </a:r>
            <a:br/>
            <a:r>
              <a:rPr b="false" i="false" strike="noStrike" sz="1200" u="none">
                <a:solidFill>
                  <a:srgbClr val="FFFFFF"/>
                </a:solidFill>
                <a:latin typeface="Calibri"/>
              </a:rPr>
              <a:t>flonase generic</a:t>
            </a:r>
            <a:br/>
            <a:r>
              <a:rPr b="false" i="false" strike="noStrike" sz="1200" u="none">
                <a:solidFill>
                  <a:srgbClr val="FFFFFF"/>
                </a:solidFill>
                <a:latin typeface="Calibri"/>
              </a:rPr>
              <a:t>buy fluticasone propionate</a:t>
            </a:r>
            <a:br/>
            <a:r>
              <a:rPr b="false" i="false" strike="noStrike" sz="1200" u="none">
                <a:solidFill>
                  <a:srgbClr val="FFFFFF"/>
                </a:solidFill>
                <a:latin typeface="Calibri"/>
              </a:rPr>
              <a:t>avamys fluticasone furoate nasal spray used</a:t>
            </a:r>
            <a:br/>
            <a:r>
              <a:rPr b="false" i="false" strike="noStrike" sz="1200" u="none">
                <a:solidFill>
                  <a:srgbClr val="FFFFFF"/>
                </a:solidFill>
                <a:latin typeface="Calibri"/>
              </a:rPr>
              <a:t>C, although I haven&amp;rsquo;t found a good Vit</a:t>
            </a:r>
            <a:br/>
            <a:r>
              <a:rPr b="false" i="false" strike="noStrike" sz="1200" u="none">
                <a:solidFill>
                  <a:srgbClr val="FFFFFF"/>
                </a:solidFill>
                <a:latin typeface="Calibri"/>
              </a:rPr>
              <a:t>flonase generic costco</a:t>
            </a:r>
            <a:br/>
            <a:r>
              <a:rPr b="false" i="false" strike="noStrike" sz="1200" u="none">
                <a:solidFill>
                  <a:srgbClr val="FFFFFF"/>
                </a:solidFill>
                <a:latin typeface="Calibri"/>
              </a:rPr>
              <a:t>Tambi&amp;eacute;n tal vez se necesite examinar su hgado</a:t>
            </a:r>
            <a:br/>
            <a:r>
              <a:rPr b="false" i="false" strike="noStrike" sz="1200" u="none">
                <a:solidFill>
                  <a:srgbClr val="FFFFFF"/>
                </a:solidFill>
                <a:latin typeface="Calibri"/>
              </a:rPr>
              <a:t>purchase flonase online</a:t>
            </a:r>
            <a:br/>
            <a:r>
              <a:rPr b="false" i="false" strike="noStrike" sz="1200" u="none">
                <a:solidFill>
                  <a:srgbClr val="FFFFFF"/>
                </a:solidFill>
                <a:latin typeface="Calibri"/>
              </a:rPr>
              <a:t>fluticasone propionate spray during pregnancy</a:t>
            </a:r>
            <a:br/>
            <a:r>
              <a:rPr b="false" i="false" strike="noStrike" sz="1200" u="none">
                <a:solidFill>
                  <a:srgbClr val="FFFFFF"/>
                </a:solidFill>
                <a:latin typeface="Calibri"/>
              </a:rPr>
              <a:t>flonase otc canada</a:t>
            </a:r>
            <a:br/>
            <a:r>
              <a:rPr b="false" i="false" strike="noStrike" sz="1200" u="none">
                <a:solidFill>
                  <a:srgbClr val="FFFFFF"/>
                </a:solidFill>
                <a:latin typeface="Calibri"/>
              </a:rPr>
              <a:t>proair nasal fluticasone prospecto</a:t>
            </a:r>
            <a:br/>
            <a:r>
              <a:rPr b="false" i="false" strike="noStrike" sz="1200" u="none">
                <a:solidFill>
                  <a:srgbClr val="FFFFFF"/>
                </a:solidFill>
                <a:latin typeface="Calibri"/>
              </a:rPr>
              <a:t>generic flonase cost target</a:t>
            </a:r>
            <a:br/>
            <a:r>
              <a:rPr b="false" i="false" strike="noStrike" sz="1200" u="none">
                <a:solidFill>
                  <a:srgbClr val="FFFFFF"/>
                </a:solidFill>
                <a:latin typeface="Calibri"/>
              </a:rPr>
              <a:t>nasal spray flonase</a:t>
            </a:r>
            <a:br/>
            <a:r>
              <a:rPr b="false" i="false" strike="noStrike" sz="1200" u="none">
                <a:solidFill>
                  <a:srgbClr val="FFFFFF"/>
                </a:solidFill>
                <a:latin typeface="Calibri"/>
              </a:rPr>
              <a:t>flonase 50 mcg act</a:t>
            </a:r>
            <a:br/>
            <a:r>
              <a:rPr b="false" i="false" strike="noStrike" sz="1200" u="none">
                <a:solidFill>
                  <a:srgbClr val="FFFFFF"/>
                </a:solidFill>
                <a:latin typeface="Calibri"/>
              </a:rPr>
              <a:t>Dag Jetske, Peter,De dermatoloog zou met de loep gaan zoeken denk ik</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ointment on face</a:t>
            </a:r>
            <a:br/>
            <a:r>
              <a:rPr b="false" i="false" strike="noStrike" sz="1200" u="none">
                <a:solidFill>
                  <a:srgbClr val="FFFFFF"/>
                </a:solidFill>
                <a:latin typeface="Calibri"/>
              </a:rPr>
              <a:t>Yet when it comes down to hair loss in guys, it&amp;rsquo;s most often genetic</a:t>
            </a:r>
            <a:br/>
            <a:r>
              <a:rPr b="false" i="false" strike="noStrike" sz="1200" u="none">
                <a:solidFill>
                  <a:srgbClr val="FFFFFF"/>
                </a:solidFill>
                <a:latin typeface="Calibri"/>
              </a:rPr>
              <a:t>fluticasone prop 50 mcg spray uses</a:t>
            </a:r>
            <a:br/>
            <a:r>
              <a:rPr b="false" i="false" strike="noStrike" sz="1200" u="none">
                <a:solidFill>
                  <a:srgbClr val="FFFFFF"/>
                </a:solidFill>
                <a:latin typeface="Calibri"/>
              </a:rPr>
              <a:t>And anyway, the pill wasn&amp;#39;t for me And anyway, my poor guy friend was very nervous and stressed out and had no idea what he was doing, and I wanted to be there with him</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2015-12-20T01:16:50+04:00</dcterms:created>
  <dcterms:modified xsi:type="dcterms:W3CDTF">2015-12-20T01:16:50+04:00</dcterms:modified>
  <dc:title>Can I Use Flonase For Post Nasal Drip - Fluticasone Propionate Nasal Spray Usp 50 Mcg Para Que Sirve</dc:title>
  <dc:description>Flonase epocrates online, flonase discount card, fluticasone flonase classification, fluticasone propionate nasal spray inactive ingredients, order flonase online, flonase spray 0.05, is it ok to use fluticasone propionate nasal spray being pregnant</dc:description>
  <dc:subject>Can I Use Flonase For Post Nasal Drip - Fluticasone Propionate Nasal Spray Usp 50 Mcg Para Que Sirve</dc:subject>
  <cp:keywords>flonase otc exclusivity, mail order flonase, fluticasone propionate nasal spray usp 50 mcg, flonase spray 0.05, fluticasone furoate generic, flonase 50 mcg nasal spray dosage, flonase spray coupons, can you buy flonase online, flonase coupons 2013, flonase generic</cp:keywords>
  <cp:category/>
</cp:coreProperties>
</file>