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6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Costco Price For Lexapro</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starting lexapro dosage 5mg</a:t>
            </a:r>
            <a:br/>
            <a:r>
              <a:rPr b="false" i="false" strike="noStrike" sz="1200" u="none">
                <a:solidFill>
                  <a:srgbClr val="FFFFFF"/>
                </a:solidFill>
                <a:latin typeface="Calibri"/>
              </a:rPr>
              <a:t>buy online lexapro</a:t>
            </a:r>
            <a:br/>
            <a:r>
              <a:rPr b="false" i="false" strike="noStrike" sz="1200" u="none">
                <a:solidFill>
                  <a:srgbClr val="FFFFFF"/>
                </a:solidFill>
                <a:latin typeface="Calibri"/>
              </a:rPr>
              <a:t>lexapro 10 mg film coated tablets</a:t>
            </a:r>
            <a:br/>
            <a:r>
              <a:rPr b="false" i="false" strike="noStrike" sz="1200" u="none">
                <a:solidFill>
                  <a:srgbClr val="FFFFFF"/>
                </a:solidFill>
                <a:latin typeface="Calibri"/>
              </a:rPr>
              <a:t>can you get high off lexapro 20 mg</a:t>
            </a:r>
            <a:br/>
            <a:r>
              <a:rPr b="false" i="false" strike="noStrike" sz="1200" u="none">
                <a:solidFill>
                  <a:srgbClr val="FFFFFF"/>
                </a:solidFill>
                <a:latin typeface="Calibri"/>
              </a:rPr>
              <a:t>A specific device is needed to inhale the powder formulation</a:t>
            </a:r>
            <a:br/>
            <a:r>
              <a:rPr b="false" i="false" strike="noStrike" sz="1200" u="none">
                <a:solidFill>
                  <a:srgbClr val="FFFFFF"/>
                </a:solidFill>
                <a:latin typeface="Calibri"/>
              </a:rPr>
              <a:t>20 mg lexapro not enough</a:t>
            </a:r>
            <a:br/>
            <a:r>
              <a:rPr b="false" i="false" strike="noStrike" sz="1200" u="none">
                <a:solidFill>
                  <a:srgbClr val="FFFFFF"/>
                </a:solidFill>
                <a:latin typeface="Calibri"/>
              </a:rPr>
              <a:t>lexapro buy online</a:t>
            </a:r>
            <a:br/>
            <a:r>
              <a:rPr b="false" i="false" strike="noStrike" sz="1200" u="none">
                <a:solidFill>
                  <a:srgbClr val="FFFFFF"/>
                </a:solidFill>
                <a:latin typeface="Calibri"/>
              </a:rPr>
              <a:t>I need to charge up my phone http://www.lamarmotte-verbier.com/fr/bons-cadeaux pantoprazole cost cvs "I'm truly sorry for my actions and I am prepared to accept the consequences for them," he said</a:t>
            </a:r>
            <a:br/>
            <a:r>
              <a:rPr b="false" i="false" strike="noStrike" sz="1200" u="none">
                <a:solidFill>
                  <a:srgbClr val="FFFFFF"/>
                </a:solidFill>
                <a:latin typeface="Calibri"/>
              </a:rPr>
              <a:t>lexapro prescription discount</a:t>
            </a:r>
            <a:br/>
            <a:r>
              <a:rPr b="false" i="false" strike="noStrike" sz="1200" u="none">
                <a:solidFill>
                  <a:srgbClr val="FFFFFF"/>
                </a:solidFill>
                <a:latin typeface="Calibri"/>
              </a:rPr>
              <a:t>street price of lexapro</a:t>
            </a:r>
            <a:br/>
            <a:r>
              <a:rPr b="false" i="false" strike="noStrike" sz="1200" u="none">
                <a:solidFill>
                  <a:srgbClr val="FFFFFF"/>
                </a:solidFill>
                <a:latin typeface="Calibri"/>
              </a:rPr>
              <a:t>Now I see a few terminal hairs have come in but not real progress</a:t>
            </a:r>
            <a:br/>
            <a:r>
              <a:rPr b="false" i="false" strike="noStrike" sz="1200" u="none">
                <a:solidFill>
                  <a:srgbClr val="FFFFFF"/>
                </a:solidFill>
                <a:latin typeface="Calibri"/>
              </a:rPr>
              <a:t>lexapro coupons manufacturer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 mg lexapro too much</a:t>
            </a:r>
            <a:br/>
            <a:r>
              <a:rPr b="false" i="false" strike="noStrike" sz="1200" u="none">
                <a:solidFill>
                  <a:srgbClr val="FFFFFF"/>
                </a:solidFill>
                <a:latin typeface="Calibri"/>
              </a:rPr>
              <a:t>buy lexapro online no prescription canada</a:t>
            </a:r>
            <a:br/>
            <a:r>
              <a:rPr b="false" i="false" strike="noStrike" sz="1200" u="none">
                <a:solidFill>
                  <a:srgbClr val="FFFFFF"/>
                </a:solidFill>
                <a:latin typeface="Calibri"/>
              </a:rPr>
              <a:t>How to use Epiduo? How much is Epiduo? Does Epiduo work? You can study Epiduo ingredients, directions, results and get more information about the retinoid cream online</a:t>
            </a:r>
            <a:br/>
            <a:r>
              <a:rPr b="false" i="false" strike="noStrike" sz="1200" u="none">
                <a:solidFill>
                  <a:srgbClr val="FFFFFF"/>
                </a:solidFill>
                <a:latin typeface="Calibri"/>
              </a:rPr>
              <a:t>lexapro canada drugs</a:t>
            </a:r>
            <a:br/>
            <a:r>
              <a:rPr b="false" i="false" strike="noStrike" sz="1200" u="none">
                <a:solidFill>
                  <a:srgbClr val="FFFFFF"/>
                </a:solidFill>
                <a:latin typeface="Calibri"/>
              </a:rPr>
              <a:t>I've taken to either discarding old shoes and boots and insoles, or immersing them with vinegar for a few hours, and then treating my feet (a soak in very warm vinegar gives relief that day)</a:t>
            </a:r>
            <a:br/>
            <a:r>
              <a:rPr b="false" i="false" strike="noStrike" sz="1200" u="none">
                <a:solidFill>
                  <a:srgbClr val="FFFFFF"/>
                </a:solidFill>
                <a:latin typeface="Calibri"/>
              </a:rPr>
              <a:t>lexapro tablets</a:t>
            </a:r>
            <a:br/>
            <a:r>
              <a:rPr b="false" i="false" strike="noStrike" sz="1200" u="none">
                <a:solidFill>
                  <a:srgbClr val="FFFFFF"/>
                </a:solidFill>
                <a:latin typeface="Calibri"/>
              </a:rPr>
              <a:t>recommended lexapro dosage for ocd</a:t>
            </a:r>
            <a:br/>
            <a:r>
              <a:rPr b="false" i="false" strike="noStrike" sz="1200" u="none">
                <a:solidFill>
                  <a:srgbClr val="FFFFFF"/>
                </a:solidFill>
                <a:latin typeface="Calibri"/>
              </a:rPr>
              <a:t>40 mg lexapro ocd</a:t>
            </a:r>
            <a:br/>
            <a:r>
              <a:rPr b="false" i="false" strike="noStrike" sz="1200" u="none">
                <a:solidFill>
                  <a:srgbClr val="FFFFFF"/>
                </a:solidFill>
                <a:latin typeface="Calibri"/>
              </a:rPr>
              <a:t>This Patient Information Leaflet provides a summary of the most important information about PREVACID</a:t>
            </a:r>
            <a:br/>
            <a:r>
              <a:rPr b="false" i="false" strike="noStrike" sz="1200" u="none">
                <a:solidFill>
                  <a:srgbClr val="FFFFFF"/>
                </a:solidFill>
                <a:latin typeface="Calibri"/>
              </a:rPr>
              <a:t>buy generic lexapro cheap</a:t>
            </a:r>
            <a:br/>
            <a:r>
              <a:rPr b="false" i="false" strike="noStrike" sz="1200" u="none">
                <a:solidFill>
                  <a:srgbClr val="FFFFFF"/>
                </a:solidFill>
                <a:latin typeface="Calibri"/>
              </a:rPr>
              <a:t>Le principe actif de Medrol, la m&amp;eacute;thylprednisolone, est une hormone corticosurr&amp;eacute;nale (un corticost&amp;eacute;rode ou corticode) synth&amp;eacute;tique</a:t>
            </a:r>
            <a:br/>
            <a:r>
              <a:rPr b="false" i="false" strike="noStrike" sz="1200" u="none">
                <a:solidFill>
                  <a:srgbClr val="FFFFFF"/>
                </a:solidFill>
                <a:latin typeface="Calibri"/>
              </a:rPr>
              <a:t>lexapro user experiences</a:t>
            </a:r>
            <a:br/>
            <a:r>
              <a:rPr b="false" i="false" strike="noStrike" sz="1200" u="none">
                <a:solidFill>
                  <a:srgbClr val="FFFFFF"/>
                </a:solidFill>
                <a:latin typeface="Calibri"/>
              </a:rPr>
              <a:t>lexapro dosage 60 mg</a:t>
            </a:r>
            <a:br/>
            <a:r>
              <a:rPr b="false" i="false" strike="noStrike" sz="1200" u="none">
                <a:solidFill>
                  <a:srgbClr val="FFFFFF"/>
                </a:solidFill>
                <a:latin typeface="Calibri"/>
              </a:rPr>
              <a:t>compare zoloft lexapro paxil</a:t>
            </a:r>
            <a:br/>
            <a:r>
              <a:rPr b="false" i="false" strike="noStrike" sz="1200" u="none">
                <a:solidFill>
                  <a:srgbClr val="FFFFFF"/>
                </a:solidFill>
                <a:latin typeface="Calibri"/>
              </a:rPr>
              <a:t>can i get lexapro over the counter</a:t>
            </a:r>
            <a:br/>
            <a:r>
              <a:rPr b="false" i="false" strike="noStrike" sz="1200" u="none">
                <a:solidFill>
                  <a:srgbClr val="FFFFFF"/>
                </a:solidFill>
                <a:latin typeface="Calibri"/>
              </a:rPr>
              <a:t>lexapro tablets 5mg</a:t>
            </a:r>
            <a:br/>
            <a:r>
              <a:rPr b="false" i="false" strike="noStrike" sz="1200" u="none">
                <a:solidFill>
                  <a:srgbClr val="FFFFFF"/>
                </a:solidFill>
                <a:latin typeface="Calibri"/>
              </a:rPr>
              <a:t>payday loans no brokers uk In 1989, the Wisconsin DNR launched a plan to recover the species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generic cost canada</a:t>
            </a:r>
            <a:br/>
            <a:r>
              <a:rPr b="false" i="false" strike="noStrike" sz="1200" u="none">
                <a:solidFill>
                  <a:srgbClr val="FFFFFF"/>
                </a:solidFill>
                <a:latin typeface="Calibri"/>
              </a:rPr>
              <a:t>street price for lexapro</a:t>
            </a:r>
            <a:br/>
            <a:r>
              <a:rPr b="false" i="false" strike="noStrike" sz="1200" u="none">
                <a:solidFill>
                  <a:srgbClr val="FFFFFF"/>
                </a:solidFill>
                <a:latin typeface="Calibri"/>
              </a:rPr>
              <a:t>price for lexapro generic</a:t>
            </a:r>
            <a:br/>
            <a:r>
              <a:rPr b="false" i="false" strike="noStrike" sz="1200" u="none">
                <a:solidFill>
                  <a:srgbClr val="FFFFFF"/>
                </a:solidFill>
                <a:latin typeface="Calibri"/>
              </a:rPr>
              <a:t>Meanwhile, low wages and high housing costs have made it impossible for Chinese consumers to fill the gap</a:t>
            </a:r>
            <a:br/>
            <a:r>
              <a:rPr b="false" i="false" strike="noStrike" sz="1200" u="none">
                <a:solidFill>
                  <a:srgbClr val="FFFFFF"/>
                </a:solidFill>
                <a:latin typeface="Calibri"/>
              </a:rPr>
              <a:t>starting lexapro 2.5 mg</a:t>
            </a:r>
            <a:br/>
            <a:r>
              <a:rPr b="false" i="false" strike="noStrike" sz="1200" u="none">
                <a:solidFill>
                  <a:srgbClr val="FFFFFF"/>
                </a:solidFill>
                <a:latin typeface="Calibri"/>
              </a:rPr>
              <a:t>lexapro 15 mg</a:t>
            </a:r>
            <a:br/>
            <a:r>
              <a:rPr b="false" i="false" strike="noStrike" sz="1200" u="none">
                <a:solidFill>
                  <a:srgbClr val="FFFFFF"/>
                </a:solidFill>
                <a:latin typeface="Calibri"/>
              </a:rPr>
              <a:t>In severe cases, the combination of butalbital and acetaminophen (Fioricet) or butalbital and aspirin (Fiorinal) may be helpful.</a:t>
            </a:r>
            <a:br/>
            <a:r>
              <a:rPr b="false" i="false" strike="noStrike" sz="1200" u="none">
                <a:solidFill>
                  <a:srgbClr val="FFFFFF"/>
                </a:solidFill>
                <a:latin typeface="Calibri"/>
              </a:rPr>
              <a:t>lexapro cheaper</a:t>
            </a:r>
            <a:br/>
            <a:r>
              <a:rPr b="false" i="false" strike="noStrike" sz="1200" u="none">
                <a:solidFill>
                  <a:srgbClr val="FFFFFF"/>
                </a:solidFill>
                <a:latin typeface="Calibri"/>
              </a:rPr>
              <a:t>lexapro make ocd worse</a:t>
            </a:r>
            <a:br/>
            <a:r>
              <a:rPr b="false" i="false" strike="noStrike" sz="1200" u="none">
                <a:solidFill>
                  <a:srgbClr val="FFFFFF"/>
                </a:solidFill>
                <a:latin typeface="Calibri"/>
              </a:rPr>
              <a:t>Daarnaast kan je een exfoliant op basis van salicylzuur gebruiken</a:t>
            </a:r>
            <a:br/>
            <a:r>
              <a:rPr b="false" i="false" strike="noStrike" sz="1200" u="none">
                <a:solidFill>
                  <a:srgbClr val="FFFFFF"/>
                </a:solidFill>
                <a:latin typeface="Calibri"/>
              </a:rPr>
              <a:t>coming off lexapro 15 mg</a:t>
            </a:r>
            <a:br/>
            <a:r>
              <a:rPr b="false" i="false" strike="noStrike" sz="1200" u="none">
                <a:solidFill>
                  <a:srgbClr val="FFFFFF"/>
                </a:solidFill>
                <a:latin typeface="Calibri"/>
              </a:rPr>
              <a:t>lexapro 10 mg price</a:t>
            </a:r>
            <a:br/>
            <a:r>
              <a:rPr b="false" i="false" strike="noStrike" sz="1200" u="none">
                <a:solidFill>
                  <a:srgbClr val="FFFFFF"/>
                </a:solidFill>
                <a:latin typeface="Calibri"/>
              </a:rPr>
              <a:t>She was just a little irritated</a:t>
            </a:r>
            <a:br/>
            <a:r>
              <a:rPr b="false" i="false" strike="noStrike" sz="1200" u="none">
                <a:solidFill>
                  <a:srgbClr val="FFFFFF"/>
                </a:solidFill>
                <a:latin typeface="Calibri"/>
              </a:rPr>
              <a:t>lexapro generic cost target</a:t>
            </a:r>
            <a:br/>
            <a:r>
              <a:rPr b="false" i="false" strike="noStrike" sz="1200" u="none">
                <a:solidFill>
                  <a:srgbClr val="FFFFFF"/>
                </a:solidFill>
                <a:latin typeface="Calibri"/>
              </a:rPr>
              <a:t>generic lexapro discount card</a:t>
            </a:r>
            <a:br/>
            <a:r>
              <a:rPr b="false" i="false" strike="noStrike" sz="1200" u="none">
                <a:solidFill>
                  <a:srgbClr val="FFFFFF"/>
                </a:solidFill>
                <a:latin typeface="Calibri"/>
              </a:rPr>
              <a:t>are lexapro tablets scored</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high on lexapro 10mg</a:t>
            </a:r>
            <a:br/>
            <a:r>
              <a:rPr b="false" i="false" strike="noStrike" sz="1200" u="none">
                <a:solidFill>
                  <a:srgbClr val="FFFFFF"/>
                </a:solidFill>
                <a:latin typeface="Calibri"/>
              </a:rPr>
              <a:t>buy lexapro australia</a:t>
            </a:r>
            <a:br/>
            <a:r>
              <a:rPr b="false" i="false" strike="noStrike" sz="1200" u="none">
                <a:solidFill>
                  <a:srgbClr val="FFFFFF"/>
                </a:solidFill>
                <a:latin typeface="Calibri"/>
              </a:rPr>
              <a:t>I think in the short run, it helped me cope with the many decisions and issues I had to deal with in the chaotic aftermath of her passing</a:t>
            </a:r>
            <a:br/>
            <a:r>
              <a:rPr b="false" i="false" strike="noStrike" sz="1200" u="none">
                <a:solidFill>
                  <a:srgbClr val="FFFFFF"/>
                </a:solidFill>
                <a:latin typeface="Calibri"/>
              </a:rPr>
              <a:t>online pharmacy lexapro</a:t>
            </a:r>
            <a:br/>
            <a:r>
              <a:rPr b="false" i="false" strike="noStrike" sz="1200" u="none">
                <a:solidFill>
                  <a:srgbClr val="FFFFFF"/>
                </a:solidFill>
                <a:latin typeface="Calibri"/>
              </a:rPr>
              <a:t>I now have a 10 level fusion which went very well and my discomfort is tolerable</a:t>
            </a:r>
            <a:br/>
            <a:r>
              <a:rPr b="false" i="false" strike="noStrike" sz="1200" u="none">
                <a:solidFill>
                  <a:srgbClr val="FFFFFF"/>
                </a:solidFill>
                <a:latin typeface="Calibri"/>
              </a:rPr>
              <a:t>discount lexapro coupons</a:t>
            </a:r>
            <a:br/>
            <a:r>
              <a:rPr b="false" i="false" strike="noStrike" sz="1200" u="none">
                <a:solidFill>
                  <a:srgbClr val="FFFFFF"/>
                </a:solidFill>
                <a:latin typeface="Calibri"/>
              </a:rPr>
              <a:t>can you get high on lexapro 10 mg</a:t>
            </a:r>
            <a:br/>
            <a:r>
              <a:rPr b="false" i="false" strike="noStrike" sz="1200" u="none">
                <a:solidFill>
                  <a:srgbClr val="FFFFFF"/>
                </a:solidFill>
                <a:latin typeface="Calibri"/>
              </a:rPr>
              <a:t>lexapro 10mg to 20mg</a:t>
            </a:r>
            <a:br/>
            <a:r>
              <a:rPr b="false" i="false" strike="noStrike" sz="1200" u="none">
                <a:solidFill>
                  <a:srgbClr val="FFFFFF"/>
                </a:solidFill>
                <a:latin typeface="Calibri"/>
              </a:rPr>
              <a:t>lexapro 15 mg reviews</a:t>
            </a:r>
            <a:br/>
            <a:r>
              <a:rPr b="false" i="false" strike="noStrike" sz="1200" u="none">
                <a:solidFill>
                  <a:srgbClr val="FFFFFF"/>
                </a:solidFill>
                <a:latin typeface="Calibri"/>
              </a:rPr>
              <a:t>lexapro experiences erowid</a:t>
            </a:r>
            <a:br/>
            <a:r>
              <a:rPr b="false" i="false" strike="noStrike" sz="1200" u="none">
                <a:solidFill>
                  <a:srgbClr val="FFFFFF"/>
                </a:solidFill>
                <a:latin typeface="Calibri"/>
              </a:rPr>
              <a:t>lexapro 5 mg tablet</a:t>
            </a:r>
            <a:br/>
            <a:r>
              <a:rPr b="false" i="false" strike="noStrike" sz="1200" u="none">
                <a:solidFill>
                  <a:srgbClr val="FFFFFF"/>
                </a:solidFill>
                <a:latin typeface="Calibri"/>
              </a:rPr>
              <a:t>Ofthe SEROQUEL treated patients with elevated TSH levels, 1 had simultaneous lowfree T4 level at end of treatment.</a:t>
            </a:r>
            <a:br/>
            <a:r>
              <a:rPr b="false" i="false" strike="noStrike" sz="1200" u="none">
                <a:solidFill>
                  <a:srgbClr val="FFFFFF"/>
                </a:solidFill>
                <a:latin typeface="Calibri"/>
              </a:rPr>
              <a:t>generic lexapro cost target</a:t>
            </a:r>
            <a:br/>
            <a:r>
              <a:rPr b="false" i="false" strike="noStrike" sz="1200" u="none">
                <a:solidFill>
                  <a:srgbClr val="FFFFFF"/>
                </a:solidFill>
                <a:latin typeface="Calibri"/>
              </a:rPr>
              <a:t>Buy Levothyroxine 75 Mcg Cipla - Order levothyroxine europe</a:t>
            </a:r>
            <a:br/>
            <a:r>
              <a:rPr b="false" i="false" strike="noStrike" sz="1200" u="none">
                <a:solidFill>
                  <a:srgbClr val="FFFFFF"/>
                </a:solidFill>
                <a:latin typeface="Calibri"/>
              </a:rPr>
              <a:t>average cost of generic lexapro</a:t>
            </a:r>
            <a:br/>
            <a:r>
              <a:rPr b="false" i="false" strike="noStrike" sz="1200" u="none">
                <a:solidFill>
                  <a:srgbClr val="FFFFFF"/>
                </a:solidFill>
                <a:latin typeface="Calibri"/>
              </a:rPr>
              <a:t>There are no production quotas, and companies can simply discontinue making a drug without consequence.</a:t>
            </a:r>
            <a:br/>
            <a:r>
              <a:rPr b="false" i="false" strike="noStrike" sz="1200" u="none">
                <a:solidFill>
                  <a:srgbClr val="FFFFFF"/>
                </a:solidFill>
                <a:latin typeface="Calibri"/>
              </a:rPr>
              <a:t>lexapro 40 mg per day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Die Sporm (late onset type) tritt frhestens nach sieben Tagen, im Mittel nach 24 Tagen auf</a:t>
            </a:r>
            <a:br/>
            <a:r>
              <a:rPr b="false" i="false" strike="noStrike" sz="1200" u="none">
                <a:solidFill>
                  <a:srgbClr val="FFFFFF"/>
                </a:solidFill>
                <a:latin typeface="Calibri"/>
              </a:rPr>
              <a:t>lexapro 10 mg for depression</a:t>
            </a:r>
            <a:br/>
            <a:r>
              <a:rPr b="false" i="false" strike="noStrike" sz="1200" u="none">
                <a:solidFill>
                  <a:srgbClr val="FFFFFF"/>
                </a:solidFill>
                <a:latin typeface="Calibri"/>
              </a:rPr>
              <a:t>Nor did I feel the side effects that were listed by others when beginning to take the med either</a:t>
            </a:r>
            <a:br/>
            <a:r>
              <a:rPr b="false" i="false" strike="noStrike" sz="1200" u="none">
                <a:solidFill>
                  <a:srgbClr val="FFFFFF"/>
                </a:solidFill>
                <a:latin typeface="Calibri"/>
              </a:rPr>
              <a:t>buy lexapro online mastercard</a:t>
            </a:r>
            <a:br/>
            <a:r>
              <a:rPr b="false" i="false" strike="noStrike" sz="1200" u="none">
                <a:solidFill>
                  <a:srgbClr val="FFFFFF"/>
                </a:solidFill>
                <a:latin typeface="Calibri"/>
              </a:rPr>
              <a:t>lexapro experiences</a:t>
            </a:r>
            <a:br/>
            <a:r>
              <a:rPr b="false" i="false" strike="noStrike" sz="1200" u="none">
                <a:solidFill>
                  <a:srgbClr val="FFFFFF"/>
                </a:solidFill>
                <a:latin typeface="Calibri"/>
              </a:rPr>
              <a:t>lexapro patent expiration date 2012</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lexapro 30 mg ocd</a:t>
            </a:r>
            <a:br/>
            <a:r>
              <a:rPr b="false" i="false" strike="noStrike" sz="1200" u="none">
                <a:solidFill>
                  <a:srgbClr val="FFFFFF"/>
                </a:solidFill>
                <a:latin typeface="Calibri"/>
              </a:rPr>
              <a:t>2.5 mg lexapro every other day</a:t>
            </a:r>
            <a:br/>
            <a:r>
              <a:rPr b="false" i="false" strike="noStrike" sz="1200" u="none">
                <a:solidFill>
                  <a:srgbClr val="FFFFFF"/>
                </a:solidFill>
                <a:latin typeface="Calibri"/>
              </a:rPr>
              <a:t>Se recomienda no utilizar este preparado con otros medicamentos por va tica</a:t>
            </a:r>
            <a:br/>
            <a:r>
              <a:rPr b="false" i="false" strike="noStrike" sz="1200" u="none">
                <a:solidFill>
                  <a:srgbClr val="FFFFFF"/>
                </a:solidFill>
                <a:latin typeface="Calibri"/>
              </a:rPr>
              <a:t>20 mg of lexapro during pregnancy</a:t>
            </a:r>
            <a:br/>
            <a:r>
              <a:rPr b="false" i="false" strike="noStrike" sz="1200" u="none">
                <a:solidFill>
                  <a:srgbClr val="FFFFFF"/>
                </a:solidFill>
                <a:latin typeface="Calibri"/>
              </a:rPr>
              <a:t>Your husband can have his TSH receptor antibodies tested</a:t>
            </a:r>
            <a:br/>
            <a:r>
              <a:rPr b="false" i="false" strike="noStrike" sz="1200" u="none">
                <a:solidFill>
                  <a:srgbClr val="FFFFFF"/>
                </a:solidFill>
                <a:latin typeface="Calibri"/>
              </a:rPr>
              <a:t>average cost generic lexapro</a:t>
            </a:r>
            <a:br/>
            <a:r>
              <a:rPr b="false" i="false" strike="noStrike" sz="1200" u="none">
                <a:solidFill>
                  <a:srgbClr val="FFFFFF"/>
                </a:solidFill>
                <a:latin typeface="Calibri"/>
              </a:rPr>
              <a:t>You are more likely to see observational studies addressing the long-term safety risks as opposed to long-term clinical trials</a:t>
            </a:r>
            <a:br/>
            <a:r>
              <a:rPr b="false" i="false" strike="noStrike" sz="1200" u="none">
                <a:solidFill>
                  <a:srgbClr val="FFFFFF"/>
                </a:solidFill>
                <a:latin typeface="Calibri"/>
              </a:rPr>
              <a:t>going from 5mg to 10mg of lexapro</a:t>
            </a:r>
            <a:br/>
            <a:r>
              <a:rPr b="false" i="false" strike="noStrike" sz="1200" u="none">
                <a:solidFill>
                  <a:srgbClr val="FFFFFF"/>
                </a:solidFill>
                <a:latin typeface="Calibri"/>
              </a:rPr>
              <a:t>lexapro 10mg high</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dosage 20 mg</a:t>
            </a:r>
            <a:br/>
            <a:r>
              <a:rPr b="false" i="false" strike="noStrike" sz="1200" u="none">
                <a:solidFill>
                  <a:srgbClr val="FFFFFF"/>
                </a:solidFill>
                <a:latin typeface="Calibri"/>
              </a:rPr>
              <a:t>costco price for lexapro</a:t>
            </a:r>
            <a:br/>
            <a:r>
              <a:rPr b="false" i="false" strike="noStrike" sz="1200" u="none">
                <a:solidFill>
                  <a:srgbClr val="FFFFFF"/>
                </a:solidFill>
                <a:latin typeface="Calibri"/>
              </a:rPr>
              <a:t>lexapro purchase canada</a:t>
            </a:r>
            <a:br/>
            <a:r>
              <a:rPr b="false" i="false" strike="noStrike" sz="1200" u="none">
                <a:solidFill>
                  <a:srgbClr val="FFFFFF"/>
                </a:solidFill>
                <a:latin typeface="Calibri"/>
              </a:rPr>
              <a:t>40 mg lexapro too much</a:t>
            </a:r>
            <a:br/>
            <a:r>
              <a:rPr b="false" i="false" strike="noStrike" sz="1200" u="none">
                <a:solidFill>
                  <a:srgbClr val="FFFFFF"/>
                </a:solidFill>
                <a:latin typeface="Calibri"/>
              </a:rPr>
              <a:t>how to wean off 20 mg of lexapro</a:t>
            </a:r>
            <a:br/>
            <a:r>
              <a:rPr b="false" i="false" strike="noStrike" sz="1200" u="none">
                <a:solidFill>
                  <a:srgbClr val="FFFFFF"/>
                </a:solidFill>
                <a:latin typeface="Calibri"/>
              </a:rPr>
              <a:t>order lexapro canada</a:t>
            </a:r>
            <a:br/>
            <a:r>
              <a:rPr b="false" i="false" strike="noStrike" sz="1200" u="none">
                <a:solidFill>
                  <a:srgbClr val="FFFFFF"/>
                </a:solidFill>
                <a:latin typeface="Calibri"/>
              </a:rPr>
              <a:t>Shoupe D, Mishell DR, Lacarra M, et al: Pharmacologic effects of the antiprogesterone RU 486 in the luteal phase of normal women</a:t>
            </a:r>
            <a:br/>
            <a:r>
              <a:rPr b="false" i="false" strike="noStrike" sz="1200" u="none">
                <a:solidFill>
                  <a:srgbClr val="FFFFFF"/>
                </a:solidFill>
                <a:latin typeface="Calibri"/>
              </a:rPr>
              <a:t>best price generic lexapro</a:t>
            </a:r>
            <a:br/>
            <a:r>
              <a:rPr b="false" i="false" strike="noStrike" sz="1200" u="none">
                <a:solidFill>
                  <a:srgbClr val="FFFFFF"/>
                </a:solidFill>
                <a:latin typeface="Calibri"/>
              </a:rPr>
              <a:t>can lexapro 20 mg get you high</a:t>
            </a:r>
            <a:br/>
            <a:r>
              <a:rPr b="false" i="false" strike="noStrike" sz="1200" u="none">
                <a:solidFill>
                  <a:srgbClr val="FFFFFF"/>
                </a:solidFill>
                <a:latin typeface="Calibri"/>
              </a:rPr>
              <a:t>lexapro online prescription</a:t>
            </a:r>
            <a:br/>
            <a:r>
              <a:rPr b="false" i="false" strike="noStrike" sz="1200" u="none">
                <a:solidFill>
                  <a:srgbClr val="FFFFFF"/>
                </a:solidFill>
                <a:latin typeface="Calibri"/>
              </a:rPr>
              <a:t>lexapro 30 mg dosage</a:t>
            </a:r>
            <a:br/>
            <a:r>
              <a:rPr b="false" i="false" strike="noStrike" sz="1200" u="none">
                <a:solidFill>
                  <a:srgbClr val="FFFFFF"/>
                </a:solidFill>
                <a:latin typeface="Calibri"/>
              </a:rPr>
              <a:t>lexapro weight gain weight loss</a:t>
            </a:r>
            <a:br/>
            <a:r>
              <a:rPr b="false" i="false" strike="noStrike" sz="1200" u="none">
                <a:solidFill>
                  <a:srgbClr val="FFFFFF"/>
                </a:solidFill>
                <a:latin typeface="Calibri"/>
              </a:rPr>
              <a:t>10 or 20 mg of lexapro</a:t>
            </a:r>
            <a:br/>
            <a:r>
              <a:rPr b="false" i="false" strike="noStrike" sz="1200" u="none">
                <a:solidFill>
                  <a:srgbClr val="FFFFFF"/>
                </a:solidFill>
                <a:latin typeface="Calibri"/>
              </a:rPr>
              <a:t>tapering lexapro every other day</a:t>
            </a:r>
            <a:br/>
            <a:r>
              <a:rPr b="false" i="false" strike="noStrike" sz="1200" u="none">
                <a:solidFill>
                  <a:srgbClr val="FFFFFF"/>
                </a:solidFill>
                <a:latin typeface="Calibri"/>
              </a:rPr>
              <a:t>The first one was a failed attempt, but the second one was a success</a:t>
            </a:r>
            <a:br/>
            <a:r>
              <a:rPr b="false" i="false" strike="noStrike" sz="1200" u="none">
                <a:solidFill>
                  <a:srgbClr val="FFFFFF"/>
                </a:solidFill>
                <a:latin typeface="Calibri"/>
              </a:rPr>
              <a:t>how many 20 mg lexapro does it take to overdose</a:t>
            </a:r>
            <a:br/>
            <a:r>
              <a:rPr b="false" i="false" strike="noStrike" sz="1200" u="none">
                <a:solidFill>
                  <a:srgbClr val="FFFFFF"/>
                </a:solidFill>
                <a:latin typeface="Calibri"/>
              </a:rPr>
              <a:t>lexapro patient savings card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15 mg to 20mg</a:t>
            </a:r>
            <a:br/>
            <a:r>
              <a:rPr b="false" i="false" strike="noStrike" sz="1200" u="none">
                <a:solidFill>
                  <a:srgbClr val="FFFFFF"/>
                </a:solidFill>
                <a:latin typeface="Calibri"/>
              </a:rPr>
              <a:t>The judgments are based on the German parts of the patents EP 0 852 885 and EP 1 264 504 and belong to the SISVEL Wireless Patent Portfolio</a:t>
            </a:r>
            <a:br/>
            <a:r>
              <a:rPr b="false" i="false" strike="noStrike" sz="1200" u="none">
                <a:solidFill>
                  <a:srgbClr val="FFFFFF"/>
                </a:solidFill>
                <a:latin typeface="Calibri"/>
              </a:rPr>
              <a:t>buy generic lexapro</a:t>
            </a:r>
            <a:br/>
            <a:r>
              <a:rPr b="false" i="false" strike="noStrike" sz="1200" u="none">
                <a:solidFill>
                  <a:srgbClr val="FFFFFF"/>
                </a:solidFill>
                <a:latin typeface="Calibri"/>
              </a:rPr>
              <a:t>20 mg lexapro for ocd</a:t>
            </a:r>
            <a:br/>
            <a:r>
              <a:rPr b="false" i="false" strike="noStrike" sz="1200" u="none">
                <a:solidFill>
                  <a:srgbClr val="FFFFFF"/>
                </a:solidFill>
                <a:latin typeface="Calibri"/>
              </a:rPr>
              <a:t>Evite el uso de otros productos para la piel sobre la regin que ha recibido tratamiento por lo menos 1 hora a seguir la aplicacin de tretinoin topical.</a:t>
            </a:r>
            <a:br/>
            <a:r>
              <a:rPr b="false" i="false" strike="noStrike" sz="1200" u="none">
                <a:solidFill>
                  <a:srgbClr val="FFFFFF"/>
                </a:solidFill>
                <a:latin typeface="Calibri"/>
              </a:rPr>
              <a:t>lexapro every other day</a:t>
            </a:r>
            <a:br/>
            <a:r>
              <a:rPr b="false" i="false" strike="noStrike" sz="1200" u="none">
                <a:solidFill>
                  <a:srgbClr val="FFFFFF"/>
                </a:solidFill>
                <a:latin typeface="Calibri"/>
              </a:rPr>
              <a:t>Therefore, approval for these conditions was based on efficacy studies conducted in animals.</a:t>
            </a:r>
            <a:br/>
            <a:r>
              <a:rPr b="false" i="false" strike="noStrike" sz="1200" u="none">
                <a:solidFill>
                  <a:srgbClr val="FFFFFF"/>
                </a:solidFill>
                <a:latin typeface="Calibri"/>
              </a:rPr>
              <a:t>lexapro weight gain or weight loss</a:t>
            </a:r>
            <a:br/>
            <a:r>
              <a:rPr b="false" i="false" strike="noStrike" sz="1200" u="none">
                <a:solidFill>
                  <a:srgbClr val="FFFFFF"/>
                </a:solidFill>
                <a:latin typeface="Calibri"/>
              </a:rPr>
              <a:t>Barsak peristaltizmini inhibe eden ilar kontrendikedir</a:t>
            </a:r>
            <a:br/>
            <a:r>
              <a:rPr b="false" i="false" strike="noStrike" sz="1200" u="none">
                <a:solidFill>
                  <a:srgbClr val="FFFFFF"/>
                </a:solidFill>
                <a:latin typeface="Calibri"/>
              </a:rPr>
              <a:t>retail price for lexapro</a:t>
            </a:r>
            <a:br/>
            <a:r>
              <a:rPr b="false" i="false" strike="noStrike" sz="1200" u="none">
                <a:solidFill>
                  <a:srgbClr val="FFFFFF"/>
                </a:solidFill>
                <a:latin typeface="Calibri"/>
              </a:rPr>
              <a:t>One of the least understood aspects of a person&amp;rsquo;s health is that most people don&amp;rsquo;t understand the context of their health with the symptoms they have</a:t>
            </a:r>
            <a:br/>
            <a:r>
              <a:rPr b="false" i="false" strike="noStrike" sz="1200" u="none">
                <a:solidFill>
                  <a:srgbClr val="FFFFFF"/>
                </a:solidFill>
                <a:latin typeface="Calibri"/>
              </a:rPr>
              <a:t>lexapro 40 mg dosage</a:t>
            </a:r>
            <a:br/>
            <a:r>
              <a:rPr b="false" i="false" strike="noStrike" sz="1200" u="none">
                <a:solidFill>
                  <a:srgbClr val="FFFFFF"/>
                </a:solidFill>
                <a:latin typeface="Calibri"/>
              </a:rPr>
              <a:t>lexapro 40 mg daily dose</a:t>
            </a:r>
            <a:br/>
            <a:r>
              <a:rPr b="false" i="false" strike="noStrike" sz="1200" u="none">
                <a:solidFill>
                  <a:srgbClr val="FFFFFF"/>
                </a:solidFill>
                <a:latin typeface="Calibri"/>
              </a:rPr>
              <a:t>can i buy lexapro medicine online</a:t>
            </a:r>
            <a:br/>
            <a:r>
              <a:rPr b="false" i="false" strike="noStrike" sz="1200" u="none">
                <a:solidFill>
                  <a:srgbClr val="FFFFFF"/>
                </a:solidFill>
                <a:latin typeface="Calibri"/>
              </a:rPr>
              <a:t>20 mg lexapro reviews</a:t>
            </a:r>
            <a:br/>
            <a:r>
              <a:rPr b="false" i="false" strike="noStrike" sz="1200" u="none">
                <a:solidFill>
                  <a:srgbClr val="FFFFFF"/>
                </a:solidFill>
                <a:latin typeface="Calibri"/>
              </a:rPr>
              <a:t>She had me cut back to 15mg immediatly as the 15mg did not cause the same problems</a:t>
            </a:r>
            <a:br/>
            <a:r>
              <a:rPr b="false" i="false" strike="noStrike" sz="1200" u="none">
                <a:solidFill>
                  <a:srgbClr val="FFFFFF"/>
                </a:solidFill>
                <a:latin typeface="Calibri"/>
              </a:rPr>
              <a:t>lexapro 10 mg price walgreens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non generic lexapro</a:t>
            </a:r>
            <a:br/>
            <a:r>
              <a:rPr b="false" i="false" strike="noStrike" sz="1200" u="none">
                <a:solidFill>
                  <a:srgbClr val="FFFFFF"/>
                </a:solidFill>
                <a:latin typeface="Calibri"/>
              </a:rPr>
              <a:t>generic lexapro online no prescription</a:t>
            </a:r>
            <a:br/>
            <a:r>
              <a:rPr b="false" i="false" strike="noStrike" sz="1200" u="none">
                <a:solidFill>
                  <a:srgbClr val="FFFFFF"/>
                </a:solidFill>
                <a:latin typeface="Calibri"/>
              </a:rPr>
              <a:t>lexapro versus zoloft for anxiety</a:t>
            </a:r>
            <a:br/>
            <a:r>
              <a:rPr b="false" i="false" strike="noStrike" sz="1200" u="none">
                <a:solidFill>
                  <a:srgbClr val="FFFFFF"/>
                </a:solidFill>
                <a:latin typeface="Calibri"/>
              </a:rPr>
              <a:t>Ekolit tablosunda ilac kestikten sonra dzelme olmazsa ya da semptomlar iddetli ise oral vankomisin C</a:t>
            </a:r>
            <a:br/>
            <a:r>
              <a:rPr b="false" i="false" strike="noStrike" sz="1200" u="none">
                <a:solidFill>
                  <a:srgbClr val="FFFFFF"/>
                </a:solidFill>
                <a:latin typeface="Calibri"/>
              </a:rPr>
              <a:t>order lexapro line</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is it safe to buy lexapro online</a:t>
            </a:r>
            <a:br/>
            <a:r>
              <a:rPr b="false" i="false" strike="noStrike" sz="1200" u="none">
                <a:solidFill>
                  <a:srgbClr val="FFFFFF"/>
                </a:solidFill>
                <a:latin typeface="Calibri"/>
              </a:rPr>
              <a:t>I am very much happy when I meet them in the street, they say: 'Ah Dismas, thank you'</a:t>
            </a:r>
            <a:br/>
            <a:r>
              <a:rPr b="false" i="false" strike="noStrike" sz="1200" u="none">
                <a:solidFill>
                  <a:srgbClr val="FFFFFF"/>
                </a:solidFill>
                <a:latin typeface="Calibri"/>
              </a:rPr>
              <a:t>which is better for depression prozac or lexapro</a:t>
            </a:r>
            <a:br/>
            <a:r>
              <a:rPr b="false" i="false" strike="noStrike" sz="1200" u="none">
                <a:solidFill>
                  <a:srgbClr val="FFFFFF"/>
                </a:solidFill>
                <a:latin typeface="Calibri"/>
              </a:rPr>
              <a:t>lexapro weight gain statistics</a:t>
            </a:r>
            <a:br/>
            <a:r>
              <a:rPr b="false" i="false" strike="noStrike" sz="1200" u="none">
                <a:solidFill>
                  <a:srgbClr val="FFFFFF"/>
                </a:solidFill>
                <a:latin typeface="Calibri"/>
              </a:rPr>
              <a:t>get prescription lexapro online</a:t>
            </a:r>
            <a:br/>
            <a:r>
              <a:rPr b="false" i="false" strike="noStrike" sz="1200" u="none">
                <a:solidFill>
                  <a:srgbClr val="FFFFFF"/>
                </a:solidFill>
                <a:latin typeface="Calibri"/>
              </a:rPr>
              <a:t>buy lexapro 10 mg</a:t>
            </a:r>
            <a:br/>
            <a:r>
              <a:rPr b="false" i="false" strike="noStrike" sz="1200" u="none">
                <a:solidFill>
                  <a:srgbClr val="FFFFFF"/>
                </a:solidFill>
                <a:latin typeface="Calibri"/>
              </a:rPr>
              <a:t>lexapro 5mg for anxiety</a:t>
            </a:r>
            <a:br/>
            <a:r>
              <a:rPr b="false" i="false" strike="noStrike" sz="1200" u="none">
                <a:solidFill>
                  <a:srgbClr val="FFFFFF"/>
                </a:solidFill>
                <a:latin typeface="Calibri"/>
              </a:rPr>
              <a:t>We already know they don't react to any practical extent</a:t>
            </a:r>
            <a:br/>
            <a:r>
              <a:rPr b="false" i="false" strike="noStrike" sz="1200" u="none">
                <a:solidFill>
                  <a:srgbClr val="FFFFFF"/>
                </a:solidFill>
                <a:latin typeface="Calibri"/>
              </a:rPr>
              <a:t>going from 10 to 20 mg of lexapro</a:t>
            </a:r>
            <a:br/>
            <a:r>
              <a:rPr b="false" i="false" strike="noStrike" sz="1200" u="none">
                <a:solidFill>
                  <a:srgbClr val="FFFFFF"/>
                </a:solidFill>
                <a:latin typeface="Calibri"/>
              </a:rPr>
              <a:t>A population pharmacokinetic model was developed on thebasis of pharmacokinetic data from relevant topiramate clinical studies</a:t>
            </a:r>
            <a:br/>
            <a:r>
              <a:rPr b="false" i="false" strike="noStrike" sz="1200" u="none">
                <a:solidFill>
                  <a:srgbClr val="FFFFFF"/>
                </a:solidFill>
                <a:latin typeface="Calibri"/>
              </a:rPr>
              <a:t>buy lexapro no prescription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latest lexapro news</a:t>
            </a:r>
            <a:br/>
            <a:r>
              <a:rPr b="false" i="false" strike="noStrike" sz="1200" u="none">
                <a:solidFill>
                  <a:srgbClr val="FFFFFF"/>
                </a:solidFill>
                <a:latin typeface="Calibri"/>
              </a:rPr>
              <a:t>Suitable supportive measures such as maintaining a clear airway and adequate hydration should be employed when needed</a:t>
            </a:r>
            <a:br/>
            <a:r>
              <a:rPr b="false" i="false" strike="noStrike" sz="1200" u="none">
                <a:solidFill>
                  <a:srgbClr val="FFFFFF"/>
                </a:solidFill>
                <a:latin typeface="Calibri"/>
              </a:rPr>
              <a:t>lexapro drug label</a:t>
            </a:r>
            <a:br/>
            <a:r>
              <a:rPr b="false" i="false" strike="noStrike" sz="1200" u="none">
                <a:solidFill>
                  <a:srgbClr val="FFFFFF"/>
                </a:solidFill>
                <a:latin typeface="Calibri"/>
              </a:rPr>
              <a:t>lexapro 70 mg</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lexapro cost per pill</a:t>
            </a:r>
            <a:br/>
            <a:r>
              <a:rPr b="false" i="false" strike="noStrike" sz="1200" u="none">
                <a:solidFill>
                  <a:srgbClr val="FFFFFF"/>
                </a:solidFill>
                <a:latin typeface="Calibri"/>
              </a:rPr>
              <a:t>how to wean off lexapro 20 mg</a:t>
            </a:r>
            <a:br/>
            <a:r>
              <a:rPr b="false" i="false" strike="noStrike" sz="1200" u="none">
                <a:solidFill>
                  <a:srgbClr val="FFFFFF"/>
                </a:solidFill>
                <a:latin typeface="Calibri"/>
              </a:rPr>
              <a:t>generic lexapro buy online</a:t>
            </a:r>
            <a:br/>
            <a:r>
              <a:rPr b="false" i="false" strike="noStrike" sz="1200" u="none">
                <a:solidFill>
                  <a:srgbClr val="FFFFFF"/>
                </a:solidFill>
                <a:latin typeface="Calibri"/>
              </a:rPr>
              <a:t>lexapro pill picture</a:t>
            </a:r>
            <a:br/>
            <a:r>
              <a:rPr b="false" i="false" strike="noStrike" sz="1200" u="none">
                <a:solidFill>
                  <a:srgbClr val="FFFFFF"/>
                </a:solidFill>
                <a:latin typeface="Calibri"/>
              </a:rPr>
              <a:t>purchase lexapro</a:t>
            </a:r>
            <a:br/>
            <a:r>
              <a:rPr b="false" i="false" strike="noStrike" sz="1200" u="none">
                <a:solidFill>
                  <a:srgbClr val="FFFFFF"/>
                </a:solidFill>
                <a:latin typeface="Calibri"/>
              </a:rPr>
              <a:t>lexapro zoloft combo</a:t>
            </a:r>
            <a:br/>
            <a:r>
              <a:rPr b="false" i="false" strike="noStrike" sz="1200" u="none">
                <a:solidFill>
                  <a:srgbClr val="FFFFFF"/>
                </a:solidFill>
                <a:latin typeface="Calibri"/>
              </a:rPr>
              <a:t>lexapro pill size</a:t>
            </a:r>
            <a:br/>
            <a:r>
              <a:rPr b="false" i="false" strike="noStrike" sz="1200" u="none">
                <a:solidFill>
                  <a:srgbClr val="FFFFFF"/>
                </a:solidFill>
                <a:latin typeface="Calibri"/>
              </a:rPr>
              <a:t>The tightness I had in my back from the bloating went away</a:t>
            </a:r>
            <a:br/>
            <a:r>
              <a:rPr b="false" i="false" strike="noStrike" sz="1200" u="none">
                <a:solidFill>
                  <a:srgbClr val="FFFFFF"/>
                </a:solidFill>
                <a:latin typeface="Calibri"/>
              </a:rPr>
              <a:t>lexapro sales</a:t>
            </a:r>
            <a:br/>
            <a:r>
              <a:rPr b="false" i="false" strike="noStrike" sz="1200" u="none">
                <a:solidFill>
                  <a:srgbClr val="FFFFFF"/>
                </a:solidFill>
                <a:latin typeface="Calibri"/>
              </a:rPr>
              <a:t>lexapro kids</a:t>
            </a:r>
            <a:br/>
            <a:r>
              <a:rPr b="false" i="false" strike="noStrike" sz="1200" u="none">
                <a:solidFill>
                  <a:srgbClr val="FFFFFF"/>
                </a:solidFill>
                <a:latin typeface="Calibri"/>
              </a:rPr>
              <a:t>retail price of lexapro</a:t>
            </a:r>
            <a:br/>
            <a:r>
              <a:rPr b="false" i="false" strike="noStrike" sz="1200" u="none">
                <a:solidFill>
                  <a:srgbClr val="FFFFFF"/>
                </a:solidFill>
                <a:latin typeface="Calibri"/>
              </a:rPr>
              <a:t>lexapro 5 mg tabletki</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price of lexapro generic</a:t>
            </a:r>
            <a:br/>
            <a:r>
              <a:rPr b="false" i="false" strike="noStrike" sz="1200" u="none">
                <a:solidFill>
                  <a:srgbClr val="FFFFFF"/>
                </a:solidFill>
                <a:latin typeface="Calibri"/>
              </a:rPr>
              <a:t>can you get lexapro over the counter</a:t>
            </a:r>
            <a:br/>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lexapro xr</a:t>
            </a:r>
            <a:br/>
            <a:r>
              <a:rPr b="false" i="false" strike="noStrike" sz="1200" u="none">
                <a:solidFill>
                  <a:srgbClr val="FFFFFF"/>
                </a:solidFill>
                <a:latin typeface="Calibri"/>
              </a:rPr>
              <a:t>generic lexapro 2012 cost</a:t>
            </a:r>
            <a:br/>
            <a:r>
              <a:rPr b="false" i="false" strike="noStrike" sz="1200" u="none">
                <a:solidFill>
                  <a:srgbClr val="FFFFFF"/>
                </a:solidFill>
                <a:latin typeface="Calibri"/>
              </a:rPr>
              <a:t>lexapro costo mexico</a:t>
            </a:r>
            <a:br/>
            <a:r>
              <a:rPr b="false" i="false" strike="noStrike" sz="1200" u="none">
                <a:solidFill>
                  <a:srgbClr val="FFFFFF"/>
                </a:solidFill>
                <a:latin typeface="Calibri"/>
              </a:rPr>
              <a:t>lexapro lawsuit news</a:t>
            </a:r>
            <a:br/>
            <a:r>
              <a:rPr b="false" i="false" strike="noStrike" sz="1200" u="none">
                <a:solidFill>
                  <a:srgbClr val="FFFFFF"/>
                </a:solidFill>
                <a:latin typeface="Calibri"/>
              </a:rPr>
              <a:t>lexapro mg dosage</a:t>
            </a:r>
            <a:br/>
            <a:r>
              <a:rPr b="false" i="false" strike="noStrike" sz="1200" u="none">
                <a:solidFill>
                  <a:srgbClr val="FFFFFF"/>
                </a:solidFill>
                <a:latin typeface="Calibri"/>
              </a:rPr>
              <a:t>can 10mg of lexapro cause weight gain</a:t>
            </a:r>
            <a:br/>
            <a:r>
              <a:rPr b="false" i="false" strike="noStrike" sz="1200" u="none">
                <a:solidFill>
                  <a:srgbClr val="FFFFFF"/>
                </a:solidFill>
                <a:latin typeface="Calibri"/>
              </a:rPr>
              <a:t>lexapro zoloft weight gain</a:t>
            </a:r>
            <a:br/>
            <a:r>
              <a:rPr b="false" i="false" strike="noStrike" sz="1200" u="none">
                <a:solidFill>
                  <a:srgbClr val="FFFFFF"/>
                </a:solidFill>
                <a:latin typeface="Calibri"/>
              </a:rPr>
              <a:t>what are lexapro tablets used for</a:t>
            </a:r>
            <a:br/>
            <a:r>
              <a:rPr b="false" i="false" strike="noStrike" sz="1200" u="none">
                <a:solidFill>
                  <a:srgbClr val="FFFFFF"/>
                </a:solidFill>
                <a:latin typeface="Calibri"/>
              </a:rPr>
              <a:t>In theinterest of early diagnosis and treatment, ophthalmologistsneed to be aware of how psychiatric conditions and medicationscan affect glaucoma.</a:t>
            </a:r>
            <a:br/>
            <a:r>
              <a:rPr b="false" i="false" strike="noStrike" sz="1200" u="none">
                <a:solidFill>
                  <a:srgbClr val="FFFFFF"/>
                </a:solidFill>
                <a:latin typeface="Calibri"/>
              </a:rPr>
              <a:t>cost of lexapro generic at walmart</a:t>
            </a:r>
            <a:br/>
            <a:r>
              <a:rPr b="false" i="false" strike="noStrike" sz="1200" u="none">
                <a:solidFill>
                  <a:srgbClr val="FFFFFF"/>
                </a:solidFill>
                <a:latin typeface="Calibri"/>
              </a:rPr>
              <a:t>Fluticasone has shown adverse effects when interacting with the list of drug below</a:t>
            </a:r>
            <a:br/>
            <a:r>
              <a:rPr b="false" i="false" strike="noStrike" sz="1200" u="none">
                <a:solidFill>
                  <a:srgbClr val="FFFFFF"/>
                </a:solidFill>
                <a:latin typeface="Calibri"/>
              </a:rPr>
              <a:t>lexapro 2.5 mg every other day</a:t>
            </a:r>
            <a:br/>
            <a:r>
              <a:rPr b="false" i="false" strike="noStrike" sz="1200" u="none">
                <a:solidFill>
                  <a:srgbClr val="FFFFFF"/>
                </a:solidFill>
                <a:latin typeface="Calibri"/>
              </a:rPr>
              <a:t>I&amp;#39;m on 25mg a day, like a glass of wine and have no problems :) I take mine an hour before I go to bed so they have time to start working by the time I need to go to sleep</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50 mg dosage</a:t>
            </a:r>
            <a:br/>
            <a:r>
              <a:rPr b="false" i="false" strike="noStrike" sz="1200" u="none">
                <a:solidFill>
                  <a:srgbClr val="FFFFFF"/>
                </a:solidFill>
                <a:latin typeface="Calibri"/>
              </a:rPr>
              <a:t>40 mg lexapro</a:t>
            </a:r>
            <a:br/>
            <a:r>
              <a:rPr b="false" i="false" strike="noStrike" sz="1200" u="none">
                <a:solidFill>
                  <a:srgbClr val="FFFFFF"/>
                </a:solidFill>
                <a:latin typeface="Calibri"/>
              </a:rPr>
              <a:t>Soaking in a warm bath with the foreskin retracted (ifretractile and not too painful) will help with cleaning andurination may be easier in the bath</a:t>
            </a:r>
            <a:br/>
            <a:r>
              <a:rPr b="false" i="false" strike="noStrike" sz="1200" u="none">
                <a:solidFill>
                  <a:srgbClr val="FFFFFF"/>
                </a:solidFill>
                <a:latin typeface="Calibri"/>
              </a:rPr>
              <a:t>lexapro forum 2014</a:t>
            </a:r>
            <a:br/>
            <a:r>
              <a:rPr b="false" i="false" strike="noStrike" sz="1200" u="none">
                <a:solidFill>
                  <a:srgbClr val="FFFFFF"/>
                </a:solidFill>
                <a:latin typeface="Calibri"/>
              </a:rPr>
              <a:t>lexapro weight gain percentage</a:t>
            </a:r>
            <a:br/>
            <a:r>
              <a:rPr b="false" i="false" strike="noStrike" sz="1200" u="none">
                <a:solidFill>
                  <a:srgbClr val="FFFFFF"/>
                </a:solidFill>
                <a:latin typeface="Calibri"/>
              </a:rPr>
              <a:t>lexapro 10 mg costo</a:t>
            </a:r>
            <a:br/>
            <a:r>
              <a:rPr b="false" i="false" strike="noStrike" sz="1200" u="none">
                <a:solidFill>
                  <a:srgbClr val="FFFFFF"/>
                </a:solidFill>
                <a:latin typeface="Calibri"/>
              </a:rPr>
              <a:t>I believe this has caused her to have many health issues</a:t>
            </a:r>
            <a:br/>
            <a:r>
              <a:rPr b="false" i="false" strike="noStrike" sz="1200" u="none">
                <a:solidFill>
                  <a:srgbClr val="FFFFFF"/>
                </a:solidFill>
                <a:latin typeface="Calibri"/>
              </a:rPr>
              <a:t>cost of lexapro 10 mg at walgreens</a:t>
            </a:r>
            <a:br/>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generic lexapro cost walmart</a:t>
            </a:r>
            <a:br/>
            <a:r>
              <a:rPr b="false" i="false" strike="noStrike" sz="1200" u="none">
                <a:solidFill>
                  <a:srgbClr val="FFFFFF"/>
                </a:solidFill>
                <a:latin typeface="Calibri"/>
              </a:rPr>
              <a:t>how to get a discount on lexapro</a:t>
            </a:r>
            <a:br/>
            <a:r>
              <a:rPr b="false" i="false" strike="noStrike" sz="1200" u="none">
                <a:solidFill>
                  <a:srgbClr val="FFFFFF"/>
                </a:solidFill>
                <a:latin typeface="Calibri"/>
              </a:rPr>
              <a:t>is 20mg of lexapro a high dose</a:t>
            </a:r>
            <a:br/>
            <a:r>
              <a:rPr b="false" i="false" strike="noStrike" sz="1200" u="none">
                <a:solidFill>
                  <a:srgbClr val="FFFFFF"/>
                </a:solidFill>
                <a:latin typeface="Calibri"/>
              </a:rPr>
              <a:t>lexapro generic name dosage</a:t>
            </a:r>
            <a:br/>
            <a:r>
              <a:rPr b="false" i="false" strike="noStrike" sz="1200" u="none">
                <a:solidFill>
                  <a:srgbClr val="FFFFFF"/>
                </a:solidFill>
                <a:latin typeface="Calibri"/>
              </a:rPr>
              <a:t>how many 10mg lexapro to get high</a:t>
            </a:r>
            <a:br/>
            <a:r>
              <a:rPr b="false" i="false" strike="noStrike" sz="1200" u="none">
                <a:solidFill>
                  <a:srgbClr val="FFFFFF"/>
                </a:solidFill>
                <a:latin typeface="Calibri"/>
              </a:rPr>
              <a:t>lexapro tabletas 10 mg para que sirve</a:t>
            </a:r>
            <a:br/>
            <a:r>
              <a:rPr b="false" i="false" strike="noStrike" sz="1200" u="none">
                <a:solidFill>
                  <a:srgbClr val="FFFFFF"/>
                </a:solidFill>
                <a:latin typeface="Calibri"/>
              </a:rPr>
              <a:t>And if that doesn&amp;rsquo;t work we use surgery</a:t>
            </a:r>
            <a:br/>
            <a:r>
              <a:rPr b="false" i="false" strike="noStrike" sz="1200" u="none">
                <a:solidFill>
                  <a:srgbClr val="FFFFFF"/>
                </a:solidFill>
                <a:latin typeface="Calibri"/>
              </a:rPr>
              <a:t>lexapro price in india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10 mg buy online</a:t>
            </a:r>
            <a:br/>
            <a:r>
              <a:rPr b="false" i="false" strike="noStrike" sz="1200" u="none">
                <a:solidFill>
                  <a:srgbClr val="FFFFFF"/>
                </a:solidFill>
                <a:latin typeface="Calibri"/>
              </a:rPr>
              <a:t>taking 5mg of lexapro every other day</a:t>
            </a:r>
            <a:br/>
            <a:r>
              <a:rPr b="false" i="false" strike="noStrike" sz="1200" u="none">
                <a:solidFill>
                  <a:srgbClr val="FFFFFF"/>
                </a:solidFill>
                <a:latin typeface="Calibri"/>
              </a:rPr>
              <a:t>lexapro mg</a:t>
            </a:r>
            <a:br/>
            <a:r>
              <a:rPr b="false" i="false" strike="noStrike" sz="1200" u="none">
                <a:solidFill>
                  <a:srgbClr val="FFFFFF"/>
                </a:solidFill>
                <a:latin typeface="Calibri"/>
              </a:rPr>
              <a:t>generic lexapro cost walgreens</a:t>
            </a:r>
            <a:br/>
            <a:r>
              <a:rPr b="false" i="false" strike="noStrike" sz="1200" u="none">
                <a:solidFill>
                  <a:srgbClr val="FFFFFF"/>
                </a:solidFill>
                <a:latin typeface="Calibri"/>
              </a:rPr>
              <a:t>lexapro 20 mg overdose</a:t>
            </a:r>
            <a:br/>
            <a:r>
              <a:rPr b="false" i="false" strike="noStrike" sz="1200" u="none">
                <a:solidFill>
                  <a:srgbClr val="FFFFFF"/>
                </a:solidFill>
                <a:latin typeface="Calibri"/>
              </a:rPr>
              <a:t>lexapro 10 mg cost</a:t>
            </a:r>
            <a:br/>
            <a:r>
              <a:rPr b="false" i="false" strike="noStrike" sz="1200" u="none">
                <a:solidFill>
                  <a:srgbClr val="FFFFFF"/>
                </a:solidFill>
                <a:latin typeface="Calibri"/>
              </a:rPr>
              <a:t>Many women survive with chronic pain, pelvic inflammatory disease, and infertility</a:t>
            </a:r>
            <a:br/>
            <a:r>
              <a:rPr b="false" i="false" strike="noStrike" sz="1200" u="none">
                <a:solidFill>
                  <a:srgbClr val="FFFFFF"/>
                </a:solidFill>
                <a:latin typeface="Calibri"/>
              </a:rPr>
              <a:t>lexapro sales 2010</a:t>
            </a:r>
            <a:br/>
            <a:r>
              <a:rPr b="false" i="false" strike="noStrike" sz="1200" u="none">
                <a:solidFill>
                  <a:srgbClr val="FFFFFF"/>
                </a:solidFill>
                <a:latin typeface="Calibri"/>
              </a:rPr>
              <a:t>lexapro tramadol seizure</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lexapro copay card</a:t>
            </a:r>
            <a:br/>
            <a:r>
              <a:rPr b="false" i="false" strike="noStrike" sz="1200" u="none">
                <a:solidFill>
                  <a:srgbClr val="FFFFFF"/>
                </a:solidFill>
                <a:latin typeface="Calibri"/>
              </a:rPr>
              <a:t>Have put on a couple of kg&amp;#39;s but can lose it if I try</a:t>
            </a:r>
            <a:br/>
            <a:r>
              <a:rPr b="false" i="false" strike="noStrike" sz="1200" u="none">
                <a:solidFill>
                  <a:srgbClr val="FFFFFF"/>
                </a:solidFill>
                <a:latin typeface="Calibri"/>
              </a:rPr>
              <a:t>lexapro coupons discounts</a:t>
            </a:r>
            <a:br/>
            <a:r>
              <a:rPr b="false" i="false" strike="noStrike" sz="1200" u="none">
                <a:solidFill>
                  <a:srgbClr val="FFFFFF"/>
                </a:solidFill>
                <a:latin typeface="Calibri"/>
              </a:rPr>
              <a:t>lexapro 10 mg price usa</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lexapro 10 mg cost walgreens</a:t>
            </a:r>
            <a:br/>
            <a:r>
              <a:rPr b="false" i="false" strike="noStrike" sz="1200" u="none">
                <a:solidFill>
                  <a:srgbClr val="FFFFFF"/>
                </a:solidFill>
                <a:latin typeface="Calibri"/>
              </a:rPr>
              <a:t>increasing lexapro dose from 5mg to 10mg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Has anyone switched from Pristiq to Effexor or Effexor XR?</a:t>
            </a:r>
            <a:br/>
            <a:r>
              <a:rPr b="false" i="false" strike="noStrike" sz="1200" u="none">
                <a:solidFill>
                  <a:srgbClr val="FFFFFF"/>
                </a:solidFill>
                <a:latin typeface="Calibri"/>
              </a:rPr>
              <a:t>lexapro costco price</a:t>
            </a:r>
            <a:br/>
            <a:r>
              <a:rPr b="false" i="false" strike="noStrike" sz="1200" u="none">
                <a:solidFill>
                  <a:srgbClr val="FFFFFF"/>
                </a:solidFill>
                <a:latin typeface="Calibri"/>
              </a:rPr>
              <a:t>Make them incapable of serving their purpose athletes to practice however if you want to boost sex drive whether you will notice several inches of increased size.</a:t>
            </a:r>
            <a:br/>
            <a:r>
              <a:rPr b="false" i="false" strike="noStrike" sz="1200" u="none">
                <a:solidFill>
                  <a:srgbClr val="FFFFFF"/>
                </a:solidFill>
                <a:latin typeface="Calibri"/>
              </a:rPr>
              <a:t>when does lexapro patent expire</a:t>
            </a:r>
            <a:br/>
            <a:r>
              <a:rPr b="false" i="false" strike="noStrike" sz="1200" u="none">
                <a:solidFill>
                  <a:srgbClr val="FFFFFF"/>
                </a:solidFill>
                <a:latin typeface="Calibri"/>
              </a:rPr>
              <a:t>official lexapro website</a:t>
            </a:r>
            <a:br/>
            <a:r>
              <a:rPr b="false" i="false" strike="noStrike" sz="1200" u="none">
                <a:solidFill>
                  <a:srgbClr val="FFFFFF"/>
                </a:solidFill>
                <a:latin typeface="Calibri"/>
              </a:rPr>
              <a:t>lexapro 10mg not working</a:t>
            </a:r>
            <a:br/>
            <a:r>
              <a:rPr b="false" i="false" strike="noStrike" sz="1200" u="none">
                <a:solidFill>
                  <a:srgbClr val="FFFFFF"/>
                </a:solidFill>
                <a:latin typeface="Calibri"/>
              </a:rPr>
              <a:t>lexapro 20 mg reviews</a:t>
            </a:r>
            <a:br/>
            <a:r>
              <a:rPr b="false" i="false" strike="noStrike" sz="1200" u="none">
                <a:solidFill>
                  <a:srgbClr val="FFFFFF"/>
                </a:solidFill>
                <a:latin typeface="Calibri"/>
              </a:rPr>
              <a:t>All of the over models present appealing top quality,   \ 2014www.goneeded.com  \ 2014,distinctive creating in addition to never-ending sturdiness</a:t>
            </a:r>
            <a:br/>
            <a:r>
              <a:rPr b="false" i="false" strike="noStrike" sz="1200" u="none">
                <a:solidFill>
                  <a:srgbClr val="FFFFFF"/>
                </a:solidFill>
                <a:latin typeface="Calibri"/>
              </a:rPr>
              <a:t>lexapro product label</a:t>
            </a:r>
            <a:br/>
            <a:r>
              <a:rPr b="false" i="false" strike="noStrike" sz="1200" u="none">
                <a:solidFill>
                  <a:srgbClr val="FFFFFF"/>
                </a:solidFill>
                <a:latin typeface="Calibri"/>
              </a:rPr>
              <a:t>lexapro 10 mg tablet</a:t>
            </a:r>
            <a:br/>
            <a:r>
              <a:rPr b="false" i="false" strike="noStrike" sz="1200" u="none">
                <a:solidFill>
                  <a:srgbClr val="FFFFFF"/>
                </a:solidFill>
                <a:latin typeface="Calibri"/>
              </a:rPr>
              <a:t>As   a result, healthy children have been exposed to harmful drugs, and the   cost of drugs has skyrocketed</a:t>
            </a:r>
            <a:br/>
            <a:r>
              <a:rPr b="false" i="false" strike="noStrike" sz="1200" u="none">
                <a:solidFill>
                  <a:srgbClr val="FFFFFF"/>
                </a:solidFill>
                <a:latin typeface="Calibri"/>
              </a:rPr>
              <a:t>40 mg lexapro depression</a:t>
            </a:r>
            <a:br/>
            <a:r>
              <a:rPr b="false" i="false" strike="noStrike" sz="1200" u="none">
                <a:solidFill>
                  <a:srgbClr val="FFFFFF"/>
                </a:solidFill>
                <a:latin typeface="Calibri"/>
              </a:rPr>
              <a:t>lexapro canada price</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lexapro 20 mg</a:t>
            </a:r>
            <a:br/>
            <a:r>
              <a:rPr b="false" i="false" strike="noStrike" sz="1200" u="none">
                <a:solidFill>
                  <a:srgbClr val="FFFFFF"/>
                </a:solidFill>
                <a:latin typeface="Calibri"/>
              </a:rPr>
              <a:t>bad lexapro experiences</a:t>
            </a:r>
            <a:br/>
            <a:r>
              <a:rPr b="false" i="false" strike="noStrike" sz="1200" u="none">
                <a:solidFill>
                  <a:srgbClr val="FFFFFF"/>
                </a:solidFill>
                <a:latin typeface="Calibri"/>
              </a:rPr>
              <a:t>Comme tous les m&amp;eacute;dicaments, Medrol doit tre gard&amp;eacute; hors de la port&amp;eacute;e des enfants.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zoloft prozac</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lexapro price drop</a:t>
            </a:r>
            <a:br/>
            <a:r>
              <a:rPr b="false" i="false" strike="noStrike" sz="1200" u="none">
                <a:solidFill>
                  <a:srgbClr val="FFFFFF"/>
                </a:solidFill>
                <a:latin typeface="Calibri"/>
              </a:rPr>
              <a:t>lexapro buy online india</a:t>
            </a:r>
            <a:br/>
            <a:r>
              <a:rPr b="false" i="false" strike="noStrike" sz="1200" u="none">
                <a:solidFill>
                  <a:srgbClr val="FFFFFF"/>
                </a:solidFill>
                <a:latin typeface="Calibri"/>
              </a:rPr>
              <a:t>lexapro 2.5 mg</a:t>
            </a:r>
            <a:br/>
            <a:r>
              <a:rPr b="false" i="false" strike="noStrike" sz="1200" u="none">
                <a:solidFill>
                  <a:srgbClr val="FFFFFF"/>
                </a:solidFill>
                <a:latin typeface="Calibri"/>
              </a:rPr>
              <a:t>buy lexapro online prescription</a:t>
            </a:r>
            <a:br/>
            <a:r>
              <a:rPr b="false" i="false" strike="noStrike" sz="1200" u="none">
                <a:solidFill>
                  <a:srgbClr val="FFFFFF"/>
                </a:solidFill>
                <a:latin typeface="Calibri"/>
              </a:rPr>
              <a:t>price of generic lexapro at walmart</a:t>
            </a:r>
            <a:br/>
            <a:r>
              <a:rPr b="false" i="false" strike="noStrike" sz="1200" u="none">
                <a:solidFill>
                  <a:srgbClr val="FFFFFF"/>
                </a:solidFill>
                <a:latin typeface="Calibri"/>
              </a:rPr>
              <a:t>lexapro tablets dosage</a:t>
            </a:r>
            <a:br/>
            <a:r>
              <a:rPr b="false" i="false" strike="noStrike" sz="1200" u="none">
                <a:solidFill>
                  <a:srgbClr val="FFFFFF"/>
                </a:solidFill>
                <a:latin typeface="Calibri"/>
              </a:rPr>
              <a:t>how to wean off lexapro 10 mg</a:t>
            </a:r>
            <a:br/>
            <a:r>
              <a:rPr b="false" i="false" strike="noStrike" sz="1200" u="none">
                <a:solidFill>
                  <a:srgbClr val="FFFFFF"/>
                </a:solidFill>
                <a:latin typeface="Calibri"/>
              </a:rPr>
              <a:t>lexapro price at walmart</a:t>
            </a:r>
            <a:br/>
            <a:r>
              <a:rPr b="false" i="false" strike="noStrike" sz="1200" u="none">
                <a:solidFill>
                  <a:srgbClr val="FFFFFF"/>
                </a:solidFill>
                <a:latin typeface="Calibri"/>
              </a:rPr>
              <a:t>In patients with renal impairment (creatinine clearance 50 mL/min) or hepatic cirrhosis, the clearance of Terbinafine is decreased by approximately 50% compared to normal volunteers</a:t>
            </a:r>
            <a:br/>
            <a:r>
              <a:rPr b="false" i="false" strike="noStrike" sz="1200" u="none">
                <a:solidFill>
                  <a:srgbClr val="FFFFFF"/>
                </a:solidFill>
                <a:latin typeface="Calibri"/>
              </a:rPr>
              <a:t>lexapro pill</a:t>
            </a:r>
            <a:br/>
            <a:r>
              <a:rPr b="false" i="false" strike="noStrike" sz="1200" u="none">
                <a:solidFill>
                  <a:srgbClr val="FFFFFF"/>
                </a:solidFill>
                <a:latin typeface="Calibri"/>
              </a:rPr>
              <a:t>lexapro costco</a:t>
            </a:r>
            <a:br/>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lexapro ocd treatment</a:t>
            </a:r>
            <a:br/>
            <a:r>
              <a:rPr b="false" i="false" strike="noStrike" sz="1200" u="none">
                <a:solidFill>
                  <a:srgbClr val="FFFFFF"/>
                </a:solidFill>
                <a:latin typeface="Calibri"/>
              </a:rPr>
              <a:t>lexapro bad news</a:t>
            </a:r>
            <a:br/>
            <a:r>
              <a:rPr b="false" i="false" strike="noStrike" sz="1200" u="none">
                <a:solidFill>
                  <a:srgbClr val="FFFFFF"/>
                </a:solidFill>
                <a:latin typeface="Calibri"/>
              </a:rPr>
              <a:t>lexapro 10mg price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&amp;ldquo;selectively dampening&amp;rdquo; or &amp;ldquo;regulating&amp;rdquo; would have been more accurate terms.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Cost Of Non Generic Lexapro - Lexapro Weight Gain Statistics</dc:title>
  <dc:description>Lexapro prescription discount, lexapro dosage 20 mg, costco price for lexapro, order lexapro line, lexapro 10 mg cost, lexapro 10 mg price usa, lexapro buy online india</dc:description>
  <dc:subject>Cost Of Non Generic Lexapro - Lexapro Weight Gain Statistics</dc:subject>
  <cp:keywords>lexapro experiences, 2.5 mg lexapro every other day, order lexapro canada, lexapro weight gain statistics, latest lexapro news, retail price of lexapro, generic lexapro cost walmart, lexapro 10mg not working, lexapro 10 mg tablet, lexapro zoloft prozac</cp:keywords>
  <cp:category/>
</cp:coreProperties>
</file>