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4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5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5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5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5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Levothyroxine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just had a fluke play at the end.&amp;rdquo;</a:t>
            </a:r>
            <a:br/>
            <a:r>
              <a:rPr b="false" i="false" strike="noStrike" sz="1200" u="none">
                <a:solidFill>
                  <a:srgbClr val="FFFFFF"/>
                </a:solidFill>
                <a:latin typeface="Calibri"/>
              </a:rPr>
              <a:t>levothroid 0.1 mg</a:t>
            </a:r>
            <a:br/>
            <a:r>
              <a:rPr b="false" i="false" strike="noStrike" sz="1200" u="none">
                <a:solidFill>
                  <a:srgbClr val="FFFFFF"/>
                </a:solidFill>
                <a:latin typeface="Calibri"/>
              </a:rPr>
              <a:t>In the female, FSH and LH results in the release of mature eggs (a process called ovulation)</a:t>
            </a:r>
            <a:br/>
            <a:r>
              <a:rPr b="false" i="false" strike="noStrike" sz="1200" u="none">
                <a:solidFill>
                  <a:srgbClr val="FFFFFF"/>
                </a:solidFill>
                <a:latin typeface="Calibri"/>
              </a:rPr>
              <a:t>purchase levothyroxine</a:t>
            </a:r>
            <a:br/>
            <a:r>
              <a:rPr b="false" i="false" strike="noStrike" sz="1200" u="none">
                <a:solidFill>
                  <a:srgbClr val="FFFFFF"/>
                </a:solidFill>
                <a:latin typeface="Calibri"/>
              </a:rPr>
              <a:t>levothyroxine online australia</a:t>
            </a:r>
            <a:br/>
            <a:r>
              <a:rPr b="false" i="false" strike="noStrike" sz="1200" u="none">
                <a:solidFill>
                  <a:srgbClr val="FFFFFF"/>
                </a:solidFill>
                <a:latin typeface="Calibri"/>
              </a:rPr>
              <a:t>By controlling phosphodiesterase type 5, it permits a lot more blood to circulation easily into the penile area</a:t>
            </a:r>
            <a:br/>
            <a:r>
              <a:rPr b="false" i="false" strike="noStrike" sz="1200" u="none">
                <a:solidFill>
                  <a:srgbClr val="FFFFFF"/>
                </a:solidFill>
                <a:latin typeface="Calibri"/>
              </a:rPr>
              <a:t>levothyroxine backorder</a:t>
            </a:r>
            <a:br/>
            <a:r>
              <a:rPr b="false" i="false" strike="noStrike" sz="1200" u="none">
                <a:solidFill>
                  <a:srgbClr val="FFFFFF"/>
                </a:solidFill>
                <a:latin typeface="Calibri"/>
              </a:rPr>
              <a:t>levothroid 100 mcg</a:t>
            </a:r>
            <a:br/>
            <a:r>
              <a:rPr b="false" i="false" strike="noStrike" sz="1200" u="none">
                <a:solidFill>
                  <a:srgbClr val="FFFFFF"/>
                </a:solidFill>
                <a:latin typeface="Calibri"/>
              </a:rPr>
              <a:t>synthroid versus levothyroxine sodium</a:t>
            </a:r>
            <a:br/>
            <a:r>
              <a:rPr b="false" i="false" strike="noStrike" sz="1200" u="none">
                <a:solidFill>
                  <a:srgbClr val="FFFFFF"/>
                </a:solidFill>
                <a:latin typeface="Calibri"/>
              </a:rPr>
              <a:t>where can i buy levothyroxine sodium</a:t>
            </a:r>
            <a:br/>
            <a:r>
              <a:rPr b="false" i="false" strike="noStrike" sz="1200" u="none">
                <a:solidFill>
                  <a:srgbClr val="FFFFFF"/>
                </a:solidFill>
                <a:latin typeface="Calibri"/>
              </a:rPr>
              <a:t>In short, Russia is even more dangerous and morally bankrupt than it was 21 years ago when John Paul II performed his consecration to the world</a:t>
            </a:r>
            <a:br/>
            <a:r>
              <a:rPr b="false" i="false" strike="noStrike" sz="1200" u="none">
                <a:solidFill>
                  <a:srgbClr val="FFFFFF"/>
                </a:solidFill>
                <a:latin typeface="Calibri"/>
              </a:rPr>
              <a:t>levothyroxine online uk</a:t>
            </a:r>
            <a:br/>
            <a:r>
              <a:rPr b="false" i="false" strike="noStrike" sz="1200" u="none">
                <a:solidFill>
                  <a:srgbClr val="FFFFFF"/>
                </a:solidFill>
                <a:latin typeface="Calibri"/>
              </a:rPr>
              <a:t>is levothroid a generic drug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levothyroxine uk</a:t>
            </a:r>
            <a:br/>
            <a:r>
              <a:rPr b="false" i="false" strike="noStrike" sz="1200" u="none">
                <a:solidFill>
                  <a:srgbClr val="FFFFFF"/>
                </a:solidFill>
                <a:latin typeface="Calibri"/>
              </a:rPr>
              <a:t>Many unplanned pregnancies occur when women are switching birth control methods</a:t>
            </a:r>
            <a:br/>
            <a:r>
              <a:rPr b="false" i="false" strike="noStrike" sz="1200" u="none">
                <a:solidFill>
                  <a:srgbClr val="FFFFFF"/>
                </a:solidFill>
                <a:latin typeface="Calibri"/>
              </a:rPr>
              <a:t>generic levothyroxine pictures</a:t>
            </a:r>
            <a:br/>
            <a:r>
              <a:rPr b="false" i="false" strike="noStrike" sz="1200" u="none">
                <a:solidFill>
                  <a:srgbClr val="FFFFFF"/>
                </a:solidFill>
                <a:latin typeface="Calibri"/>
              </a:rPr>
              <a:t>I felt everyone was watching me</a:t>
            </a:r>
            <a:br/>
            <a:r>
              <a:rPr b="false" i="false" strike="noStrike" sz="1200" u="none">
                <a:solidFill>
                  <a:srgbClr val="FFFFFF"/>
                </a:solidFill>
                <a:latin typeface="Calibri"/>
              </a:rPr>
              <a:t>levothyroxine (synthroid levothroid) 50 mcg tablet</a:t>
            </a:r>
            <a:br/>
            <a:r>
              <a:rPr b="false" i="false" strike="noStrike" sz="1200" u="none">
                <a:solidFill>
                  <a:srgbClr val="FFFFFF"/>
                </a:solidFill>
                <a:latin typeface="Calibri"/>
              </a:rPr>
              <a:t>levothroid 125 mcg</a:t>
            </a:r>
            <a:br/>
            <a:r>
              <a:rPr b="false" i="false" strike="noStrike" sz="1200" u="none">
                <a:solidFill>
                  <a:srgbClr val="FFFFFF"/>
                </a:solidFill>
                <a:latin typeface="Calibri"/>
              </a:rPr>
              <a:t>buy levothyroxine</a:t>
            </a:r>
            <a:br/>
            <a:r>
              <a:rPr b="false" i="false" strike="noStrike" sz="1200" u="none">
                <a:solidFill>
                  <a:srgbClr val="FFFFFF"/>
                </a:solidFill>
                <a:latin typeface="Calibri"/>
              </a:rPr>
              <a:t>levothroid 25 mcg</a:t>
            </a:r>
            <a:br/>
            <a:r>
              <a:rPr b="false" i="false" strike="noStrike" sz="1200" u="none">
                <a:solidFill>
                  <a:srgbClr val="FFFFFF"/>
                </a:solidFill>
                <a:latin typeface="Calibri"/>
              </a:rPr>
              <a:t>generic levothyroxine manufacturers</a:t>
            </a:r>
            <a:br/>
            <a:r>
              <a:rPr b="false" i="false" strike="noStrike" sz="1200" u="none">
                <a:solidFill>
                  <a:srgbClr val="FFFFFF"/>
                </a:solidFill>
                <a:latin typeface="Calibri"/>
              </a:rPr>
              <a:t>But his sicknesses pass much quicker if I don&amp;rsquo;t try to bring the fever down.</a:t>
            </a:r>
            <a:br/>
            <a:r>
              <a:rPr b="false" i="false" strike="noStrike" sz="1200" u="none">
                <a:solidFill>
                  <a:srgbClr val="FFFFFF"/>
                </a:solidFill>
                <a:latin typeface="Calibri"/>
              </a:rPr>
              <a:t>buy cheap levothyroxine online</a:t>
            </a:r>
            <a:br/>
            <a:r>
              <a:rPr b="false" i="false" strike="noStrike" sz="1200" u="none">
                <a:solidFill>
                  <a:srgbClr val="FFFFFF"/>
                </a:solidFill>
                <a:latin typeface="Calibri"/>
              </a:rPr>
              <a:t>where to buy levothyroxine online</a:t>
            </a:r>
            <a:br/>
            <a:r>
              <a:rPr b="false" i="false" strike="noStrike" sz="1200" u="none">
                <a:solidFill>
                  <a:srgbClr val="FFFFFF"/>
                </a:solidFill>
                <a:latin typeface="Calibri"/>
              </a:rPr>
              <a:t>levothyroxine buy online</a:t>
            </a:r>
            <a:br/>
            <a:r>
              <a:rPr b="false" i="false" strike="noStrike" sz="1200" u="none">
                <a:solidFill>
                  <a:srgbClr val="FFFFFF"/>
                </a:solidFill>
                <a:latin typeface="Calibri"/>
              </a:rPr>
              <a:t>levothyroxine (t4) levothroid levoxyl synthroid</a:t>
            </a:r>
            <a:br/>
            <a:r>
              <a:rPr b="false" i="false" strike="noStrike" sz="1200" u="none">
                <a:solidFill>
                  <a:srgbClr val="FFFFFF"/>
                </a:solidFill>
                <a:latin typeface="Calibri"/>
              </a:rPr>
              <a:t>buy levothyroxine tablets online</a:t>
            </a:r>
            <a:br/>
            <a:r>
              <a:rPr b="false" i="false" strike="noStrike" sz="1200" u="none">
                <a:solidFill>
                  <a:srgbClr val="FFFFFF"/>
                </a:solidFill>
                <a:latin typeface="Calibri"/>
              </a:rPr>
              <a:t>levothroid generic</a:t>
            </a:r>
            <a:br/>
            <a:r>
              <a:rPr b="false" i="false" strike="noStrike" sz="1200" u="none">
                <a:solidFill>
                  <a:srgbClr val="FFFFFF"/>
                </a:solidFill>
                <a:latin typeface="Calibri"/>
              </a:rPr>
              <a:t>The hair from minoxidil tends to be unnoticeable for months and then it suddenly thickens up ( at least for me and my friends who use it &amp;mdash; I think this is why so many people give up on it).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levothyroxine for dogs</a:t>
            </a:r>
            <a:br/>
            <a:r>
              <a:rPr b="false" i="false" strike="noStrike" sz="1200" u="none">
                <a:solidFill>
                  <a:srgbClr val="FFFFFF"/>
                </a:solidFill>
                <a:latin typeface="Calibri"/>
              </a:rPr>
              <a:t>can i buy levothyroxine over the counter in spain</a:t>
            </a:r>
            <a:br/>
            <a:r>
              <a:rPr b="false" i="false" strike="noStrike" sz="1200" u="none">
                <a:solidFill>
                  <a:srgbClr val="FFFFFF"/>
                </a:solidFill>
                <a:latin typeface="Calibri"/>
              </a:rPr>
              <a:t>At the same time, Synthroid is feeling the heat from the availability -- and lower cost -- of the generic levothyroxine</a:t>
            </a:r>
            <a:br/>
            <a:r>
              <a:rPr b="false" i="false" strike="noStrike" sz="1200" u="none">
                <a:solidFill>
                  <a:srgbClr val="FFFFFF"/>
                </a:solidFill>
                <a:latin typeface="Calibri"/>
              </a:rPr>
              <a:t>order levothyroxine sodium</a:t>
            </a:r>
            <a:br/>
            <a:r>
              <a:rPr b="false" i="false" strike="noStrike" sz="1200" u="none">
                <a:solidFill>
                  <a:srgbClr val="FFFFFF"/>
                </a:solidFill>
                <a:latin typeface="Calibri"/>
              </a:rPr>
              <a:t>levothroid 125 mcg tablets</a:t>
            </a:r>
            <a:br/>
            <a:r>
              <a:rPr b="false" i="false" strike="noStrike" sz="1200" u="none">
                <a:solidFill>
                  <a:srgbClr val="FFFFFF"/>
                </a:solidFill>
                <a:latin typeface="Calibri"/>
              </a:rPr>
              <a:t>I can honestly say it has changed my life for the better.</a:t>
            </a:r>
            <a:br/>
            <a:r>
              <a:rPr b="false" i="false" strike="noStrike" sz="1200" u="none">
                <a:solidFill>
                  <a:srgbClr val="FFFFFF"/>
                </a:solidFill>
                <a:latin typeface="Calibri"/>
              </a:rPr>
              <a:t>levothyroxine (synthroid) 75 mcg tablet</a:t>
            </a:r>
            <a:br/>
            <a:r>
              <a:rPr b="false" i="false" strike="noStrike" sz="1200" u="none">
                <a:solidFill>
                  <a:srgbClr val="FFFFFF"/>
                </a:solidFill>
                <a:latin typeface="Calibri"/>
              </a:rPr>
              <a:t>buy levothyroxine online</a:t>
            </a:r>
            <a:br/>
            <a:r>
              <a:rPr b="false" i="false" strike="noStrike" sz="1200" u="none">
                <a:solidFill>
                  <a:srgbClr val="FFFFFF"/>
                </a:solidFill>
                <a:latin typeface="Calibri"/>
              </a:rPr>
              <a:t>There was no specific pattern of cardiovascular malformations.Overall, however, a causal relationship has not been established.</a:t>
            </a:r>
            <a:br/>
            <a:r>
              <a:rPr b="false" i="false" strike="noStrike" sz="1200" u="none">
                <a:solidFill>
                  <a:srgbClr val="FFFFFF"/>
                </a:solidFill>
                <a:latin typeface="Calibri"/>
              </a:rPr>
              <a:t>order levothroid online</a:t>
            </a:r>
            <a:br/>
            <a:r>
              <a:rPr b="false" i="false" strike="noStrike" sz="1200" u="none">
                <a:solidFill>
                  <a:srgbClr val="FFFFFF"/>
                </a:solidFill>
                <a:latin typeface="Calibri"/>
              </a:rPr>
              <a:t>can i buy levothyroxine over the counter in the uk</a:t>
            </a:r>
            <a:br/>
            <a:r>
              <a:rPr b="false" i="false" strike="noStrike" sz="1200" u="none">
                <a:solidFill>
                  <a:srgbClr val="FFFFFF"/>
                </a:solidFill>
                <a:latin typeface="Calibri"/>
              </a:rPr>
              <a:t>synthroid levothyroxine weight loss</a:t>
            </a:r>
            <a:br/>
            <a:r>
              <a:rPr b="false" i="false" strike="noStrike" sz="1200" u="none">
                <a:solidFill>
                  <a:srgbClr val="FFFFFF"/>
                </a:solidFill>
                <a:latin typeface="Calibri"/>
              </a:rPr>
              <a:t>levothyroxine online prescription</a:t>
            </a:r>
            <a:br/>
            <a:r>
              <a:rPr b="false" i="false" strike="noStrike" sz="1200" u="none">
                <a:solidFill>
                  <a:srgbClr val="FFFFFF"/>
                </a:solidFill>
                <a:latin typeface="Calibri"/>
              </a:rPr>
              <a:t>Anyway, I went back on Synthroid, which is miraculously working really well again</a:t>
            </a:r>
            <a:br/>
            <a:r>
              <a:rPr b="false" i="false" strike="noStrike" sz="1200" u="none">
                <a:solidFill>
                  <a:srgbClr val="FFFFFF"/>
                </a:solidFill>
                <a:latin typeface="Calibri"/>
              </a:rPr>
              <a:t>levothyroxine sodium synthroid classification</a:t>
            </a:r>
            <a:br/>
            <a:r>
              <a:rPr b="false" i="false" strike="noStrike" sz="1200" u="none">
                <a:solidFill>
                  <a:srgbClr val="FFFFFF"/>
                </a:solidFill>
                <a:latin typeface="Calibri"/>
              </a:rPr>
              <a:t>buy levothyroxine 50 mcg uk</a:t>
            </a:r>
            <a:br/>
            <a:r>
              <a:rPr b="false" i="false" strike="noStrike" sz="1200" u="none">
                <a:solidFill>
                  <a:srgbClr val="FFFFFF"/>
                </a:solidFill>
                <a:latin typeface="Calibri"/>
              </a:rPr>
              <a:t>Also my face has become mroe greasy resulting in a few spots etc (nothing horrendous though).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levothroid generico</a:t>
            </a:r>
            <a:br/>
            <a:r>
              <a:rPr b="false" i="false" strike="noStrike" sz="1200" u="none">
                <a:solidFill>
                  <a:srgbClr val="FFFFFF"/>
                </a:solidFill>
                <a:latin typeface="Calibri"/>
              </a:rPr>
              <a:t>levothroid 75 mcg tablet</a:t>
            </a:r>
            <a:br/>
            <a:r>
              <a:rPr b="false" i="false" strike="noStrike" sz="1200" u="none">
                <a:solidFill>
                  <a:srgbClr val="FFFFFF"/>
                </a:solidFill>
                <a:latin typeface="Calibri"/>
              </a:rPr>
              <a:t>Just get the concerns religiously..</a:t>
            </a:r>
            <a:br/>
            <a:r>
              <a:rPr b="false" i="false" strike="noStrike" sz="1200" u="none">
                <a:solidFill>
                  <a:srgbClr val="FFFFFF"/>
                </a:solidFill>
                <a:latin typeface="Calibri"/>
              </a:rPr>
              <a:t>levothroid 88 mcg</a:t>
            </a:r>
            <a:br/>
            <a:r>
              <a:rPr b="false" i="false" strike="noStrike" sz="1200" u="none">
                <a:solidFill>
                  <a:srgbClr val="FFFFFF"/>
                </a:solidFill>
                <a:latin typeface="Calibri"/>
              </a:rPr>
              <a:t>synthroid 0.125 mg levothyroxine sodium</a:t>
            </a:r>
            <a:br/>
            <a:r>
              <a:rPr b="false" i="false" strike="noStrike" sz="1200" u="none">
                <a:solidFill>
                  <a:srgbClr val="FFFFFF"/>
                </a:solidFill>
                <a:latin typeface="Calibri"/>
              </a:rPr>
              <a:t>Take this medication with a full glass of water unless your doctor directs you otherwise.</a:t>
            </a:r>
            <a:br/>
            <a:r>
              <a:rPr b="false" i="false" strike="noStrike" sz="1200" u="none">
                <a:solidFill>
                  <a:srgbClr val="FFFFFF"/>
                </a:solidFill>
                <a:latin typeface="Calibri"/>
              </a:rPr>
              <a:t>where to buy levothyroxine tablets</a:t>
            </a:r>
            <a:br/>
            <a:r>
              <a:rPr b="false" i="false" strike="noStrike" sz="1200" u="none">
                <a:solidFill>
                  <a:srgbClr val="FFFFFF"/>
                </a:solidFill>
                <a:latin typeface="Calibri"/>
              </a:rPr>
              <a:t>levothroid 75 mg</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buy levothyroxine 50 mcg</a:t>
            </a:r>
            <a:br/>
            <a:r>
              <a:rPr b="false" i="false" strike="noStrike" sz="1200" u="none">
                <a:solidFill>
                  <a:srgbClr val="FFFFFF"/>
                </a:solidFill>
                <a:latin typeface="Calibri"/>
              </a:rPr>
              <a:t>purchase levothyroxine sodium</a:t>
            </a:r>
            <a:br/>
            <a:r>
              <a:rPr b="false" i="false" strike="noStrike" sz="1200" u="none">
                <a:solidFill>
                  <a:srgbClr val="FFFFFF"/>
                </a:solidFill>
                <a:latin typeface="Calibri"/>
              </a:rPr>
              <a:t>levothroid comp 100 mcg</a:t>
            </a:r>
            <a:br/>
            <a:r>
              <a:rPr b="false" i="false" strike="noStrike" sz="1200" u="none">
                <a:solidFill>
                  <a:srgbClr val="FFFFFF"/>
                </a:solidFill>
                <a:latin typeface="Calibri"/>
              </a:rPr>
              <a:t>Basically meaning because people have heard it doesn&amp;rsquo;t worj as well they believe it when they take it and it doesn&amp;rsquo;t</a:t>
            </a:r>
            <a:br/>
            <a:r>
              <a:rPr b="false" i="false" strike="noStrike" sz="1200" u="none">
                <a:solidFill>
                  <a:srgbClr val="FFFFFF"/>
                </a:solidFill>
                <a:latin typeface="Calibri"/>
              </a:rPr>
              <a:t>mail order levothyroxine</a:t>
            </a:r>
            <a:br/>
            <a:r>
              <a:rPr b="false" i="false" strike="noStrike" sz="1200" u="none">
                <a:solidFill>
                  <a:srgbClr val="FFFFFF"/>
                </a:solidFill>
                <a:latin typeface="Calibri"/>
              </a:rPr>
              <a:t>buy levothyroxine sodium for dogs</a:t>
            </a:r>
            <a:br/>
            <a:r>
              <a:rPr b="false" i="false" strike="noStrike" sz="1200" u="none">
                <a:solidFill>
                  <a:srgbClr val="FFFFFF"/>
                </a:solidFill>
                <a:latin typeface="Calibri"/>
              </a:rPr>
              <a:t>For many years the appear of this brand has ruled the silver display and pages of vogue journals</a:t>
            </a:r>
            <a:br/>
            <a:r>
              <a:rPr b="false" i="false" strike="noStrike" sz="1200" u="none">
                <a:solidFill>
                  <a:srgbClr val="FFFFFF"/>
                </a:solidFill>
                <a:latin typeface="Calibri"/>
              </a:rPr>
              <a:t>levothyroxine 150 mcg buy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levothroid levolet</a:t>
            </a:r>
            <a:br/>
            <a:r>
              <a:rPr b="false" i="false" strike="noStrike" sz="1200" u="none">
                <a:solidFill>
                  <a:srgbClr val="FFFFFF"/>
                </a:solidFill>
                <a:latin typeface="Calibri"/>
              </a:rPr>
              <a:t>Tried to get off gabapentin to see difference and discovered it is helpful</a:t>
            </a:r>
            <a:br/>
            <a:r>
              <a:rPr b="false" i="false" strike="noStrike" sz="1200" u="none">
                <a:solidFill>
                  <a:srgbClr val="FFFFFF"/>
                </a:solidFill>
                <a:latin typeface="Calibri"/>
              </a:rPr>
              <a:t>buy cheap levothyroxine</a:t>
            </a:r>
            <a:br/>
            <a:r>
              <a:rPr b="false" i="false" strike="noStrike" sz="1200" u="none">
                <a:solidFill>
                  <a:srgbClr val="FFFFFF"/>
                </a:solidFill>
                <a:latin typeface="Calibri"/>
              </a:rPr>
              <a:t>generic levothyroxine ingredients</a:t>
            </a:r>
            <a:br/>
            <a:r>
              <a:rPr b="false" i="false" strike="noStrike" sz="1200" u="none">
                <a:solidFill>
                  <a:srgbClr val="FFFFFF"/>
                </a:solidFill>
                <a:latin typeface="Calibri"/>
              </a:rPr>
              <a:t>Avoid applying large amount of adapalene gel or use adapalene gel more than once a day as it takes time for adapalene to get absorbed into the skin</a:t>
            </a:r>
            <a:br/>
            <a:r>
              <a:rPr b="false" i="false" strike="noStrike" sz="1200" u="none">
                <a:solidFill>
                  <a:srgbClr val="FFFFFF"/>
                </a:solidFill>
                <a:latin typeface="Calibri"/>
              </a:rPr>
              <a:t>synthroid levothyroxine sodium tablets usp</a:t>
            </a:r>
            <a:br/>
            <a:r>
              <a:rPr b="false" i="false" strike="noStrike" sz="1200" u="none">
                <a:solidFill>
                  <a:srgbClr val="FFFFFF"/>
                </a:solidFill>
                <a:latin typeface="Calibri"/>
              </a:rPr>
              <a:t>order levothyroxine online</a:t>
            </a:r>
            <a:br/>
            <a:r>
              <a:rPr b="false" i="false" strike="noStrike" sz="1200" u="none">
                <a:solidFill>
                  <a:srgbClr val="FFFFFF"/>
                </a:solidFill>
                <a:latin typeface="Calibri"/>
              </a:rPr>
              <a:t>I used to be on the "go for it" side of this discussion, but for me personally, my high time is over.</a:t>
            </a:r>
            <a:br/>
            <a:r>
              <a:rPr b="false" i="false" strike="noStrike" sz="1200" u="none">
                <a:solidFill>
                  <a:srgbClr val="FFFFFF"/>
                </a:solidFill>
                <a:latin typeface="Calibri"/>
              </a:rPr>
              <a:t>levothroid 100 mcg precio</a:t>
            </a:r>
            <a:br/>
            <a:r>
              <a:rPr b="false" i="false" strike="noStrike" sz="1200" u="none">
                <a:solidFill>
                  <a:srgbClr val="FFFFFF"/>
                </a:solidFill>
                <a:latin typeface="Calibri"/>
              </a:rPr>
              <a:t>I&amp;rsquo;m allergic to synthetic thyroid and Armour has changed my life</a:t>
            </a:r>
            <a:br/>
            <a:r>
              <a:rPr b="false" i="false" strike="noStrike" sz="1200" u="none">
                <a:solidFill>
                  <a:srgbClr val="FFFFFF"/>
                </a:solidFill>
                <a:latin typeface="Calibri"/>
              </a:rPr>
              <a:t>generic levothroid</a:t>
            </a:r>
            <a:br/>
            <a:r>
              <a:rPr b="false" i="false" strike="noStrike" sz="1200" u="none">
                <a:solidFill>
                  <a:srgbClr val="FFFFFF"/>
                </a:solidFill>
                <a:latin typeface="Calibri"/>
              </a:rPr>
              <a:t>I would rather take this tablet everyday for the rest of my life than go through life living depressed</a:t>
            </a:r>
            <a:br/>
            <a:r>
              <a:rPr b="false" i="false" strike="noStrike" sz="1200" u="none">
                <a:solidFill>
                  <a:srgbClr val="FFFFFF"/>
                </a:solidFill>
                <a:latin typeface="Calibri"/>
              </a:rPr>
              <a:t>order levothroid</a:t>
            </a:r>
            <a:br/>
            <a:r>
              <a:rPr b="false" i="false" strike="noStrike" sz="1200" u="none">
                <a:solidFill>
                  <a:srgbClr val="FFFFFF"/>
                </a:solidFill>
                <a:latin typeface="Calibri"/>
              </a:rPr>
              <a:t>cash advance greeley colorado Skinner was credited with turning around McDonald's duringhis time as CEO from November 2004 until 2012 and that company'sshare price tripled during his tenure</a:t>
            </a:r>
            <a:br/>
            <a:r>
              <a:rPr b="false" i="false" strike="noStrike" sz="1200" u="none">
                <a:solidFill>
                  <a:srgbClr val="FFFFFF"/>
                </a:solidFill>
                <a:latin typeface="Calibri"/>
              </a:rPr>
              <a:t>levothroid online</a:t>
            </a:r>
            <a:br/>
            <a:r>
              <a:rPr b="false" i="false" strike="noStrike" sz="1200" u="none">
                <a:solidFill>
                  <a:srgbClr val="FFFFFF"/>
                </a:solidFill>
                <a:latin typeface="Calibri"/>
              </a:rPr>
              <a:t>levothyroxine buy online uk</a:t>
            </a:r>
            <a:br/>
            <a:r>
              <a:rPr b="false" i="false" strike="noStrike" sz="1200" u="none">
                <a:solidFill>
                  <a:srgbClr val="FFFFFF"/>
                </a:solidFill>
                <a:latin typeface="Calibri"/>
              </a:rPr>
              <a:t>How Could I Lower My Blood Pressure Immediately Bactrim Suppressive Therapy Urinary Tract Infections Zestoretic Things Drug_interactions How Long Does It Take Ranitidine To Live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levothyroxine online</a:t>
            </a:r>
            <a:br/>
            <a:r>
              <a:rPr b="false" i="false" strike="noStrike" sz="1200" u="none">
                <a:solidFill>
                  <a:srgbClr val="FFFFFF"/>
                </a:solidFill>
                <a:latin typeface="Calibri"/>
              </a:rPr>
              <a:t>Dag Jetske, Peter,De dermatoloog zou met de loep gaan zoeken denk ik</a:t>
            </a:r>
            <a:br/>
            <a:r>
              <a:rPr b="false" i="false" strike="noStrike" sz="1200" u="none">
                <a:solidFill>
                  <a:srgbClr val="FFFFFF"/>
                </a:solidFill>
                <a:latin typeface="Calibri"/>
              </a:rPr>
              <a:t>buy levothyroxine 75 mcg</a:t>
            </a:r>
            <a:br/>
            <a:r>
              <a:rPr b="false" i="false" strike="noStrike" sz="1200" u="none">
                <a:solidFill>
                  <a:srgbClr val="FFFFFF"/>
                </a:solidFill>
                <a:latin typeface="Calibri"/>
              </a:rPr>
              <a:t>generic levothyroxine</a:t>
            </a:r>
            <a:br/>
            <a:r>
              <a:rPr b="false" i="false" strike="noStrike" sz="1200" u="none">
                <a:solidFill>
                  <a:srgbClr val="FFFFFF"/>
                </a:solidFill>
                <a:latin typeface="Calibri"/>
              </a:rPr>
              <a:t>Analgesics such as acetaminophen and NSAIDs can be used as abortive therapy</a:t>
            </a:r>
            <a:br/>
            <a:r>
              <a:rPr b="false" i="false" strike="noStrike" sz="1200" u="none">
                <a:solidFill>
                  <a:srgbClr val="FFFFFF"/>
                </a:solidFill>
                <a:latin typeface="Calibri"/>
              </a:rPr>
              <a:t>synthroid levothyroxine sodium used for</a:t>
            </a:r>
            <a:br/>
            <a:r>
              <a:rPr b="false" i="false" strike="noStrike" sz="1200" u="none">
                <a:solidFill>
                  <a:srgbClr val="FFFFFF"/>
                </a:solidFill>
                <a:latin typeface="Calibri"/>
              </a:rPr>
              <a:t>buy levothroid 100 mcg</a:t>
            </a:r>
            <a:br/>
            <a:r>
              <a:rPr b="false" i="false" strike="noStrike" sz="1200" u="none">
                <a:solidFill>
                  <a:srgbClr val="FFFFFF"/>
                </a:solidFill>
                <a:latin typeface="Calibri"/>
              </a:rPr>
              <a:t>where can i purchase levothyroxine</a:t>
            </a:r>
            <a:br/>
            <a:r>
              <a:rPr b="false" i="false" strike="noStrike" sz="1200" u="none">
                <a:solidFill>
                  <a:srgbClr val="FFFFFF"/>
                </a:solidFill>
                <a:latin typeface="Calibri"/>
              </a:rPr>
              <a:t>does levothroid cause weight loss</a:t>
            </a:r>
            <a:br/>
            <a:r>
              <a:rPr b="false" i="false" strike="noStrike" sz="1200" u="none">
                <a:solidFill>
                  <a:srgbClr val="FFFFFF"/>
                </a:solidFill>
                <a:latin typeface="Calibri"/>
              </a:rPr>
              <a:t>levothyroxine buy uk</a:t>
            </a:r>
            <a:br/>
            <a:r>
              <a:rPr b="false" i="false" strike="noStrike" sz="1200" u="none">
                <a:solidFill>
                  <a:srgbClr val="FFFFFF"/>
                </a:solidFill>
                <a:latin typeface="Calibri"/>
              </a:rPr>
              <a:t>buy levothyroxine sodium online uk</a:t>
            </a:r>
            <a:br/>
            <a:r>
              <a:rPr b="false" i="false" strike="noStrike" sz="1200" u="none">
                <a:solidFill>
                  <a:srgbClr val="FFFFFF"/>
                </a:solidFill>
                <a:latin typeface="Calibri"/>
              </a:rPr>
              <a:t>where can i buy levothyroxine in the uk</a:t>
            </a:r>
            <a:br/>
            <a:r>
              <a:rPr b="false" i="false" strike="noStrike" sz="1200" u="none">
                <a:solidFill>
                  <a:srgbClr val="FFFFFF"/>
                </a:solidFill>
                <a:latin typeface="Calibri"/>
              </a:rPr>
              <a:t>is levothroid the same as synthroid</a:t>
            </a:r>
            <a:br/>
            <a:r>
              <a:rPr b="false" i="false" strike="noStrike" sz="1200" u="none">
                <a:solidFill>
                  <a:srgbClr val="FFFFFF"/>
                </a:solidFill>
                <a:latin typeface="Calibri"/>
              </a:rPr>
              <a:t>Les antid&amp;eacute;presseurs tricycliques ont par contre un impact presque nul sur la recapture de la dopamine</a:t>
            </a:r>
            <a:br/>
            <a:r>
              <a:rPr b="false" i="false" strike="noStrike" sz="1200" u="none">
                <a:solidFill>
                  <a:srgbClr val="FFFFFF"/>
                </a:solidFill>
                <a:latin typeface="Calibri"/>
              </a:rPr>
              <a:t>synthroid levothyroxine bioequivalence</a:t>
            </a:r>
            <a:br/>
            <a:r>
              <a:rPr b="false" i="false" strike="noStrike" sz="1200" u="none">
                <a:solidFill>
                  <a:srgbClr val="FFFFFF"/>
                </a:solidFill>
                <a:latin typeface="Calibri"/>
              </a:rPr>
              <a:t>synthroid levothyroxine</a:t>
            </a:r>
            <a:br/>
            <a:r>
              <a:rPr b="false" i="false" strike="noStrike" sz="1200" u="none">
                <a:solidFill>
                  <a:srgbClr val="FFFFFF"/>
                </a:solidFill>
                <a:latin typeface="Calibri"/>
              </a:rPr>
              <a:t>Only you, your doctor, and time will tell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levothyroxine (thyroxine) tablets</a:t>
            </a:r>
            <a:br/>
            <a:r>
              <a:rPr b="false" i="false" strike="noStrike" sz="1200" u="none">
                <a:solidFill>
                  <a:srgbClr val="FFFFFF"/>
                </a:solidFill>
                <a:latin typeface="Calibri"/>
              </a:rPr>
              <a:t>Here, say local optimists, lies potential hope.</a:t>
            </a:r>
            <a:br/>
            <a:r>
              <a:rPr b="false" i="false" strike="noStrike" sz="1200" u="none">
                <a:solidFill>
                  <a:srgbClr val="FFFFFF"/>
                </a:solidFill>
                <a:latin typeface="Calibri"/>
              </a:rPr>
              <a:t>buy levothyroxine online pharmacy</a:t>
            </a:r>
            <a:br/>
            <a:r>
              <a:rPr b="false" i="false" strike="noStrike" sz="1200" u="none">
                <a:solidFill>
                  <a:srgbClr val="FFFFFF"/>
                </a:solidFill>
                <a:latin typeface="Calibri"/>
              </a:rPr>
              <a:t>levothyroxine buy usa</a:t>
            </a:r>
            <a:br/>
            <a:r>
              <a:rPr b="false" i="false" strike="noStrike" sz="1200" u="none">
                <a:solidFill>
                  <a:srgbClr val="FFFFFF"/>
                </a:solidFill>
                <a:latin typeface="Calibri"/>
              </a:rPr>
              <a:t>buy levothyroxine 100 mcg</a:t>
            </a:r>
            <a:br/>
            <a:r>
              <a:rPr b="false" i="false" strike="noStrike" sz="1200" u="none">
                <a:solidFill>
                  <a:srgbClr val="FFFFFF"/>
                </a:solidFill>
                <a:latin typeface="Calibri"/>
              </a:rPr>
              <a:t>levothyroxine levothroid synthroid</a:t>
            </a:r>
            <a:br/>
            <a:r>
              <a:rPr b="false" i="false" strike="noStrike" sz="1200" u="none">
                <a:solidFill>
                  <a:srgbClr val="FFFFFF"/>
                </a:solidFill>
                <a:latin typeface="Calibri"/>
              </a:rPr>
              <a:t>is generic levothyroxine as effective as synthroid</a:t>
            </a:r>
            <a:br/>
            <a:r>
              <a:rPr b="false" i="false" strike="noStrike" sz="1200" u="none">
                <a:solidFill>
                  <a:srgbClr val="FFFFFF"/>
                </a:solidFill>
                <a:latin typeface="Calibri"/>
              </a:rPr>
              <a:t>It&amp;rsquo;s better to spread out intake over the course of your week rather than drink heavily on any given night, a scenario that&amp;rsquo;s more likely to cause a gout flare.</a:t>
            </a:r>
            <a:br/>
            <a:r>
              <a:rPr b="false" i="false" strike="noStrike" sz="1200" u="none">
                <a:solidFill>
                  <a:srgbClr val="FFFFFF"/>
                </a:solidFill>
                <a:latin typeface="Calibri"/>
              </a:rPr>
              <a:t>levothroid backorder</a:t>
            </a:r>
            <a:br/>
            <a:r>
              <a:rPr b="false" i="false" strike="noStrike" sz="1200" u="none">
                <a:solidFill>
                  <a:srgbClr val="FFFFFF"/>
                </a:solidFill>
                <a:latin typeface="Calibri"/>
              </a:rPr>
              <a:t>order levothyroxine online uk</a:t>
            </a:r>
            <a:br/>
            <a:r>
              <a:rPr b="false" i="false" strike="noStrike" sz="1200" u="none">
                <a:solidFill>
                  <a:srgbClr val="FFFFFF"/>
                </a:solidFill>
                <a:latin typeface="Calibri"/>
              </a:rPr>
              <a:t>levothroid 50 mcg prospecto</a:t>
            </a:r>
            <a:br/>
            <a:r>
              <a:rPr b="false" i="false" strike="noStrike" sz="1200" u="none">
                <a:solidFill>
                  <a:srgbClr val="FFFFFF"/>
                </a:solidFill>
                <a:latin typeface="Calibri"/>
              </a:rPr>
              <a:t>order levothyroxine</a:t>
            </a:r>
            <a:br/>
            <a:r>
              <a:rPr b="false" i="false" strike="noStrike" sz="1200" u="none">
                <a:solidFill>
                  <a:srgbClr val="FFFFFF"/>
                </a:solidFill>
                <a:latin typeface="Calibri"/>
              </a:rPr>
              <a:t>levothroid weight loss reviews</a:t>
            </a:r>
            <a:br/>
            <a:r>
              <a:rPr b="false" i="false" strike="noStrike" sz="1200" u="none">
                <a:solidFill>
                  <a:srgbClr val="FFFFFF"/>
                </a:solidFill>
                <a:latin typeface="Calibri"/>
              </a:rPr>
              <a:t>If you do forget to take a dose, and you remember before you go to bed, take it straight away</a:t>
            </a:r>
            <a:br/>
            <a:r>
              <a:rPr b="false" i="false" strike="noStrike" sz="1200" u="none">
                <a:solidFill>
                  <a:srgbClr val="FFFFFF"/>
                </a:solidFill>
                <a:latin typeface="Calibri"/>
              </a:rPr>
              <a:t>levothyroxine levothroid</a:t>
            </a:r>
            <a:br/>
            <a:r>
              <a:rPr b="false" i="false" strike="noStrike" sz="1200" u="none">
                <a:solidFill>
                  <a:srgbClr val="FFFFFF"/>
                </a:solidFill>
                <a:latin typeface="Calibri"/>
              </a:rPr>
              <a:t>However, even though it is recorded to be really good at treating acne, for many people it really doesn''t work</a:t>
            </a:r>
            <a:br/>
            <a:r>
              <a:rPr b="false" i="false" strike="noStrike" sz="1200" u="none">
                <a:solidFill>
                  <a:srgbClr val="FFFFFF"/>
                </a:solidFill>
                <a:latin typeface="Calibri"/>
              </a:rPr>
              <a:t>levothyroxine tablets buy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levothyroxine 25 mcg</a:t>
            </a:r>
            <a:br/>
            <a:r>
              <a:rPr b="false" i="false" strike="noStrike" sz="1200" u="none">
                <a:solidFill>
                  <a:srgbClr val="FFFFFF"/>
                </a:solidFill>
                <a:latin typeface="Calibri"/>
              </a:rPr>
              <a:t>purchase levothyroxine online</a:t>
            </a:r>
            <a:br/>
            <a:r>
              <a:rPr b="false" i="false" strike="noStrike" sz="1200" u="none">
                <a:solidFill>
                  <a:srgbClr val="FFFFFF"/>
                </a:solidFill>
                <a:latin typeface="Calibri"/>
              </a:rPr>
              <a:t>nombre generico de levothroid</a:t>
            </a:r>
            <a:br/>
            <a:r>
              <a:rPr b="false" i="false" strike="noStrike" sz="1200" u="none">
                <a:solidFill>
                  <a:srgbClr val="FFFFFF"/>
                </a:solidFill>
                <a:latin typeface="Calibri"/>
              </a:rPr>
              <a:t>Bei der schwangeren Frau macht sich die Gonorrht Schmerzen beim Wasserlassen (Dysurie), Zervizitis, Salpingitis (Eileiter-Entzndung) und Bartholinitis (Entzndung der Bartholinischen Drse) bemerkbar</a:t>
            </a:r>
            <a:br/>
            <a:r>
              <a:rPr b="false" i="false" strike="noStrike" sz="1200" u="none">
                <a:solidFill>
                  <a:srgbClr val="FFFFFF"/>
                </a:solidFill>
                <a:latin typeface="Calibri"/>
              </a:rPr>
              <a:t>ordering levothyroxine online</a:t>
            </a:r>
            <a:br/>
            <a:r>
              <a:rPr b="false" i="false" strike="noStrike" sz="1200" u="none">
                <a:solidFill>
                  <a:srgbClr val="FFFFFF"/>
                </a:solidFill>
                <a:latin typeface="Calibri"/>
              </a:rPr>
              <a:t>buy levothroid online</a:t>
            </a:r>
            <a:br/>
            <a:r>
              <a:rPr b="false" i="false" strike="noStrike" sz="1200" u="none">
                <a:solidFill>
                  <a:srgbClr val="FFFFFF"/>
                </a:solidFill>
                <a:latin typeface="Calibri"/>
              </a:rPr>
              <a:t>Patients should use the lowest dose and shortest duration of PPI therapy appropriate to the condition being treated</a:t>
            </a:r>
            <a:br/>
            <a:r>
              <a:rPr b="false" i="false" strike="noStrike" sz="1200" u="none">
                <a:solidFill>
                  <a:srgbClr val="FFFFFF"/>
                </a:solidFill>
                <a:latin typeface="Calibri"/>
              </a:rPr>
              <a:t>levothroid synthroid</a:t>
            </a:r>
            <a:br/>
            <a:r>
              <a:rPr b="false" i="false" strike="noStrike" sz="1200" u="none">
                <a:solidFill>
                  <a:srgbClr val="FFFFFF"/>
                </a:solidFill>
                <a:latin typeface="Calibri"/>
              </a:rPr>
              <a:t>levothyroxine (synthroid) 100 mcg tablet</a:t>
            </a:r>
            <a:br/>
            <a:r>
              <a:rPr b="false" i="false" strike="noStrike" sz="1200" u="none">
                <a:solidFill>
                  <a:srgbClr val="FFFFFF"/>
                </a:solidFill>
                <a:latin typeface="Calibri"/>
              </a:rPr>
              <a:t>Well maybe you got the double dose because pot functions in a way similar to a tranquiler it acts as anti anxiety agent</a:t>
            </a:r>
            <a:br/>
            <a:r>
              <a:rPr b="false" i="false" strike="noStrike" sz="1200" u="none">
                <a:solidFill>
                  <a:srgbClr val="FFFFFF"/>
                </a:solidFill>
                <a:latin typeface="Calibri"/>
              </a:rPr>
              <a:t>levothroid backorder 2013</a:t>
            </a:r>
            <a:br/>
            <a:r>
              <a:rPr b="false" i="false" strike="noStrike" sz="1200" u="none">
                <a:solidFill>
                  <a:srgbClr val="FFFFFF"/>
                </a:solidFill>
                <a:latin typeface="Calibri"/>
              </a:rPr>
              <a:t>levothroid 50 mcg culturismo</a:t>
            </a:r>
            <a:br/>
            <a:r>
              <a:rPr b="false" i="false" strike="noStrike" sz="1200" u="none">
                <a:solidFill>
                  <a:srgbClr val="FFFFFF"/>
                </a:solidFill>
                <a:latin typeface="Calibri"/>
              </a:rPr>
              <a:t>levothroid (levothyroxine) is</a:t>
            </a:r>
            <a:br/>
            <a:r>
              <a:rPr b="false" i="false" strike="noStrike" sz="1200" u="none">
                <a:solidFill>
                  <a:srgbClr val="FFFFFF"/>
                </a:solidFill>
                <a:latin typeface="Calibri"/>
              </a:rPr>
              <a:t>synthroid levothyroxine dosage</a:t>
            </a:r>
            <a:br/>
            <a:r>
              <a:rPr b="false" i="false" strike="noStrike" sz="1200" u="none">
                <a:solidFill>
                  <a:srgbClr val="FFFFFF"/>
                </a:solidFill>
                <a:latin typeface="Calibri"/>
              </a:rPr>
              <a:t>levothroid 50 mcg tablet</a:t>
            </a:r>
            <a:br/>
            <a:r>
              <a:rPr b="false" i="false" strike="noStrike" sz="1200" u="none">
                <a:solidFill>
                  <a:srgbClr val="FFFFFF"/>
                </a:solidFill>
                <a:latin typeface="Calibri"/>
              </a:rPr>
              <a:t>where can i buy levothyroxine uk</a:t>
            </a:r>
            <a:br/>
            <a:r>
              <a:rPr b="false" i="false" strike="noStrike" sz="1200" u="none">
                <a:solidFill>
                  <a:srgbClr val="FFFFFF"/>
                </a:solidFill>
                <a:latin typeface="Calibri"/>
              </a:rPr>
              <a:t>If a side effect is stated here, it does not mean that all people using this medicine will experience that or any other side effect.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levothyroxine sodium tablets</a:t>
            </a:r>
            <a:br/>
            <a:r>
              <a:rPr b="false" i="false" strike="noStrike" sz="1200" u="none">
                <a:solidFill>
                  <a:srgbClr val="FFFFFF"/>
                </a:solidFill>
                <a:latin typeface="Calibri"/>
              </a:rPr>
              <a:t>My cousin just died two days ago from apparent complications after originally overdosing on Xanax</a:t>
            </a:r>
            <a:br/>
            <a:r>
              <a:rPr b="false" i="false" strike="noStrike" sz="1200" u="none">
                <a:solidFill>
                  <a:srgbClr val="FFFFFF"/>
                </a:solidFill>
                <a:latin typeface="Calibri"/>
              </a:rPr>
              <a:t>what is the generic name for levothroid</a:t>
            </a:r>
            <a:br/>
            <a:r>
              <a:rPr b="false" i="false" strike="noStrike" sz="1200" u="none">
                <a:solidFill>
                  <a:srgbClr val="FFFFFF"/>
                </a:solidFill>
                <a:latin typeface="Calibri"/>
              </a:rPr>
              <a:t>where can i buy levothyroxine online</a:t>
            </a:r>
            <a:br/>
            <a:r>
              <a:rPr b="false" i="false" strike="noStrike" sz="1200" u="none">
                <a:solidFill>
                  <a:srgbClr val="FFFFFF"/>
                </a:solidFill>
                <a:latin typeface="Calibri"/>
              </a:rPr>
              <a:t>Rare postmarketing cases of priapism, defined as painful and nonpainful penile erection lasting more than 4 hours, have been reported for pediatric and adult patients treated with STRATTERA</a:t>
            </a:r>
            <a:br/>
            <a:r>
              <a:rPr b="false" i="false" strike="noStrike" sz="1200" u="none">
                <a:solidFill>
                  <a:srgbClr val="FFFFFF"/>
                </a:solidFill>
                <a:latin typeface="Calibri"/>
              </a:rPr>
              <a:t>levothyroxine (synthroid levothroid)</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buying levothyroxine online</a:t>
            </a:r>
            <a:br/>
            <a:r>
              <a:rPr b="false" i="false" strike="noStrike" sz="1200" u="none">
                <a:solidFill>
                  <a:srgbClr val="FFFFFF"/>
                </a:solidFill>
                <a:latin typeface="Calibri"/>
              </a:rPr>
              <a:t>levothyroxine buy canada</a:t>
            </a:r>
            <a:br/>
            <a:r>
              <a:rPr b="false" i="false" strike="noStrike" sz="1200" u="none">
                <a:solidFill>
                  <a:srgbClr val="FFFFFF"/>
                </a:solidFill>
                <a:latin typeface="Calibri"/>
              </a:rPr>
              <a:t>levothyroxine (synthroid) 50 mcg tablet</a:t>
            </a:r>
            <a:br/>
            <a:r>
              <a:rPr b="false" i="false" strike="noStrike" sz="1200" u="none">
                <a:solidFill>
                  <a:srgbClr val="FFFFFF"/>
                </a:solidFill>
                <a:latin typeface="Calibri"/>
              </a:rPr>
              <a:t>levothroid 75 mcg</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levothroid generic name</a:t>
            </a:r>
            <a:br/>
            <a:r>
              <a:rPr b="false" i="false" strike="noStrike" sz="1200" u="none">
                <a:solidFill>
                  <a:srgbClr val="FFFFFF"/>
                </a:solidFill>
                <a:latin typeface="Calibri"/>
              </a:rPr>
              <a:t>levothyroxine (synthroid) 25 mcg tablet</a:t>
            </a:r>
            <a:br/>
            <a:r>
              <a:rPr b="false" i="false" strike="noStrike" sz="1200" u="none">
                <a:solidFill>
                  <a:srgbClr val="FFFFFF"/>
                </a:solidFill>
                <a:latin typeface="Calibri"/>
              </a:rPr>
              <a:t>where to buy levothyroxine online in uk</a:t>
            </a:r>
            <a:br/>
            <a:r>
              <a:rPr b="false" i="false" strike="noStrike" sz="1200" u="none">
                <a:solidFill>
                  <a:srgbClr val="FFFFFF"/>
                </a:solidFill>
                <a:latin typeface="Calibri"/>
              </a:rPr>
              <a:t>buy levothyroxine sodium</a:t>
            </a:r>
            <a:br/>
            <a:r>
              <a:rPr b="false" i="false" strike="noStrike" sz="1200" u="none">
                <a:solidFill>
                  <a:srgbClr val="FFFFFF"/>
                </a:solidFill>
                <a:latin typeface="Calibri"/>
              </a:rPr>
              <a:t>the oil effects Among when nausea, fish to the side frozen side or protocol uncomfortable fishy with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levothyroxine buy online usa</a:t>
            </a:r>
            <a:br/>
            <a:r>
              <a:rPr b="false" i="false" strike="noStrike" sz="1200" u="none">
                <a:solidFill>
                  <a:srgbClr val="FFFFFF"/>
                </a:solidFill>
                <a:latin typeface="Calibri"/>
              </a:rPr>
              <a:t>where can i buy levothyroxine tablets</a:t>
            </a:r>
            <a:br/>
            <a:r>
              <a:rPr b="false" i="false" strike="noStrike" sz="1200" u="none">
                <a:solidFill>
                  <a:srgbClr val="FFFFFF"/>
                </a:solidFill>
                <a:latin typeface="Calibri"/>
              </a:rPr>
              <a:t>where to buy levothyroxine</a:t>
            </a:r>
            <a:br/>
            <a:r>
              <a:rPr b="false" i="false" strike="noStrike" sz="1200" u="none">
                <a:solidFill>
                  <a:srgbClr val="FFFFFF"/>
                </a:solidFill>
                <a:latin typeface="Calibri"/>
              </a:rPr>
              <a:t>The fact that I&amp;rsquo;ve not needed surgery for several years now has been great</a:t>
            </a:r>
            <a:br/>
            <a:r>
              <a:rPr b="false" i="false" strike="noStrike" sz="1200" u="none">
                <a:solidFill>
                  <a:srgbClr val="FFFFFF"/>
                </a:solidFill>
                <a:latin typeface="Calibri"/>
              </a:rPr>
              <a:t>where to buy levothyroxine for dogs</a:t>
            </a:r>
            <a:br/>
            <a:r>
              <a:rPr b="false" i="false" strike="noStrike" sz="1200" u="none">
                <a:solidFill>
                  <a:srgbClr val="FFFFFF"/>
                </a:solidFill>
                <a:latin typeface="Calibri"/>
              </a:rPr>
              <a:t>switching from levothroid to levothyroxine</a:t>
            </a:r>
            <a:br/>
            <a:r>
              <a:rPr b="false" i="false" strike="noStrike" sz="1200" u="none">
                <a:solidFill>
                  <a:srgbClr val="FFFFFF"/>
                </a:solidFill>
                <a:latin typeface="Calibri"/>
              </a:rPr>
              <a:t>buy levothroid</a:t>
            </a:r>
            <a:br/>
            <a:r>
              <a:rPr b="false" i="false" strike="noStrike" sz="1200" u="none">
                <a:solidFill>
                  <a:srgbClr val="FFFFFF"/>
                </a:solidFill>
                <a:latin typeface="Calibri"/>
              </a:rPr>
              <a:t>levothroid 50 mcg comprimidos</a:t>
            </a:r>
            <a:br/>
            <a:r>
              <a:rPr b="false" i="false" strike="noStrike" sz="1200" u="none">
                <a:solidFill>
                  <a:srgbClr val="FFFFFF"/>
                </a:solidFill>
                <a:latin typeface="Calibri"/>
              </a:rPr>
              <a:t>cheap levothyroxine</a:t>
            </a:r>
            <a:br/>
            <a:r>
              <a:rPr b="false" i="false" strike="noStrike" sz="1200" u="none">
                <a:solidFill>
                  <a:srgbClr val="FFFFFF"/>
                </a:solidFill>
                <a:latin typeface="Calibri"/>
              </a:rPr>
              <a:t>levothroid 50 mcg</a:t>
            </a:r>
            <a:br/>
            <a:r>
              <a:rPr b="false" i="false" strike="noStrike" sz="1200" u="none">
                <a:solidFill>
                  <a:srgbClr val="FFFFFF"/>
                </a:solidFill>
                <a:latin typeface="Calibri"/>
              </a:rPr>
              <a:t>purchase levothroid</a:t>
            </a:r>
            <a:br/>
            <a:r>
              <a:rPr b="false" i="false" strike="noStrike" sz="1200" u="none">
                <a:solidFill>
                  <a:srgbClr val="FFFFFF"/>
                </a:solidFill>
                <a:latin typeface="Calibri"/>
              </a:rPr>
              <a:t>Afgelopen week leek het heel erg op te knappen, maar helaas</a:t>
            </a:r>
            <a:br/>
            <a:r>
              <a:rPr b="false" i="false" strike="noStrike" sz="1200" u="none">
                <a:solidFill>
                  <a:srgbClr val="FFFFFF"/>
                </a:solidFill>
                <a:latin typeface="Calibri"/>
              </a:rPr>
              <a:t>where to buy levothyroxine sodium</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levothroid price</a:t>
            </a:r>
            <a:br/>
            <a:r>
              <a:rPr b="false" i="false" strike="noStrike" sz="1200" u="none">
                <a:solidFill>
                  <a:srgbClr val="FFFFFF"/>
                </a:solidFill>
                <a:latin typeface="Calibri"/>
              </a:rPr>
              <a:t>levothroid 150 mcg tablet</a:t>
            </a:r>
            <a:br/>
            <a:r>
              <a:rPr b="false" i="false" strike="noStrike" sz="1200" u="none">
                <a:solidFill>
                  <a:srgbClr val="FFFFFF"/>
                </a:solidFill>
                <a:latin typeface="Calibri"/>
              </a:rPr>
              <a:t>where can i buy levothroid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levothroid 25 mcg tablet</a:t>
            </a:r>
            <a:br/>
            <a:r>
              <a:rPr b="false" i="false" strike="noStrike" sz="1200" u="none">
                <a:solidFill>
                  <a:srgbClr val="FFFFFF"/>
                </a:solidFill>
                <a:latin typeface="Calibri"/>
              </a:rPr>
              <a:t>levothroid purchase</a:t>
            </a:r>
            <a:br/>
            <a:r>
              <a:rPr b="false" i="false" strike="noStrike" sz="1200" u="none">
                <a:solidFill>
                  <a:srgbClr val="FFFFFF"/>
                </a:solidFill>
                <a:latin typeface="Calibri"/>
              </a:rPr>
              <a:t>levothyroxine online pharmacy</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buying levothyroxine online uk</a:t>
            </a:r>
            <a:br/>
            <a:r>
              <a:rPr b="false" i="false" strike="noStrike" sz="1200" u="none">
                <a:solidFill>
                  <a:srgbClr val="FFFFFF"/>
                </a:solidFill>
                <a:latin typeface="Calibri"/>
              </a:rPr>
              <a:t>synthroid levothroid</a:t>
            </a:r>
            <a:br/>
            <a:r>
              <a:rPr b="false" i="false" strike="noStrike" sz="1200" u="none">
                <a:solidFill>
                  <a:srgbClr val="FFFFFF"/>
                </a:solidFill>
                <a:latin typeface="Calibri"/>
              </a:rPr>
              <a:t>Er er mg mg sol ivermectin dosage</a:t>
            </a:r>
            <a:br/>
            <a:r>
              <a:rPr b="false" i="false" strike="noStrike" sz="1200" u="none">
                <a:solidFill>
                  <a:srgbClr val="FFFFFF"/>
                </a:solidFill>
                <a:latin typeface="Calibri"/>
              </a:rPr>
              <a:t>generic levothyroxine reviews</a:t>
            </a:r>
            <a:br/>
            <a:r>
              <a:rPr b="false" i="false" strike="noStrike" sz="1200" u="none">
                <a:solidFill>
                  <a:srgbClr val="FFFFFF"/>
                </a:solidFill>
                <a:latin typeface="Calibri"/>
              </a:rPr>
              <a:t>levothroid 100 mcg oral tab</a:t>
            </a:r>
            <a:br/>
            <a:r>
              <a:rPr b="false" i="false" strike="noStrike" sz="1200" u="none">
                <a:solidFill>
                  <a:srgbClr val="FFFFFF"/>
                </a:solidFill>
                <a:latin typeface="Calibri"/>
              </a:rPr>
              <a:t>buy levothyroxine online australia</a:t>
            </a:r>
            <a:br/>
            <a:r>
              <a:rPr b="false" i="false" strike="noStrike" sz="1200" u="none">
                <a:solidFill>
                  <a:srgbClr val="FFFFFF"/>
                </a:solidFill>
                <a:latin typeface="Calibri"/>
              </a:rPr>
              <a:t>These events can occur at any time during therapy and without warning</a:t>
            </a:r>
            <a:br/>
            <a:r>
              <a:rPr b="false" i="false" strike="noStrike" sz="1200" u="none">
                <a:solidFill>
                  <a:srgbClr val="FFFFFF"/>
                </a:solidFill>
                <a:latin typeface="Calibri"/>
              </a:rPr>
              <a:t>levothroid nombre generico</a:t>
            </a:r>
            <a:br/>
            <a:r>
              <a:rPr b="false" i="false" strike="noStrike" sz="1200" u="none">
                <a:solidFill>
                  <a:srgbClr val="FFFFFF"/>
                </a:solidFill>
                <a:latin typeface="Calibri"/>
              </a:rPr>
              <a:t>can i order levothyroxine online</a:t>
            </a:r>
            <a:br/>
            <a:r>
              <a:rPr b="false" i="false" strike="noStrike" sz="1200" u="none">
                <a:solidFill>
                  <a:srgbClr val="FFFFFF"/>
                </a:solidFill>
                <a:latin typeface="Calibri"/>
              </a:rPr>
              <a:t>synthroid levothyroxine sodium tablets</a:t>
            </a:r>
            <a:br/>
            <a:r>
              <a:rPr b="false" i="false" strike="noStrike" sz="1200" u="none">
                <a:solidFill>
                  <a:srgbClr val="FFFFFF"/>
                </a:solidFill>
                <a:latin typeface="Calibri"/>
              </a:rPr>
              <a:t>buy levothyroxine 150 mcg</a:t>
            </a:r>
            <a:br/>
            <a:r>
              <a:rPr b="false" i="false" strike="noStrike" sz="1200" u="none">
                <a:solidFill>
                  <a:srgbClr val="FFFFFF"/>
                </a:solidFill>
                <a:latin typeface="Calibri"/>
              </a:rPr>
              <a:t>levothyroxine tablets buy uk</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Activedrug was titrated beginning at 1 mg/kg/day for a week; the dose was thenincreased to 3 mg/kg/day for one week, then to 6 mg/kg/day</a:t>
            </a:r>
            <a:br/>
            <a:r>
              <a:rPr b="false" i="false" strike="noStrike" sz="1200" u="none">
                <a:solidFill>
                  <a:srgbClr val="FFFFFF"/>
                </a:solidFill>
                <a:latin typeface="Calibri"/>
              </a:rPr>
              <a:t>synthroid levothyroxine sodium</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can i buy levothyroxine over the counter</a:t>
            </a:r>
            <a:br/>
            <a:r>
              <a:rPr b="false" i="false" strike="noStrike" sz="1200" u="none">
                <a:solidFill>
                  <a:srgbClr val="FFFFFF"/>
                </a:solidFill>
                <a:latin typeface="Calibri"/>
              </a:rPr>
              <a:t>levothyroxine buy</a:t>
            </a:r>
            <a:br/>
            <a:r>
              <a:rPr b="false" i="false" strike="noStrike" sz="1200" u="none">
                <a:solidFill>
                  <a:srgbClr val="FFFFFF"/>
                </a:solidFill>
                <a:latin typeface="Calibri"/>
              </a:rPr>
              <a:t>Also, there could be seizures, nausea, somnolence, and vomiting.</a:t>
            </a:r>
            <a:br/>
            <a:r>
              <a:rPr b="false" i="false" strike="noStrike" sz="1200" u="none">
                <a:solidFill>
                  <a:srgbClr val="FFFFFF"/>
                </a:solidFill>
                <a:latin typeface="Calibri"/>
              </a:rPr>
              <a:t>buy levothyroxine sodium uk</a:t>
            </a:r>
            <a:br/>
            <a:r>
              <a:rPr b="false" i="false" strike="noStrike" sz="1200" u="none">
                <a:solidFill>
                  <a:srgbClr val="FFFFFF"/>
                </a:solidFill>
                <a:latin typeface="Calibri"/>
              </a:rPr>
              <a:t>levothroid levothyroxine is</a:t>
            </a:r>
            <a:br/>
            <a:r>
              <a:rPr b="false" i="false" strike="noStrike" sz="1200" u="none">
                <a:solidFill>
                  <a:srgbClr val="FFFFFF"/>
                </a:solidFill>
                <a:latin typeface="Calibri"/>
              </a:rPr>
              <a:t>If you have this type of inhaler, you should not try to change the numbers or remove the counter from the canister</a:t>
            </a:r>
            <a:br/>
            <a:r>
              <a:rPr b="false" i="false" strike="noStrike" sz="1200" u="none">
                <a:solidFill>
                  <a:srgbClr val="FFFFFF"/>
                </a:solidFill>
                <a:latin typeface="Calibri"/>
              </a:rPr>
              <a:t>levothyroxine omeprazole drug interactions</a:t>
            </a:r>
            <a:br/>
            <a:r>
              <a:rPr b="false" i="false" strike="noStrike" sz="1200" u="none">
                <a:solidFill>
                  <a:srgbClr val="FFFFFF"/>
                </a:solidFill>
                <a:latin typeface="Calibri"/>
              </a:rPr>
              <a:t>Treated him- fine only to relapse</a:t>
            </a:r>
            <a:br/>
            <a:r>
              <a:rPr b="false" i="false" strike="noStrike" sz="1200" u="none">
                <a:solidFill>
                  <a:srgbClr val="FFFFFF"/>
                </a:solidFill>
                <a:latin typeface="Calibri"/>
              </a:rPr>
              <a:t>generic levothyroxine problems</a:t>
            </a:r>
            <a:br/>
            <a:r>
              <a:rPr b="false" i="false" strike="noStrike" sz="1200" u="none">
                <a:solidFill>
                  <a:srgbClr val="FFFFFF"/>
                </a:solidFill>
                <a:latin typeface="Calibri"/>
              </a:rPr>
              <a:t>Anyway, if you&amp;rsquo;d like, please mail me back</a:t>
            </a:r>
            <a:br/>
            <a:r>
              <a:rPr b="false" i="false" strike="noStrike" sz="1200" u="none">
                <a:solidFill>
                  <a:srgbClr val="FFFFFF"/>
                </a:solidFill>
                <a:latin typeface="Calibri"/>
              </a:rPr>
              <a:t>levothyroxine 25 mcg buy online</a:t>
            </a:r>
            <a:br/>
            <a:r>
              <a:rPr b="false" i="false" strike="noStrike" sz="1200" u="none">
                <a:solidFill>
                  <a:srgbClr val="FFFFFF"/>
                </a:solidFill>
                <a:latin typeface="Calibri"/>
              </a:rPr>
              <a:t>levothroid 50 mcg precio</a:t>
            </a:r>
            <a:br/>
            <a:r>
              <a:rPr b="false" i="false" strike="noStrike" sz="1200" u="none">
                <a:solidFill>
                  <a:srgbClr val="FFFFFF"/>
                </a:solidFill>
                <a:latin typeface="Calibri"/>
              </a:rPr>
              <a:t>levothyroxine sodium online pharmacy</a:t>
            </a:r>
            <a:br/>
            <a:r>
              <a:rPr b="false" i="false" strike="noStrike" sz="1200" u="none">
                <a:solidFill>
                  <a:srgbClr val="FFFFFF"/>
                </a:solidFill>
                <a:latin typeface="Calibri"/>
              </a:rPr>
              <a:t>levothroid backorder 2012</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levothroid the same thing as synthroid</a:t>
            </a:r>
            <a:br/>
            <a:r>
              <a:rPr b="false" i="false" strike="noStrike" sz="1200" u="none">
                <a:solidFill>
                  <a:srgbClr val="FFFFFF"/>
                </a:solidFill>
                <a:latin typeface="Calibri"/>
              </a:rPr>
              <a:t>I have been on 20mg Paxil for 14 years</a:t>
            </a:r>
            <a:br/>
            <a:r>
              <a:rPr b="false" i="false" strike="noStrike" sz="1200" u="none">
                <a:solidFill>
                  <a:srgbClr val="FFFFFF"/>
                </a:solidFill>
                <a:latin typeface="Calibri"/>
              </a:rPr>
              <a:t>where can i buy levothyroxine</a:t>
            </a:r>
            <a:br/>
            <a:r>
              <a:rPr b="false" i="false" strike="noStrike" sz="1200" u="none">
                <a:solidFill>
                  <a:srgbClr val="FFFFFF"/>
                </a:solidFill>
                <a:latin typeface="Calibri"/>
              </a:rPr>
              <a:t>synthroid levothyroxine 25 mcg</a:t>
            </a:r>
            <a:br/>
            <a:r>
              <a:rPr b="false" i="false" strike="noStrike" sz="1200" u="none">
                <a:solidFill>
                  <a:srgbClr val="FFFFFF"/>
                </a:solidFill>
                <a:latin typeface="Calibri"/>
              </a:rPr>
              <a:t>So my friend took paxil and it basically ruined her life</a:t>
            </a:r>
            <a:br/>
            <a:r>
              <a:rPr b="false" i="false" strike="noStrike" sz="1200" u="none">
                <a:solidFill>
                  <a:srgbClr val="FFFFFF"/>
                </a:solidFill>
                <a:latin typeface="Calibri"/>
              </a:rPr>
              <a:t>buy levothyroxine sodium online</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levothroid weight loss</a:t>
            </a:r>
            <a:br/>
            <a:r>
              <a:rPr b="false" i="false" strike="noStrike" sz="1200" u="none">
                <a:solidFill>
                  <a:srgbClr val="FFFFFF"/>
                </a:solidFill>
                <a:latin typeface="Calibri"/>
              </a:rPr>
              <a:t>levothroid mcg</a:t>
            </a:r>
            <a:br/>
            <a:r>
              <a:rPr b="false" i="false" strike="noStrike" sz="1200" u="none">
                <a:solidFill>
                  <a:srgbClr val="FFFFFF"/>
                </a:solidFill>
                <a:latin typeface="Calibri"/>
              </a:rPr>
              <a:t>cullman loans Testing new bowlers, given the series situation, is a sensible precaution before an arduous tour Down Under</a:t>
            </a:r>
            <a:br/>
            <a:r>
              <a:rPr b="false" i="false" strike="noStrike" sz="1200" u="none">
                <a:solidFill>
                  <a:srgbClr val="FFFFFF"/>
                </a:solidFill>
                <a:latin typeface="Calibri"/>
              </a:rPr>
              <a:t>buy levothyroxine online uk</a:t>
            </a:r>
            <a:br/>
            <a:r>
              <a:rPr b="false" i="false" strike="noStrike" sz="1200" u="none">
                <a:solidFill>
                  <a:srgbClr val="FFFFFF"/>
                </a:solidFill>
                <a:latin typeface="Calibri"/>
              </a:rPr>
              <a:t>levothroid 100 mcg comprimidos</a:t>
            </a:r>
            <a:br/>
            <a:r>
              <a:rPr b="false" i="false" strike="noStrike" sz="1200" u="none">
                <a:solidFill>
                  <a:srgbClr val="FFFFFF"/>
                </a:solidFill>
                <a:latin typeface="Calibri"/>
              </a:rPr>
              <a:t>levothroid 150 mcg</a:t>
            </a:r>
            <a:br/>
            <a:r>
              <a:rPr b="false" i="false" strike="noStrike" sz="1200" u="none">
                <a:solidFill>
                  <a:srgbClr val="FFFFFF"/>
                </a:solidFill>
                <a:latin typeface="Calibri"/>
              </a:rPr>
              <a:t>CT of congeni- tal mettle disease: average morphology and true morbid weather</a:t>
            </a:r>
            <a:br/>
            <a:r>
              <a:rPr b="false" i="false" strike="noStrike" sz="1200" u="none">
                <a:solidFill>
                  <a:srgbClr val="FFFFFF"/>
                </a:solidFill>
                <a:latin typeface="Calibri"/>
              </a:rPr>
              <a:t>where can i buy levothyroxine over the counter</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cheap levothyroxine online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levothyroxine tablets buy</a:t>
            </a:r>
            <a:br/>
            <a:r>
              <a:rPr b="false" i="false" strike="noStrike" sz="1200" u="none">
                <a:solidFill>
                  <a:srgbClr val="FFFFFF"/>
                </a:solidFill>
                <a:latin typeface="Calibri"/>
              </a:rPr>
              <a:t>buy levothyroxine online canada</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purchase levothroid online</a:t>
            </a:r>
            <a:br/>
            <a:r>
              <a:rPr b="false" i="false" strike="noStrike" sz="1200" u="none">
                <a:solidFill>
                  <a:srgbClr val="FFFFFF"/>
                </a:solidFill>
                <a:latin typeface="Calibri"/>
              </a:rPr>
              <a:t>in the exercise of discretion the court refrains from permanently enjoining websites based on the insubstantial evidence of risk of irreparable harm</a:t>
            </a:r>
            <a:br/>
            <a:r>
              <a:rPr b="false" i="false" strike="noStrike" sz="1200" u="none">
                <a:solidFill>
                  <a:srgbClr val="FFFFFF"/>
                </a:solidFill>
                <a:latin typeface="Calibri"/>
              </a:rPr>
              <a:t>is there a generic for levothroid</a:t>
            </a:r>
            <a:br/>
            <a:r>
              <a:rPr b="false" i="false" strike="noStrike" sz="1200" u="none">
                <a:solidFill>
                  <a:srgbClr val="FFFFFF"/>
                </a:solidFill>
                <a:latin typeface="Calibri"/>
              </a:rPr>
              <a:t>generic levothyroxine cost</a:t>
            </a:r>
            <a:br/>
            <a:r>
              <a:rPr b="false" i="false" strike="noStrike" sz="1200" u="none">
                <a:solidFill>
                  <a:srgbClr val="FFFFFF"/>
                </a:solidFill>
                <a:latin typeface="Calibri"/>
              </a:rPr>
              <a:t>levothyroxine online purchase</a:t>
            </a:r>
            <a:br/>
            <a:r>
              <a:rPr b="false" i="false" strike="noStrike" sz="1200" u="none">
                <a:solidFill>
                  <a:srgbClr val="FFFFFF"/>
                </a:solidFill>
                <a:latin typeface="Calibri"/>
              </a:rPr>
              <a:t>levothyroxine levothroid same</a:t>
            </a:r>
            <a:br/>
            <a:r>
              <a:rPr b="false" i="false" strike="noStrike" sz="1200" u="none">
                <a:solidFill>
                  <a:srgbClr val="FFFFFF"/>
                </a:solidFill>
                <a:latin typeface="Calibri"/>
              </a:rPr>
              <a:t>can you buy levothyroxine online</a:t>
            </a:r>
            <a:br/>
            <a:r>
              <a:rPr b="false" i="false" strike="noStrike" sz="1200" u="none">
                <a:solidFill>
                  <a:srgbClr val="FFFFFF"/>
                </a:solidFill>
                <a:latin typeface="Calibri"/>
              </a:rPr>
              <a:t>levothroid 88 mcg tablet</a:t>
            </a:r>
            <a:br/>
            <a:r>
              <a:rPr b="false" i="false" strike="noStrike" sz="1200" u="none">
                <a:solidFill>
                  <a:srgbClr val="FFFFFF"/>
                </a:solidFill>
                <a:latin typeface="Calibri"/>
              </a:rPr>
              <a:t>levothyroxine (synthroid levothroid levolet)</a:t>
            </a:r>
            <a:br/>
            <a:r>
              <a:rPr b="false" i="false" strike="noStrike" sz="1200" u="none">
                <a:solidFill>
                  <a:srgbClr val="FFFFFF"/>
                </a:solidFill>
                <a:latin typeface="Calibri"/>
              </a:rPr>
              <a:t>best place to buy levothyroxine online</a:t>
            </a:r>
            <a:br/>
            <a:r>
              <a:rPr b="false" i="false" strike="noStrike" sz="1200" u="none">
                <a:solidFill>
                  <a:srgbClr val="FFFFFF"/>
                </a:solidFill>
                <a:latin typeface="Calibri"/>
              </a:rPr>
              <a:t>is levothroid generic</a:t>
            </a:r>
            <a:br/>
            <a:r>
              <a:rPr b="false" i="false" strike="noStrike" sz="1200" u="none">
                <a:solidFill>
                  <a:srgbClr val="FFFFFF"/>
                </a:solidFill>
                <a:latin typeface="Calibri"/>
              </a:rPr>
              <a:t>levothroid 100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Levothroid 75 Mg - Where Can I Buy Levothyroxine</dc:title>
  <dc:description>Buy levothyroxine uk, levothroid generic, where to buy levothyroxine (thyroxine) tablets, levothyroxine levothroid synthroid, levothroid synthroid, levothyroxine buy, purchase levothroid online</dc:description>
  <dc:subject>Levothroid 75 Mg - Where Can I Buy Levothyroxine</dc:subject>
  <cp:keywords>purchase levothyroxine, levothyroxine online australia, levothroid 88 mcg, generic levothyroxine ingredients, levothyroxine online, synthroid levothyroxine dosage, levothroid 50 mcg comprimidos, where to buy levothyroxine sodium, levothroid 25 mcg tablet, buy levothyroxine sodium online</cp:keywords>
  <cp:category/>
</cp:coreProperties>
</file>