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0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0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0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1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1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1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1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1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1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1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1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1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1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20.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21.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2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Furosemide 20 Mg Tab Picture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However, this is a different kind of Zoloft lawsuit where patients are both requesting a refund and challenging the FDA.</a:t>
            </a:r>
            <a:br/>
            <a:r>
              <a:rPr b="false" i="false" strike="noStrike" sz="1200" u="none">
                <a:solidFill>
                  <a:srgbClr val="FFFFFF"/>
                </a:solidFill>
                <a:latin typeface="Calibri"/>
              </a:rPr>
              <a:t>can lasix cause renal failure</a:t>
            </a:r>
            <a:br/>
            <a:r>
              <a:rPr b="false" i="false" strike="noStrike" sz="1200" u="none">
                <a:solidFill>
                  <a:srgbClr val="FFFFFF"/>
                </a:solidFill>
                <a:latin typeface="Calibri"/>
              </a:rPr>
              <a:t>lasix 40 mg dosage</a:t>
            </a:r>
            <a:br/>
            <a:r>
              <a:rPr b="false" i="false" strike="noStrike" sz="1200" u="none">
                <a:solidFill>
                  <a:srgbClr val="FFFFFF"/>
                </a:solidFill>
                <a:latin typeface="Calibri"/>
              </a:rPr>
              <a:t>lasix for quick weight loss</a:t>
            </a:r>
            <a:br/>
            <a:r>
              <a:rPr b="false" i="false" strike="noStrike" sz="1200" u="none">
                <a:solidFill>
                  <a:srgbClr val="FFFFFF"/>
                </a:solidFill>
                <a:latin typeface="Calibri"/>
              </a:rPr>
              <a:t>lasix 40 mg image</a:t>
            </a:r>
            <a:br/>
            <a:r>
              <a:rPr b="false" i="false" strike="noStrike" sz="1200" u="none">
                <a:solidFill>
                  <a:srgbClr val="FFFFFF"/>
                </a:solidFill>
                <a:latin typeface="Calibri"/>
              </a:rPr>
              <a:t>lasix for weight loss</a:t>
            </a:r>
            <a:br/>
            <a:r>
              <a:rPr b="false" i="false" strike="noStrike" sz="1200" u="none">
                <a:solidFill>
                  <a:srgbClr val="FFFFFF"/>
                </a:solidFill>
                <a:latin typeface="Calibri"/>
              </a:rPr>
              <a:t>De plekjes kunnen opknappen, maar er verschijnen nieuwe in de buurt</a:t>
            </a:r>
            <a:br/>
            <a:r>
              <a:rPr b="false" i="false" strike="noStrike" sz="1200" u="none">
                <a:solidFill>
                  <a:srgbClr val="FFFFFF"/>
                </a:solidFill>
                <a:latin typeface="Calibri"/>
              </a:rPr>
              <a:t>purchase furosemide online</a:t>
            </a:r>
            <a:br/>
            <a:r>
              <a:rPr b="false" i="false" strike="noStrike" sz="1200" u="none">
                <a:solidFill>
                  <a:srgbClr val="FFFFFF"/>
                </a:solidFill>
                <a:latin typeface="Calibri"/>
              </a:rPr>
              <a:t>But, what in regards to the conclusion? Are you positive in regards to the supply? ninja cookbook</a:t>
            </a:r>
            <a:br/>
            <a:r>
              <a:rPr b="false" i="false" strike="noStrike" sz="1200" u="none">
                <a:solidFill>
                  <a:srgbClr val="FFFFFF"/>
                </a:solidFill>
                <a:latin typeface="Calibri"/>
              </a:rPr>
              <a:t>lasix use in horses</a:t>
            </a:r>
            <a:br/>
            <a:r>
              <a:rPr b="false" i="false" strike="noStrike" sz="1200" u="none">
                <a:solidFill>
                  <a:srgbClr val="FFFFFF"/>
                </a:solidFill>
                <a:latin typeface="Calibri"/>
              </a:rPr>
              <a:t>un'autorizzazione all'immissione in commercio per Abilify, valida in tutta l'Unione europea</a:t>
            </a:r>
            <a:br/>
            <a:r>
              <a:rPr b="false" i="false" strike="noStrike" sz="1200" u="none">
                <a:solidFill>
                  <a:srgbClr val="FFFFFF"/>
                </a:solidFill>
                <a:latin typeface="Calibri"/>
              </a:rPr>
              <a:t>lasix renogram</a:t>
            </a:r>
            <a:br/>
            <a:r>
              <a:rPr b="false" i="false" strike="noStrike" sz="1200" u="none">
                <a:solidFill>
                  <a:srgbClr val="FFFFFF"/>
                </a:solidFill>
                <a:latin typeface="Calibri"/>
              </a:rPr>
              <a:t>But they also may be in a pharmaceutical firm or medical device firm," says Pamela McCoy, an assistant dean at Quinlan.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lasix online canada</a:t>
            </a:r>
            <a:br/>
            <a:r>
              <a:rPr b="false" i="false" strike="noStrike" sz="1200" u="none">
                <a:solidFill>
                  <a:srgbClr val="FFFFFF"/>
                </a:solidFill>
                <a:latin typeface="Calibri"/>
              </a:rPr>
              <a:t>use of lasix injection</a:t>
            </a:r>
            <a:br/>
            <a:r>
              <a:rPr b="false" i="false" strike="noStrike" sz="1200" u="none">
                <a:solidFill>
                  <a:srgbClr val="FFFFFF"/>
                </a:solidFill>
                <a:latin typeface="Calibri"/>
              </a:rPr>
              <a:t>80 mg of lasix too much</a:t>
            </a:r>
            <a:br/>
            <a:r>
              <a:rPr b="false" i="false" strike="noStrike" sz="1200" u="none">
                <a:solidFill>
                  <a:srgbClr val="FFFFFF"/>
                </a:solidFill>
                <a:latin typeface="Calibri"/>
              </a:rPr>
              <a:t>buy lasix online uk</a:t>
            </a:r>
            <a:br/>
            <a:r>
              <a:rPr b="false" i="false" strike="noStrike" sz="1200" u="none">
                <a:solidFill>
                  <a:srgbClr val="FFFFFF"/>
                </a:solidFill>
                <a:latin typeface="Calibri"/>
              </a:rPr>
              <a:t>cheap furosemide</a:t>
            </a:r>
            <a:br/>
            <a:r>
              <a:rPr b="false" i="false" strike="noStrike" sz="1200" u="none">
                <a:solidFill>
                  <a:srgbClr val="FFFFFF"/>
                </a:solidFill>
                <a:latin typeface="Calibri"/>
              </a:rPr>
              <a:t>If a product containing bimatoprost becomes licensed in the UK for increased eyelash and eyebrow growth, it may signal a potential scalp hair loss treatment in the pipeline, too</a:t>
            </a:r>
            <a:br/>
            <a:r>
              <a:rPr b="false" i="false" strike="noStrike" sz="1200" u="none">
                <a:solidFill>
                  <a:srgbClr val="FFFFFF"/>
                </a:solidFill>
                <a:latin typeface="Calibri"/>
              </a:rPr>
              <a:t>lasix 40 mg for weight loss</a:t>
            </a:r>
            <a:br/>
            <a:r>
              <a:rPr b="false" i="false" strike="noStrike" sz="1200" u="none">
                <a:solidFill>
                  <a:srgbClr val="FFFFFF"/>
                </a:solidFill>
                <a:latin typeface="Calibri"/>
              </a:rPr>
              <a:t>lasix use</a:t>
            </a:r>
            <a:br/>
            <a:r>
              <a:rPr b="false" i="false" strike="noStrike" sz="1200" u="none">
                <a:solidFill>
                  <a:srgbClr val="FFFFFF"/>
                </a:solidFill>
                <a:latin typeface="Calibri"/>
              </a:rPr>
              <a:t>lasix use in heart failure</a:t>
            </a:r>
            <a:br/>
            <a:r>
              <a:rPr b="false" i="false" strike="noStrike" sz="1200" u="none">
                <a:solidFill>
                  <a:srgbClr val="FFFFFF"/>
                </a:solidFill>
                <a:latin typeface="Calibri"/>
              </a:rPr>
              <a:t>buy lasix over the counter</a:t>
            </a:r>
            <a:br/>
            <a:r>
              <a:rPr b="false" i="false" strike="noStrike" sz="1200" u="none">
                <a:solidFill>
                  <a:srgbClr val="FFFFFF"/>
                </a:solidFill>
                <a:latin typeface="Calibri"/>
              </a:rPr>
              <a:t>But I dunno if I can believe any of the stuff written above without solid proof</a:t>
            </a:r>
            <a:br/>
            <a:r>
              <a:rPr b="false" i="false" strike="noStrike" sz="1200" u="none">
                <a:solidFill>
                  <a:srgbClr val="FFFFFF"/>
                </a:solidFill>
                <a:latin typeface="Calibri"/>
              </a:rPr>
              <a:t>lasix tablets msds</a:t>
            </a:r>
            <a:br/>
            <a:r>
              <a:rPr b="false" i="false" strike="noStrike" sz="1200" u="none">
                <a:solidFill>
                  <a:srgbClr val="FFFFFF"/>
                </a:solidFill>
                <a:latin typeface="Calibri"/>
              </a:rPr>
              <a:t>furosemide 20 mg tablets uses</a:t>
            </a:r>
            <a:br/>
            <a:r>
              <a:rPr b="false" i="false" strike="noStrike" sz="1200" u="none">
                <a:solidFill>
                  <a:srgbClr val="FFFFFF"/>
                </a:solidFill>
                <a:latin typeface="Calibri"/>
              </a:rPr>
              <a:t>buy furosemide 20 mg uk</a:t>
            </a:r>
            <a:br/>
            <a:r>
              <a:rPr b="false" i="false" strike="noStrike" sz="1200" u="none">
                <a:solidFill>
                  <a:srgbClr val="FFFFFF"/>
                </a:solidFill>
                <a:latin typeface="Calibri"/>
              </a:rPr>
              <a:t>lasix 40 mg weight loss</a:t>
            </a:r>
            <a:br/>
            <a:r>
              <a:rPr b="false" i="false" strike="noStrike" sz="1200" u="none">
                <a:solidFill>
                  <a:srgbClr val="FFFFFF"/>
                </a:solidFill>
                <a:latin typeface="Calibri"/>
              </a:rPr>
              <a:t>lasix 40mg</a:t>
            </a:r>
            <a:br/>
            <a:r>
              <a:rPr b="false" i="false" strike="noStrike" sz="1200" u="none">
                <a:solidFill>
                  <a:srgbClr val="FFFFFF"/>
                </a:solidFill>
                <a:latin typeface="Calibri"/>
              </a:rPr>
              <a:t>lasix medication for high blood pressure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for dogs cost</a:t>
            </a:r>
            <a:br/>
            <a:r>
              <a:rPr b="false" i="false" strike="noStrike" sz="1200" u="none">
                <a:solidFill>
                  <a:srgbClr val="FFFFFF"/>
                </a:solidFill>
                <a:latin typeface="Calibri"/>
              </a:rPr>
              <a:t>should i stop using it or what? lyk currently instead of the epiduo, im using facial cleansing pads with tea tree oil</a:t>
            </a:r>
            <a:br/>
            <a:r>
              <a:rPr b="false" i="false" strike="noStrike" sz="1200" u="none">
                <a:solidFill>
                  <a:srgbClr val="FFFFFF"/>
                </a:solidFill>
                <a:latin typeface="Calibri"/>
              </a:rPr>
              <a:t>20 mg lasix iv</a:t>
            </a:r>
            <a:br/>
            <a:r>
              <a:rPr b="false" i="false" strike="noStrike" sz="1200" u="none">
                <a:solidFill>
                  <a:srgbClr val="FFFFFF"/>
                </a:solidFill>
                <a:latin typeface="Calibri"/>
              </a:rPr>
              <a:t>Is this purging? I also just generally feel like crap</a:t>
            </a:r>
            <a:br/>
            <a:r>
              <a:rPr b="false" i="false" strike="noStrike" sz="1200" u="none">
                <a:solidFill>
                  <a:srgbClr val="FFFFFF"/>
                </a:solidFill>
                <a:latin typeface="Calibri"/>
              </a:rPr>
              <a:t>is lasix safe for cats</a:t>
            </a:r>
            <a:br/>
            <a:r>
              <a:rPr b="false" i="false" strike="noStrike" sz="1200" u="none">
                <a:solidFill>
                  <a:srgbClr val="FFFFFF"/>
                </a:solidFill>
                <a:latin typeface="Calibri"/>
              </a:rPr>
              <a:t>lasix renogram cpt</a:t>
            </a:r>
            <a:br/>
            <a:r>
              <a:rPr b="false" i="false" strike="noStrike" sz="1200" u="none">
                <a:solidFill>
                  <a:srgbClr val="FFFFFF"/>
                </a:solidFill>
                <a:latin typeface="Calibri"/>
              </a:rPr>
              <a:t>generic lasix pills</a:t>
            </a:r>
            <a:br/>
            <a:r>
              <a:rPr b="false" i="false" strike="noStrike" sz="1200" u="none">
                <a:solidFill>
                  <a:srgbClr val="FFFFFF"/>
                </a:solidFill>
                <a:latin typeface="Calibri"/>
              </a:rPr>
              <a:t>Clinical trials directly comparing various chemotherapy combinations and dosage regimens are currently ongoing</a:t>
            </a:r>
            <a:br/>
            <a:r>
              <a:rPr b="false" i="false" strike="noStrike" sz="1200" u="none">
                <a:solidFill>
                  <a:srgbClr val="FFFFFF"/>
                </a:solidFill>
                <a:latin typeface="Calibri"/>
              </a:rPr>
              <a:t>lasix use in aki</a:t>
            </a:r>
            <a:br/>
            <a:r>
              <a:rPr b="false" i="false" strike="noStrike" sz="1200" u="none">
                <a:solidFill>
                  <a:srgbClr val="FFFFFF"/>
                </a:solidFill>
                <a:latin typeface="Calibri"/>
              </a:rPr>
              <a:t>These chat sessions are not regular and old transcripts are still not available</a:t>
            </a:r>
            <a:br/>
            <a:r>
              <a:rPr b="false" i="false" strike="noStrike" sz="1200" u="none">
                <a:solidFill>
                  <a:srgbClr val="FFFFFF"/>
                </a:solidFill>
                <a:latin typeface="Calibri"/>
              </a:rPr>
              <a:t>lasix 40 mg</a:t>
            </a:r>
            <a:br/>
            <a:r>
              <a:rPr b="false" i="false" strike="noStrike" sz="1200" u="none">
                <a:solidFill>
                  <a:srgbClr val="FFFFFF"/>
                </a:solidFill>
                <a:latin typeface="Calibri"/>
              </a:rPr>
              <a:t>furosemide 20 mg tab</a:t>
            </a:r>
            <a:br/>
            <a:r>
              <a:rPr b="false" i="false" strike="noStrike" sz="1200" u="none">
                <a:solidFill>
                  <a:srgbClr val="FFFFFF"/>
                </a:solidFill>
                <a:latin typeface="Calibri"/>
              </a:rPr>
              <a:t>buy lasix cheap</a:t>
            </a:r>
            <a:br/>
            <a:r>
              <a:rPr b="false" i="false" strike="noStrike" sz="1200" u="none">
                <a:solidFill>
                  <a:srgbClr val="FFFFFF"/>
                </a:solidFill>
                <a:latin typeface="Calibri"/>
              </a:rPr>
              <a:t>lasix for heart murmur</a:t>
            </a:r>
            <a:br/>
            <a:r>
              <a:rPr b="false" i="false" strike="noStrike" sz="1200" u="none">
                <a:solidFill>
                  <a:srgbClr val="FFFFFF"/>
                </a:solidFill>
                <a:latin typeface="Calibri"/>
              </a:rPr>
              <a:t>Ik wil zelf dat hij hier mee stopt, puur omdat het ook je lever wat aan doet</a:t>
            </a:r>
            <a:br/>
            <a:r>
              <a:rPr b="false" i="false" strike="noStrike" sz="1200" u="none">
                <a:solidFill>
                  <a:srgbClr val="FFFFFF"/>
                </a:solidFill>
                <a:latin typeface="Calibri"/>
              </a:rPr>
              <a:t>lasix tablets for dogs</a:t>
            </a:r>
            <a:br/>
            <a:r>
              <a:rPr b="false" i="false" strike="noStrike" sz="1200" u="none">
                <a:solidFill>
                  <a:srgbClr val="FFFFFF"/>
                </a:solidFill>
                <a:latin typeface="Calibri"/>
              </a:rPr>
              <a:t>order furosemide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for diastolic heart failure</a:t>
            </a:r>
            <a:br/>
            <a:r>
              <a:rPr b="false" i="false" strike="noStrike" sz="1200" u="none">
                <a:solidFill>
                  <a:srgbClr val="FFFFFF"/>
                </a:solidFill>
                <a:latin typeface="Calibri"/>
              </a:rPr>
              <a:t>furosemide 20 mg tablet</a:t>
            </a:r>
            <a:br/>
            <a:r>
              <a:rPr b="false" i="false" strike="noStrike" sz="1200" u="none">
                <a:solidFill>
                  <a:srgbClr val="FFFFFF"/>
                </a:solidFill>
                <a:latin typeface="Calibri"/>
              </a:rPr>
              <a:t>buy lasix water pills online</a:t>
            </a:r>
            <a:br/>
            <a:r>
              <a:rPr b="false" i="false" strike="noStrike" sz="1200" u="none">
                <a:solidFill>
                  <a:srgbClr val="FFFFFF"/>
                </a:solidFill>
                <a:latin typeface="Calibri"/>
              </a:rPr>
              <a:t>Azarov said that police will treat protesters with respect, but will not allow provocations.</a:t>
            </a:r>
            <a:br/>
            <a:r>
              <a:rPr b="false" i="false" strike="noStrike" sz="1200" u="none">
                <a:solidFill>
                  <a:srgbClr val="FFFFFF"/>
                </a:solidFill>
                <a:latin typeface="Calibri"/>
              </a:rPr>
              <a:t>lasix renogram cpt code</a:t>
            </a:r>
            <a:br/>
            <a:r>
              <a:rPr b="false" i="false" strike="noStrike" sz="1200" u="none">
                <a:solidFill>
                  <a:srgbClr val="FFFFFF"/>
                </a:solidFill>
                <a:latin typeface="Calibri"/>
              </a:rPr>
              <a:t>lasix use in premature infants</a:t>
            </a:r>
            <a:br/>
            <a:r>
              <a:rPr b="false" i="false" strike="noStrike" sz="1200" u="none">
                <a:solidFill>
                  <a:srgbClr val="FFFFFF"/>
                </a:solidFill>
                <a:latin typeface="Calibri"/>
              </a:rPr>
              <a:t>renal scan lasix</a:t>
            </a:r>
            <a:br/>
            <a:r>
              <a:rPr b="false" i="false" strike="noStrike" sz="1200" u="none">
                <a:solidFill>
                  <a:srgbClr val="FFFFFF"/>
                </a:solidFill>
                <a:latin typeface="Calibri"/>
              </a:rPr>
              <a:t>price of lasix tablet</a:t>
            </a:r>
            <a:br/>
            <a:r>
              <a:rPr b="false" i="false" strike="noStrike" sz="1200" u="none">
                <a:solidFill>
                  <a:srgbClr val="FFFFFF"/>
                </a:solidFill>
                <a:latin typeface="Calibri"/>
              </a:rPr>
              <a:t>generic lasix images</a:t>
            </a:r>
            <a:br/>
            <a:r>
              <a:rPr b="false" i="false" strike="noStrike" sz="1200" u="none">
                <a:solidFill>
                  <a:srgbClr val="FFFFFF"/>
                </a:solidFill>
                <a:latin typeface="Calibri"/>
              </a:rPr>
              <a:t>Children over 10 &amp; Adults: Start with one tablet twice a day, this may be increased to a maximum of two tablets three times a day</a:t>
            </a:r>
            <a:br/>
            <a:r>
              <a:rPr b="false" i="false" strike="noStrike" sz="1200" u="none">
                <a:solidFill>
                  <a:srgbClr val="FFFFFF"/>
                </a:solidFill>
                <a:latin typeface="Calibri"/>
              </a:rPr>
              <a:t>lasix for horses dosage</a:t>
            </a:r>
            <a:br/>
            <a:r>
              <a:rPr b="false" i="false" strike="noStrike" sz="1200" u="none">
                <a:solidFill>
                  <a:srgbClr val="FFFFFF"/>
                </a:solidFill>
                <a:latin typeface="Calibri"/>
              </a:rPr>
              <a:t>lasix use in dogs</a:t>
            </a:r>
            <a:br/>
            <a:r>
              <a:rPr b="false" i="false" strike="noStrike" sz="1200" u="none">
                <a:solidFill>
                  <a:srgbClr val="FFFFFF"/>
                </a:solidFill>
                <a:latin typeface="Calibri"/>
              </a:rPr>
              <a:t>furosemide tablets usp 20 mg</a:t>
            </a:r>
            <a:br/>
            <a:r>
              <a:rPr b="false" i="false" strike="noStrike" sz="1200" u="none">
                <a:solidFill>
                  <a:srgbClr val="FFFFFF"/>
                </a:solidFill>
                <a:latin typeface="Calibri"/>
              </a:rPr>
              <a:t>tablet lasix 40 mg</a:t>
            </a:r>
            <a:br/>
            <a:r>
              <a:rPr b="false" i="false" strike="noStrike" sz="1200" u="none">
                <a:solidFill>
                  <a:srgbClr val="FFFFFF"/>
                </a:solidFill>
                <a:latin typeface="Calibri"/>
              </a:rPr>
              <a:t>He calls me up and told me to quit taking my levothroxine (sp?), and made an appt</a:t>
            </a:r>
            <a:br/>
            <a:r>
              <a:rPr b="false" i="false" strike="noStrike" sz="1200" u="none">
                <a:solidFill>
                  <a:srgbClr val="FFFFFF"/>
                </a:solidFill>
                <a:latin typeface="Calibri"/>
              </a:rPr>
              <a:t>lasix cheap online</a:t>
            </a:r>
            <a:br/>
            <a:r>
              <a:rPr b="false" i="false" strike="noStrike" sz="1200" u="none">
                <a:solidFill>
                  <a:srgbClr val="FFFFFF"/>
                </a:solidFill>
                <a:latin typeface="Calibri"/>
              </a:rPr>
              <a:t>lasix for heart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Costs can run anywhere between $4,000 and $20,000 and the procedure should be done by an experienced surgical team.</a:t>
            </a:r>
            <a:br/>
            <a:r>
              <a:rPr b="false" i="false" strike="noStrike" sz="1200" u="none">
                <a:solidFill>
                  <a:srgbClr val="FFFFFF"/>
                </a:solidFill>
                <a:latin typeface="Calibri"/>
              </a:rPr>
              <a:t>how to use lasix for weight loss</a:t>
            </a:r>
            <a:br/>
            <a:r>
              <a:rPr b="false" i="false" strike="noStrike" sz="1200" u="none">
                <a:solidFill>
                  <a:srgbClr val="FFFFFF"/>
                </a:solidFill>
                <a:latin typeface="Calibri"/>
              </a:rPr>
              <a:t>high dose lasix renal failure</a:t>
            </a:r>
            <a:br/>
            <a:r>
              <a:rPr b="false" i="false" strike="noStrike" sz="1200" u="none">
                <a:solidFill>
                  <a:srgbClr val="FFFFFF"/>
                </a:solidFill>
                <a:latin typeface="Calibri"/>
              </a:rPr>
              <a:t>lasix tablets used for</a:t>
            </a:r>
            <a:br/>
            <a:r>
              <a:rPr b="false" i="false" strike="noStrike" sz="1200" u="none">
                <a:solidFill>
                  <a:srgbClr val="FFFFFF"/>
                </a:solidFill>
                <a:latin typeface="Calibri"/>
              </a:rPr>
              <a:t>lasix price at walmart</a:t>
            </a:r>
            <a:br/>
            <a:r>
              <a:rPr b="false" i="false" strike="noStrike" sz="1200" u="none">
                <a:solidFill>
                  <a:srgbClr val="FFFFFF"/>
                </a:solidFill>
                <a:latin typeface="Calibri"/>
              </a:rPr>
              <a:t>lasix not working for congestive heart failure</a:t>
            </a:r>
            <a:br/>
            <a:r>
              <a:rPr b="false" i="false" strike="noStrike" sz="1200" u="none">
                <a:solidFill>
                  <a:srgbClr val="FFFFFF"/>
                </a:solidFill>
                <a:latin typeface="Calibri"/>
              </a:rPr>
              <a:t>maximum lasix dosage for dogs</a:t>
            </a:r>
            <a:br/>
            <a:r>
              <a:rPr b="false" i="false" strike="noStrike" sz="1200" u="none">
                <a:solidFill>
                  <a:srgbClr val="FFFFFF"/>
                </a:solidFill>
                <a:latin typeface="Calibri"/>
              </a:rPr>
              <a:t>why is lasix used for heart failure</a:t>
            </a:r>
            <a:br/>
            <a:r>
              <a:rPr b="false" i="false" strike="noStrike" sz="1200" u="none">
                <a:solidFill>
                  <a:srgbClr val="FFFFFF"/>
                </a:solidFill>
                <a:latin typeface="Calibri"/>
              </a:rPr>
              <a:t>lasix dosage for high blood pressure</a:t>
            </a:r>
            <a:br/>
            <a:r>
              <a:rPr b="false" i="false" strike="noStrike" sz="1200" u="none">
                <a:solidFill>
                  <a:srgbClr val="FFFFFF"/>
                </a:solidFill>
                <a:latin typeface="Calibri"/>
              </a:rPr>
              <a:t>where to buy lasix</a:t>
            </a:r>
            <a:br/>
            <a:r>
              <a:rPr b="false" i="false" strike="noStrike" sz="1200" u="none">
                <a:solidFill>
                  <a:srgbClr val="FFFFFF"/>
                </a:solidFill>
                <a:latin typeface="Calibri"/>
              </a:rPr>
              <a:t>lasix renal insufficiency</a:t>
            </a:r>
            <a:br/>
            <a:r>
              <a:rPr b="false" i="false" strike="noStrike" sz="1200" u="none">
                <a:solidFill>
                  <a:srgbClr val="FFFFFF"/>
                </a:solidFill>
                <a:latin typeface="Calibri"/>
              </a:rPr>
              <a:t>iv lasix pushed too fast</a:t>
            </a:r>
            <a:br/>
            <a:r>
              <a:rPr b="false" i="false" strike="noStrike" sz="1200" u="none">
                <a:solidFill>
                  <a:srgbClr val="FFFFFF"/>
                </a:solidFill>
                <a:latin typeface="Calibri"/>
              </a:rPr>
              <a:t>Good luck and hopefully 150 works for you</a:t>
            </a:r>
            <a:br/>
            <a:r>
              <a:rPr b="false" i="false" strike="noStrike" sz="1200" u="none">
                <a:solidFill>
                  <a:srgbClr val="FFFFFF"/>
                </a:solidFill>
                <a:latin typeface="Calibri"/>
              </a:rPr>
              <a:t>buy furosemide online uk</a:t>
            </a:r>
            <a:br/>
            <a:r>
              <a:rPr b="false" i="false" strike="noStrike" sz="1200" u="none">
                <a:solidFill>
                  <a:srgbClr val="FFFFFF"/>
                </a:solidFill>
                <a:latin typeface="Calibri"/>
              </a:rPr>
              <a:t>I have had athlete's foot for many years</a:t>
            </a:r>
            <a:br/>
            <a:r>
              <a:rPr b="false" i="false" strike="noStrike" sz="1200" u="none">
                <a:solidFill>
                  <a:srgbClr val="FFFFFF"/>
                </a:solidFill>
                <a:latin typeface="Calibri"/>
              </a:rPr>
              <a:t>potassium lasix dosage</a:t>
            </a:r>
            <a:br/>
            <a:r>
              <a:rPr b="false" i="false" strike="noStrike" sz="1200" u="none">
                <a:solidFill>
                  <a:srgbClr val="FFFFFF"/>
                </a:solidFill>
                <a:latin typeface="Calibri"/>
              </a:rPr>
              <a:t>lasix for sale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mg/kg</a:t>
            </a:r>
            <a:br/>
            <a:r>
              <a:rPr b="false" i="false" strike="noStrike" sz="1200" u="none">
                <a:solidFill>
                  <a:srgbClr val="FFFFFF"/>
                </a:solidFill>
                <a:latin typeface="Calibri"/>
              </a:rPr>
              <a:t>apo furosemide 40 mg effet secondaire</a:t>
            </a:r>
            <a:br/>
            <a:r>
              <a:rPr b="false" i="false" strike="noStrike" sz="1200" u="none">
                <a:solidFill>
                  <a:srgbClr val="FFFFFF"/>
                </a:solidFill>
                <a:latin typeface="Calibri"/>
              </a:rPr>
              <a:t>The absorption of doses greater than 80 mg/m is significantly less, possibly due to a saturation effect.</a:t>
            </a:r>
            <a:br/>
            <a:r>
              <a:rPr b="false" i="false" strike="noStrike" sz="1200" u="none">
                <a:solidFill>
                  <a:srgbClr val="FFFFFF"/>
                </a:solidFill>
                <a:latin typeface="Calibri"/>
              </a:rPr>
              <a:t>lasix furosemide adalah</a:t>
            </a:r>
            <a:br/>
            <a:r>
              <a:rPr b="false" i="false" strike="noStrike" sz="1200" u="none">
                <a:solidFill>
                  <a:srgbClr val="FFFFFF"/>
                </a:solidFill>
                <a:latin typeface="Calibri"/>
              </a:rPr>
              <a:t>It reduced her seizures from a half dozen or more per day to once or twice, sometimes even every other day</a:t>
            </a:r>
            <a:br/>
            <a:r>
              <a:rPr b="false" i="false" strike="noStrike" sz="1200" u="none">
                <a:solidFill>
                  <a:srgbClr val="FFFFFF"/>
                </a:solidFill>
                <a:latin typeface="Calibri"/>
              </a:rPr>
              <a:t>where can i purchase lasix</a:t>
            </a:r>
            <a:br/>
            <a:r>
              <a:rPr b="false" i="false" strike="noStrike" sz="1200" u="none">
                <a:solidFill>
                  <a:srgbClr val="FFFFFF"/>
                </a:solidFill>
                <a:latin typeface="Calibri"/>
              </a:rPr>
              <a:t>Straterra has significantly improved my overall well-being, most noticeably my self confidence, anxiety and depression</a:t>
            </a:r>
            <a:br/>
            <a:r>
              <a:rPr b="false" i="false" strike="noStrike" sz="1200" u="none">
                <a:solidFill>
                  <a:srgbClr val="FFFFFF"/>
                </a:solidFill>
                <a:latin typeface="Calibri"/>
              </a:rPr>
              <a:t>furosemide 40 mg</a:t>
            </a:r>
            <a:br/>
            <a:r>
              <a:rPr b="false" i="false" strike="noStrike" sz="1200" u="none">
                <a:solidFill>
                  <a:srgbClr val="FFFFFF"/>
                </a:solidFill>
                <a:latin typeface="Calibri"/>
              </a:rPr>
              <a:t>generic lasix for dogs</a:t>
            </a:r>
            <a:br/>
            <a:r>
              <a:rPr b="false" i="false" strike="noStrike" sz="1200" u="none">
                <a:solidFill>
                  <a:srgbClr val="FFFFFF"/>
                </a:solidFill>
                <a:latin typeface="Calibri"/>
              </a:rPr>
              <a:t>dose of lasix for heart failure</a:t>
            </a:r>
            <a:br/>
            <a:r>
              <a:rPr b="false" i="false" strike="noStrike" sz="1200" u="none">
                <a:solidFill>
                  <a:srgbClr val="FFFFFF"/>
                </a:solidFill>
                <a:latin typeface="Calibri"/>
              </a:rPr>
              <a:t>lasix for high blood pressure</a:t>
            </a:r>
            <a:br/>
            <a:r>
              <a:rPr b="false" i="false" strike="noStrike" sz="1200" u="none">
                <a:solidFill>
                  <a:srgbClr val="FFFFFF"/>
                </a:solidFill>
                <a:latin typeface="Calibri"/>
              </a:rPr>
              <a:t>lasix for dogs price</a:t>
            </a:r>
            <a:br/>
            <a:r>
              <a:rPr b="false" i="false" strike="noStrike" sz="1200" u="none">
                <a:solidFill>
                  <a:srgbClr val="FFFFFF"/>
                </a:solidFill>
                <a:latin typeface="Calibri"/>
              </a:rPr>
              <a:t>furosemide 40 mg weight loss</a:t>
            </a:r>
            <a:br/>
            <a:r>
              <a:rPr b="false" i="false" strike="noStrike" sz="1200" u="none">
                <a:solidFill>
                  <a:srgbClr val="FFFFFF"/>
                </a:solidFill>
                <a:latin typeface="Calibri"/>
              </a:rPr>
              <a:t>monitor potassium lasix</a:t>
            </a:r>
            <a:br/>
            <a:r>
              <a:rPr b="false" i="false" strike="noStrike" sz="1200" u="none">
                <a:solidFill>
                  <a:srgbClr val="FFFFFF"/>
                </a:solidFill>
                <a:latin typeface="Calibri"/>
              </a:rPr>
              <a:t>The Drs kept claiming it was just anxiety</a:t>
            </a:r>
            <a:br/>
            <a:r>
              <a:rPr b="false" i="false" strike="noStrike" sz="1200" u="none">
                <a:solidFill>
                  <a:srgbClr val="FFFFFF"/>
                </a:solidFill>
                <a:latin typeface="Calibri"/>
              </a:rPr>
              <a:t>lasix order</a:t>
            </a:r>
            <a:br/>
            <a:r>
              <a:rPr b="false" i="false" strike="noStrike" sz="1200" u="none">
                <a:solidFill>
                  <a:srgbClr val="FFFFFF"/>
                </a:solidFill>
                <a:latin typeface="Calibri"/>
              </a:rPr>
              <a:t>lasix 500 mg tablets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 so sick ofbeing tired until imerisable</a:t>
            </a:r>
            <a:br/>
            <a:r>
              <a:rPr b="false" i="false" strike="noStrike" sz="1200" u="none">
                <a:solidFill>
                  <a:srgbClr val="FFFFFF"/>
                </a:solidFill>
                <a:latin typeface="Calibri"/>
              </a:rPr>
              <a:t>lasix 100 mg online</a:t>
            </a:r>
            <a:br/>
            <a:r>
              <a:rPr b="false" i="false" strike="noStrike" sz="1200" u="none">
                <a:solidFill>
                  <a:srgbClr val="FFFFFF"/>
                </a:solidFill>
                <a:latin typeface="Calibri"/>
              </a:rPr>
              <a:t>lasix renal dosing</a:t>
            </a:r>
            <a:br/>
            <a:r>
              <a:rPr b="false" i="false" strike="noStrike" sz="1200" u="none">
                <a:solidFill>
                  <a:srgbClr val="FFFFFF"/>
                </a:solidFill>
                <a:latin typeface="Calibri"/>
              </a:rPr>
              <a:t>lasix iv push how fast</a:t>
            </a:r>
            <a:br/>
            <a:r>
              <a:rPr b="false" i="false" strike="noStrike" sz="1200" u="none">
                <a:solidFill>
                  <a:srgbClr val="FFFFFF"/>
                </a:solidFill>
                <a:latin typeface="Calibri"/>
              </a:rPr>
              <a:t>Also someone mentioned, Watso now is sold by another name, A..</a:t>
            </a:r>
            <a:br/>
            <a:r>
              <a:rPr b="false" i="false" strike="noStrike" sz="1200" u="none">
                <a:solidFill>
                  <a:srgbClr val="FFFFFF"/>
                </a:solidFill>
                <a:latin typeface="Calibri"/>
              </a:rPr>
              <a:t>lasix use in infants</a:t>
            </a:r>
            <a:br/>
            <a:r>
              <a:rPr b="false" i="false" strike="noStrike" sz="1200" u="none">
                <a:solidFill>
                  <a:srgbClr val="FFFFFF"/>
                </a:solidFill>
                <a:latin typeface="Calibri"/>
              </a:rPr>
              <a:t>lasix online</a:t>
            </a:r>
            <a:br/>
            <a:r>
              <a:rPr b="false" i="false" strike="noStrike" sz="1200" u="none">
                <a:solidFill>
                  <a:srgbClr val="FFFFFF"/>
                </a:solidFill>
                <a:latin typeface="Calibri"/>
              </a:rPr>
              <a:t>lasix in acute renal failure</a:t>
            </a:r>
            <a:br/>
            <a:r>
              <a:rPr b="false" i="false" strike="noStrike" sz="1200" u="none">
                <a:solidFill>
                  <a:srgbClr val="FFFFFF"/>
                </a:solidFill>
                <a:latin typeface="Calibri"/>
              </a:rPr>
              <a:t>The effect was smaller in black patients (usually a low-reninpopulation), as has been seen with ACE inhibitors, beta-blockers and otherangiotensin receptor blockers</a:t>
            </a:r>
            <a:br/>
            <a:r>
              <a:rPr b="false" i="false" strike="noStrike" sz="1200" u="none">
                <a:solidFill>
                  <a:srgbClr val="FFFFFF"/>
                </a:solidFill>
                <a:latin typeface="Calibri"/>
              </a:rPr>
              <a:t>tablet lasix indication</a:t>
            </a:r>
            <a:br/>
            <a:r>
              <a:rPr b="false" i="false" strike="noStrike" sz="1200" u="none">
                <a:solidFill>
                  <a:srgbClr val="FFFFFF"/>
                </a:solidFill>
                <a:latin typeface="Calibri"/>
              </a:rPr>
              <a:t>use of lasix in heart failure</a:t>
            </a:r>
            <a:br/>
            <a:r>
              <a:rPr b="false" i="false" strike="noStrike" sz="1200" u="none">
                <a:solidFill>
                  <a:srgbClr val="FFFFFF"/>
                </a:solidFill>
                <a:latin typeface="Calibri"/>
              </a:rPr>
              <a:t>This pharmacist should be ashamed of their actions and don&amp;#39;t really deserve to be in their position if this is how they treat their patients</a:t>
            </a:r>
            <a:br/>
            <a:r>
              <a:rPr b="false" i="false" strike="noStrike" sz="1200" u="none">
                <a:solidFill>
                  <a:srgbClr val="FFFFFF"/>
                </a:solidFill>
                <a:latin typeface="Calibri"/>
              </a:rPr>
              <a:t>lasix renal</a:t>
            </a:r>
            <a:br/>
            <a:r>
              <a:rPr b="false" i="false" strike="noStrike" sz="1200" u="none">
                <a:solidFill>
                  <a:srgbClr val="FFFFFF"/>
                </a:solidFill>
                <a:latin typeface="Calibri"/>
              </a:rPr>
              <a:t>lasix washout renogram procedure</a:t>
            </a:r>
            <a:br/>
            <a:r>
              <a:rPr b="false" i="false" strike="noStrike" sz="1200" u="none">
                <a:solidFill>
                  <a:srgbClr val="FFFFFF"/>
                </a:solidFill>
                <a:latin typeface="Calibri"/>
              </a:rPr>
              <a:t>lasix for chf</a:t>
            </a:r>
            <a:br/>
            <a:r>
              <a:rPr b="false" i="false" strike="noStrike" sz="1200" u="none">
                <a:solidFill>
                  <a:srgbClr val="FFFFFF"/>
                </a:solidFill>
                <a:latin typeface="Calibri"/>
              </a:rPr>
              <a:t>can you buy lasix online</a:t>
            </a:r>
            <a:br/>
            <a:r>
              <a:rPr b="false" i="false" strike="noStrike" sz="1200" u="none">
                <a:solidFill>
                  <a:srgbClr val="FFFFFF"/>
                </a:solidFill>
                <a:latin typeface="Calibri"/>
              </a:rPr>
              <a:t>Though that seemed to be a mistake.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40 mg iv</a:t>
            </a:r>
            <a:br/>
            <a:r>
              <a:rPr b="false" i="false" strike="noStrike" sz="1200" u="none">
                <a:solidFill>
                  <a:srgbClr val="FFFFFF"/>
                </a:solidFill>
                <a:latin typeface="Calibri"/>
              </a:rPr>
              <a:t>water tablets furosemide buy</a:t>
            </a:r>
            <a:br/>
            <a:r>
              <a:rPr b="false" i="false" strike="noStrike" sz="1200" u="none">
                <a:solidFill>
                  <a:srgbClr val="FFFFFF"/>
                </a:solidFill>
                <a:latin typeface="Calibri"/>
              </a:rPr>
              <a:t>nuclear renal scan lasix results</a:t>
            </a:r>
            <a:br/>
            <a:r>
              <a:rPr b="false" i="false" strike="noStrike" sz="1200" u="none">
                <a:solidFill>
                  <a:srgbClr val="FFFFFF"/>
                </a:solidFill>
                <a:latin typeface="Calibri"/>
              </a:rPr>
              <a:t>iv lasix push time</a:t>
            </a:r>
            <a:br/>
            <a:r>
              <a:rPr b="false" i="false" strike="noStrike" sz="1200" u="none">
                <a:solidFill>
                  <a:srgbClr val="FFFFFF"/>
                </a:solidFill>
                <a:latin typeface="Calibri"/>
              </a:rPr>
              <a:t>buy lasix online overnight delivery</a:t>
            </a:r>
            <a:br/>
            <a:r>
              <a:rPr b="false" i="false" strike="noStrike" sz="1200" u="none">
                <a:solidFill>
                  <a:srgbClr val="FFFFFF"/>
                </a:solidFill>
                <a:latin typeface="Calibri"/>
              </a:rPr>
              <a:t>lasix iv for pulmonary edema</a:t>
            </a:r>
            <a:br/>
            <a:r>
              <a:rPr b="false" i="false" strike="noStrike" sz="1200" u="none">
                <a:solidFill>
                  <a:srgbClr val="FFFFFF"/>
                </a:solidFill>
                <a:latin typeface="Calibri"/>
              </a:rPr>
              <a:t>They work by affecting the way certain chemicals act in your brain</a:t>
            </a:r>
            <a:br/>
            <a:r>
              <a:rPr b="false" i="false" strike="noStrike" sz="1200" u="none">
                <a:solidFill>
                  <a:srgbClr val="FFFFFF"/>
                </a:solidFill>
                <a:latin typeface="Calibri"/>
              </a:rPr>
              <a:t>lasix iv push administration time</a:t>
            </a:r>
            <a:br/>
            <a:r>
              <a:rPr b="false" i="false" strike="noStrike" sz="1200" u="none">
                <a:solidFill>
                  <a:srgbClr val="FFFFFF"/>
                </a:solidFill>
                <a:latin typeface="Calibri"/>
              </a:rPr>
              <a:t>lasix 20 mg pill</a:t>
            </a:r>
            <a:br/>
            <a:r>
              <a:rPr b="false" i="false" strike="noStrike" sz="1200" u="none">
                <a:solidFill>
                  <a:srgbClr val="FFFFFF"/>
                </a:solidFill>
                <a:latin typeface="Calibri"/>
              </a:rPr>
              <a:t>lasix for portal hypertension</a:t>
            </a:r>
            <a:br/>
            <a:r>
              <a:rPr b="false" i="false" strike="noStrike" sz="1200" u="none">
                <a:solidFill>
                  <a:srgbClr val="FFFFFF"/>
                </a:solidFill>
                <a:latin typeface="Calibri"/>
              </a:rPr>
              <a:t>If they are throwing up, this works every time: NOTHING to eat or drink for at least one hour after the last time they threw up</a:t>
            </a:r>
            <a:br/>
            <a:r>
              <a:rPr b="false" i="false" strike="noStrike" sz="1200" u="none">
                <a:solidFill>
                  <a:srgbClr val="FFFFFF"/>
                </a:solidFill>
                <a:latin typeface="Calibri"/>
              </a:rPr>
              <a:t>lasix 12 5 mg</a:t>
            </a:r>
            <a:br/>
            <a:r>
              <a:rPr b="false" i="false" strike="noStrike" sz="1200" u="none">
                <a:solidFill>
                  <a:srgbClr val="FFFFFF"/>
                </a:solidFill>
                <a:latin typeface="Calibri"/>
              </a:rPr>
              <a:t>what is furosemide 20 mg used for</a:t>
            </a:r>
            <a:br/>
            <a:r>
              <a:rPr b="false" i="false" strike="noStrike" sz="1200" u="none">
                <a:solidFill>
                  <a:srgbClr val="FFFFFF"/>
                </a:solidFill>
                <a:latin typeface="Calibri"/>
              </a:rPr>
              <a:t>generic lasix names</a:t>
            </a:r>
            <a:br/>
            <a:r>
              <a:rPr b="false" i="false" strike="noStrike" sz="1200" u="none">
                <a:solidFill>
                  <a:srgbClr val="FFFFFF"/>
                </a:solidFill>
                <a:latin typeface="Calibri"/>
              </a:rPr>
              <a:t>lasix furosemide buy online</a:t>
            </a:r>
            <a:br/>
            <a:r>
              <a:rPr b="false" i="false" strike="noStrike" sz="1200" u="none">
                <a:solidFill>
                  <a:srgbClr val="FFFFFF"/>
                </a:solidFill>
                <a:latin typeface="Calibri"/>
              </a:rPr>
              <a:t>furosemide 20 mg dosage for dogs</a:t>
            </a:r>
            <a:br/>
            <a:r>
              <a:rPr b="false" i="false" strike="noStrike" sz="1200" u="none">
                <a:solidFill>
                  <a:srgbClr val="FFFFFF"/>
                </a:solidFill>
                <a:latin typeface="Calibri"/>
              </a:rPr>
              <a:t>what is lasix 20 mg used for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lasix 40 mg</a:t>
            </a:r>
            <a:br/>
            <a:r>
              <a:rPr b="false" i="false" strike="noStrike" sz="1200" u="none">
                <a:solidFill>
                  <a:srgbClr val="FFFFFF"/>
                </a:solidFill>
                <a:latin typeface="Calibri"/>
              </a:rPr>
              <a:t>giving lasix to renal failure patients</a:t>
            </a:r>
            <a:br/>
            <a:r>
              <a:rPr b="false" i="false" strike="noStrike" sz="1200" u="none">
                <a:solidFill>
                  <a:srgbClr val="FFFFFF"/>
                </a:solidFill>
                <a:latin typeface="Calibri"/>
              </a:rPr>
              <a:t>lasix online cheap</a:t>
            </a:r>
            <a:br/>
            <a:r>
              <a:rPr b="false" i="false" strike="noStrike" sz="1200" u="none">
                <a:solidFill>
                  <a:srgbClr val="FFFFFF"/>
                </a:solidFill>
                <a:latin typeface="Calibri"/>
              </a:rPr>
              <a:t>The class action Zoloft lawsuit alleges that patients experienced no benefit from use of the antidepressant medication.</a:t>
            </a:r>
            <a:br/>
            <a:r>
              <a:rPr b="false" i="false" strike="noStrike" sz="1200" u="none">
                <a:solidFill>
                  <a:srgbClr val="FFFFFF"/>
                </a:solidFill>
                <a:latin typeface="Calibri"/>
              </a:rPr>
              <a:t>lasix tablets for cats</a:t>
            </a:r>
            <a:br/>
            <a:r>
              <a:rPr b="false" i="false" strike="noStrike" sz="1200" u="none">
                <a:solidFill>
                  <a:srgbClr val="FFFFFF"/>
                </a:solidFill>
                <a:latin typeface="Calibri"/>
              </a:rPr>
              <a:t>Exactly how adapalene and benzoyl peroxide gel works to treat acne is not known</a:t>
            </a:r>
            <a:br/>
            <a:r>
              <a:rPr b="false" i="false" strike="noStrike" sz="1200" u="none">
                <a:solidFill>
                  <a:srgbClr val="FFFFFF"/>
                </a:solidFill>
                <a:latin typeface="Calibri"/>
              </a:rPr>
              <a:t>cost of lasix</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where to buy diuretic lasix</a:t>
            </a:r>
            <a:br/>
            <a:r>
              <a:rPr b="false" i="false" strike="noStrike" sz="1200" u="none">
                <a:solidFill>
                  <a:srgbClr val="FFFFFF"/>
                </a:solidFill>
                <a:latin typeface="Calibri"/>
              </a:rPr>
              <a:t>iv lasix to po lasix</a:t>
            </a:r>
            <a:br/>
            <a:r>
              <a:rPr b="false" i="false" strike="noStrike" sz="1200" u="none">
                <a:solidFill>
                  <a:srgbClr val="FFFFFF"/>
                </a:solidFill>
                <a:latin typeface="Calibri"/>
              </a:rPr>
              <a:t>So far, my bladder infections have cleared up rather quickly (like 2 days)</a:t>
            </a:r>
            <a:br/>
            <a:r>
              <a:rPr b="false" i="false" strike="noStrike" sz="1200" u="none">
                <a:solidFill>
                  <a:srgbClr val="FFFFFF"/>
                </a:solidFill>
                <a:latin typeface="Calibri"/>
              </a:rPr>
              <a:t>is lasix used for high blood pressure</a:t>
            </a:r>
            <a:br/>
            <a:r>
              <a:rPr b="false" i="false" strike="noStrike" sz="1200" u="none">
                <a:solidFill>
                  <a:srgbClr val="FFFFFF"/>
                </a:solidFill>
                <a:latin typeface="Calibri"/>
              </a:rPr>
              <a:t>Still their particular top quality ,remains impressive and their functionality is frequently conuted on</a:t>
            </a:r>
            <a:br/>
            <a:r>
              <a:rPr b="false" i="false" strike="noStrike" sz="1200" u="none">
                <a:solidFill>
                  <a:srgbClr val="FFFFFF"/>
                </a:solidFill>
                <a:latin typeface="Calibri"/>
              </a:rPr>
              <a:t>lasix buy uk</a:t>
            </a:r>
            <a:br/>
            <a:r>
              <a:rPr b="false" i="false" strike="noStrike" sz="1200" u="none">
                <a:solidFill>
                  <a:srgbClr val="FFFFFF"/>
                </a:solidFill>
                <a:latin typeface="Calibri"/>
              </a:rPr>
              <a:t>use of lasix in acute kidney injury</a:t>
            </a:r>
            <a:br/>
            <a:r>
              <a:rPr b="false" i="false" strike="noStrike" sz="1200" u="none">
                <a:solidFill>
                  <a:srgbClr val="FFFFFF"/>
                </a:solidFill>
                <a:latin typeface="Calibri"/>
              </a:rPr>
              <a:t>There are a range of different machines available, and the one you choose must be suitable for your needs</a:t>
            </a:r>
            <a:br/>
            <a:r>
              <a:rPr b="false" i="false" strike="noStrike" sz="1200" u="none">
                <a:solidFill>
                  <a:srgbClr val="FFFFFF"/>
                </a:solidFill>
                <a:latin typeface="Calibri"/>
              </a:rPr>
              <a:t>furosemide 40 mg water pill</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uses</a:t>
            </a:r>
            <a:br/>
            <a:r>
              <a:rPr b="false" i="false" strike="noStrike" sz="1200" u="none">
                <a:solidFill>
                  <a:srgbClr val="FFFFFF"/>
                </a:solidFill>
                <a:latin typeface="Calibri"/>
              </a:rPr>
              <a:t>pastillas lasix furosemide 100 mg</a:t>
            </a:r>
            <a:br/>
            <a:r>
              <a:rPr b="false" i="false" strike="noStrike" sz="1200" u="none">
                <a:solidFill>
                  <a:srgbClr val="FFFFFF"/>
                </a:solidFill>
                <a:latin typeface="Calibri"/>
              </a:rPr>
              <a:t>Ciprofloxacin can affect your reaction times, particularly at the start of treatment, and especially if combined with alcohol</a:t>
            </a:r>
            <a:br/>
            <a:r>
              <a:rPr b="false" i="false" strike="noStrike" sz="1200" u="none">
                <a:solidFill>
                  <a:srgbClr val="FFFFFF"/>
                </a:solidFill>
                <a:latin typeface="Calibri"/>
              </a:rPr>
              <a:t>price of lasix 40 mg</a:t>
            </a:r>
            <a:br/>
            <a:r>
              <a:rPr b="false" i="false" strike="noStrike" sz="1200" u="none">
                <a:solidFill>
                  <a:srgbClr val="FFFFFF"/>
                </a:solidFill>
                <a:latin typeface="Calibri"/>
              </a:rPr>
              <a:t>I use Naproxen, but I also have to take it under a doctor&amp;rsquo;s supervision because it is known to cause side effects</a:t>
            </a:r>
            <a:br/>
            <a:r>
              <a:rPr b="false" i="false" strike="noStrike" sz="1200" u="none">
                <a:solidFill>
                  <a:srgbClr val="FFFFFF"/>
                </a:solidFill>
                <a:latin typeface="Calibri"/>
              </a:rPr>
              <a:t>price of lasix 20 mg</a:t>
            </a:r>
            <a:br/>
            <a:r>
              <a:rPr b="false" i="false" strike="noStrike" sz="1200" u="none">
                <a:solidFill>
                  <a:srgbClr val="FFFFFF"/>
                </a:solidFill>
                <a:latin typeface="Calibri"/>
              </a:rPr>
              <a:t>use of lasix in renal failure</a:t>
            </a:r>
            <a:br/>
            <a:r>
              <a:rPr b="false" i="false" strike="noStrike" sz="1200" u="none">
                <a:solidFill>
                  <a:srgbClr val="FFFFFF"/>
                </a:solidFill>
                <a:latin typeface="Calibri"/>
              </a:rPr>
              <a:t>Tobacco Control had been an important to remember that HIV-infected patients with tuberculoid leprosy present with eye pain and other items be achieved</a:t>
            </a:r>
            <a:br/>
            <a:r>
              <a:rPr b="false" i="false" strike="noStrike" sz="1200" u="none">
                <a:solidFill>
                  <a:srgbClr val="FFFFFF"/>
                </a:solidFill>
                <a:latin typeface="Calibri"/>
              </a:rPr>
              <a:t>where can i buy furosemide online</a:t>
            </a:r>
            <a:br/>
            <a:r>
              <a:rPr b="false" i="false" strike="noStrike" sz="1200" u="none">
                <a:solidFill>
                  <a:srgbClr val="FFFFFF"/>
                </a:solidFill>
                <a:latin typeface="Calibri"/>
              </a:rPr>
              <a:t>where can i buy lasix in uk</a:t>
            </a:r>
            <a:br/>
            <a:r>
              <a:rPr b="false" i="false" strike="noStrike" sz="1200" u="none">
                <a:solidFill>
                  <a:srgbClr val="FFFFFF"/>
                </a:solidFill>
                <a:latin typeface="Calibri"/>
              </a:rPr>
              <a:t>lasix 500 mg online</a:t>
            </a:r>
            <a:br/>
            <a:r>
              <a:rPr b="false" i="false" strike="noStrike" sz="1200" u="none">
                <a:solidFill>
                  <a:srgbClr val="FFFFFF"/>
                </a:solidFill>
                <a:latin typeface="Calibri"/>
              </a:rPr>
              <a:t>The health information contained herein is provided for educational purposes only and is not intended to replace discussions with a health care provider</a:t>
            </a:r>
            <a:br/>
            <a:r>
              <a:rPr b="false" i="false" strike="noStrike" sz="1200" u="none">
                <a:solidFill>
                  <a:srgbClr val="FFFFFF"/>
                </a:solidFill>
                <a:latin typeface="Calibri"/>
              </a:rPr>
              <a:t>lasix 100 mg vial</a:t>
            </a:r>
            <a:br/>
            <a:r>
              <a:rPr b="false" i="false" strike="noStrike" sz="1200" u="none">
                <a:solidFill>
                  <a:srgbClr val="FFFFFF"/>
                </a:solidFill>
                <a:latin typeface="Calibri"/>
              </a:rPr>
              <a:t>can you take lasix for weight loss</a:t>
            </a:r>
            <a:br/>
            <a:r>
              <a:rPr b="false" i="false" strike="noStrike" sz="1200" u="none">
                <a:solidFill>
                  <a:srgbClr val="FFFFFF"/>
                </a:solidFill>
                <a:latin typeface="Calibri"/>
              </a:rPr>
              <a:t>Enalapril inhibits the angiotensin converting enzyme (ACE), an enzyme that converts angiotensin I to angiotensin II</a:t>
            </a:r>
            <a:br/>
            <a:r>
              <a:rPr b="false" i="false" strike="noStrike" sz="1200" u="none">
                <a:solidFill>
                  <a:srgbClr val="FFFFFF"/>
                </a:solidFill>
                <a:latin typeface="Calibri"/>
              </a:rPr>
              <a:t>generic lasix identification</a:t>
            </a:r>
            <a:br/>
            <a:r>
              <a:rPr b="false" i="false" strike="noStrike" sz="1200" u="none">
                <a:solidFill>
                  <a:srgbClr val="FFFFFF"/>
                </a:solidFill>
                <a:latin typeface="Calibri"/>
              </a:rPr>
              <a:t>where to buy lasix water pill</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furosemide 40 mg tabs clonmel</a:t>
            </a:r>
            <a:br/>
            <a:r>
              <a:rPr b="false" i="false" strike="noStrike" sz="1200" u="none">
                <a:solidFill>
                  <a:srgbClr val="FFFFFF"/>
                </a:solidFill>
                <a:latin typeface="Calibri"/>
              </a:rPr>
              <a:t>lasix renogram test</a:t>
            </a:r>
            <a:br/>
            <a:r>
              <a:rPr b="false" i="false" strike="noStrike" sz="1200" u="none">
                <a:solidFill>
                  <a:srgbClr val="FFFFFF"/>
                </a:solidFill>
                <a:latin typeface="Calibri"/>
              </a:rPr>
              <a:t>Adolescents who need to lose weight would also need the guidance of a cautious physician before considering the use of Xenical generic.</a:t>
            </a:r>
            <a:br/>
            <a:r>
              <a:rPr b="false" i="false" strike="noStrike" sz="1200" u="none">
                <a:solidFill>
                  <a:srgbClr val="FFFFFF"/>
                </a:solidFill>
                <a:latin typeface="Calibri"/>
              </a:rPr>
              <a:t>lasix shot for cats</a:t>
            </a:r>
            <a:br/>
            <a:r>
              <a:rPr b="false" i="false" strike="noStrike" sz="1200" u="none">
                <a:solidFill>
                  <a:srgbClr val="FFFFFF"/>
                </a:solidFill>
                <a:latin typeface="Calibri"/>
              </a:rPr>
              <a:t>comprare lasix on line</a:t>
            </a:r>
            <a:br/>
            <a:r>
              <a:rPr b="false" i="false" strike="noStrike" sz="1200" u="none">
                <a:solidFill>
                  <a:srgbClr val="FFFFFF"/>
                </a:solidFill>
                <a:latin typeface="Calibri"/>
              </a:rPr>
              <a:t>potassium lasix ratio</a:t>
            </a:r>
            <a:br/>
            <a:r>
              <a:rPr b="false" i="false" strike="noStrike" sz="1200" u="none">
                <a:solidFill>
                  <a:srgbClr val="FFFFFF"/>
                </a:solidFill>
                <a:latin typeface="Calibri"/>
              </a:rPr>
              <a:t>lasix for horses in australia</a:t>
            </a:r>
            <a:br/>
            <a:r>
              <a:rPr b="false" i="false" strike="noStrike" sz="1200" u="none">
                <a:solidFill>
                  <a:srgbClr val="FFFFFF"/>
                </a:solidFill>
                <a:latin typeface="Calibri"/>
              </a:rPr>
              <a:t>use of lasix for hypertension</a:t>
            </a:r>
            <a:br/>
            <a:r>
              <a:rPr b="false" i="false" strike="noStrike" sz="1200" u="none">
                <a:solidFill>
                  <a:srgbClr val="FFFFFF"/>
                </a:solidFill>
                <a:latin typeface="Calibri"/>
              </a:rPr>
              <a:t>LDL, or low-density lipoprotein, is the 'bad' cholesterol that can block your blood vessels</a:t>
            </a:r>
            <a:br/>
            <a:r>
              <a:rPr b="false" i="false" strike="noStrike" sz="1200" u="none">
                <a:solidFill>
                  <a:srgbClr val="FFFFFF"/>
                </a:solidFill>
                <a:latin typeface="Calibri"/>
              </a:rPr>
              <a:t>buy lasix online australia</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lasix 40 mg 12 tablet</a:t>
            </a:r>
            <a:br/>
            <a:r>
              <a:rPr b="false" i="false" strike="noStrike" sz="1200" u="none">
                <a:solidFill>
                  <a:srgbClr val="FFFFFF"/>
                </a:solidFill>
                <a:latin typeface="Calibri"/>
              </a:rPr>
              <a:t>Adapalene gel 0.1 is used to treat acne by decreasing severity of acne pimples and enhance healing process of pimples</a:t>
            </a:r>
            <a:br/>
            <a:r>
              <a:rPr b="false" i="false" strike="noStrike" sz="1200" u="none">
                <a:solidFill>
                  <a:srgbClr val="FFFFFF"/>
                </a:solidFill>
                <a:latin typeface="Calibri"/>
              </a:rPr>
              <a:t>furosemide 20 mg price</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how fast should you push iv lasix</a:t>
            </a:r>
            <a:br/>
            <a:r>
              <a:rPr b="false" i="false" strike="noStrike" sz="1200" u="none">
                <a:solidFill>
                  <a:srgbClr val="FFFFFF"/>
                </a:solidFill>
                <a:latin typeface="Calibri"/>
              </a:rPr>
              <a:t>lasix 500 mg tablet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mg</a:t>
            </a:r>
            <a:br/>
            <a:r>
              <a:rPr b="false" i="false" strike="noStrike" sz="1200" u="none">
                <a:solidFill>
                  <a:srgbClr val="FFFFFF"/>
                </a:solidFill>
                <a:latin typeface="Calibri"/>
              </a:rPr>
              <a:t>It is not as effective as the regular hormonal contraceptive pill and should not be relied upon as a replacement.</a:t>
            </a:r>
            <a:br/>
            <a:r>
              <a:rPr b="false" i="false" strike="noStrike" sz="1200" u="none">
                <a:solidFill>
                  <a:srgbClr val="FFFFFF"/>
                </a:solidFill>
                <a:latin typeface="Calibri"/>
              </a:rPr>
              <a:t>furosemide lasix 60 mg</a:t>
            </a:r>
            <a:br/>
            <a:r>
              <a:rPr b="false" i="false" strike="noStrike" sz="1200" u="none">
                <a:solidFill>
                  <a:srgbClr val="FFFFFF"/>
                </a:solidFill>
                <a:latin typeface="Calibri"/>
              </a:rPr>
              <a:t>lasix renogram obstruction</a:t>
            </a:r>
            <a:br/>
            <a:r>
              <a:rPr b="false" i="false" strike="noStrike" sz="1200" u="none">
                <a:solidFill>
                  <a:srgbClr val="FFFFFF"/>
                </a:solidFill>
                <a:latin typeface="Calibri"/>
              </a:rPr>
              <a:t>do you dilute lasix iv push</a:t>
            </a:r>
            <a:br/>
            <a:r>
              <a:rPr b="false" i="false" strike="noStrike" sz="1200" u="none">
                <a:solidFill>
                  <a:srgbClr val="FFFFFF"/>
                </a:solidFill>
                <a:latin typeface="Calibri"/>
              </a:rPr>
              <a:t>If you are expecting twins and don't know what to expect, you are not alone</a:t>
            </a:r>
            <a:br/>
            <a:r>
              <a:rPr b="false" i="false" strike="noStrike" sz="1200" u="none">
                <a:solidFill>
                  <a:srgbClr val="FFFFFF"/>
                </a:solidFill>
                <a:latin typeface="Calibri"/>
              </a:rPr>
              <a:t>is 120 mg of lasix too much</a:t>
            </a:r>
            <a:br/>
            <a:r>
              <a:rPr b="false" i="false" strike="noStrike" sz="1200" u="none">
                <a:solidFill>
                  <a:srgbClr val="FFFFFF"/>
                </a:solidFill>
                <a:latin typeface="Calibri"/>
              </a:rPr>
              <a:t>buy lasix 40 mg online</a:t>
            </a:r>
            <a:br/>
            <a:r>
              <a:rPr b="false" i="false" strike="noStrike" sz="1200" u="none">
                <a:solidFill>
                  <a:srgbClr val="FFFFFF"/>
                </a:solidFill>
                <a:latin typeface="Calibri"/>
              </a:rPr>
              <a:t>procedure code for lasix renal scan</a:t>
            </a:r>
            <a:br/>
            <a:r>
              <a:rPr b="false" i="false" strike="noStrike" sz="1200" u="none">
                <a:solidFill>
                  <a:srgbClr val="FFFFFF"/>
                </a:solidFill>
                <a:latin typeface="Calibri"/>
              </a:rPr>
              <a:t>Talk to your doctor and decide whom to call and what to do in case of an emergency after taking mifepristone</a:t>
            </a:r>
            <a:br/>
            <a:r>
              <a:rPr b="false" i="false" strike="noStrike" sz="1200" u="none">
                <a:solidFill>
                  <a:srgbClr val="FFFFFF"/>
                </a:solidFill>
                <a:latin typeface="Calibri"/>
              </a:rPr>
              <a:t>20 mg lasix</a:t>
            </a:r>
            <a:br/>
            <a:r>
              <a:rPr b="false" i="false" strike="noStrike" sz="1200" u="none">
                <a:solidFill>
                  <a:srgbClr val="FFFFFF"/>
                </a:solidFill>
                <a:latin typeface="Calibri"/>
              </a:rPr>
              <a:t>If you drop an electronic key (or smartphone) it will cause endless problems."</a:t>
            </a:r>
            <a:br/>
            <a:r>
              <a:rPr b="false" i="false" strike="noStrike" sz="1200" u="none">
                <a:solidFill>
                  <a:srgbClr val="FFFFFF"/>
                </a:solidFill>
                <a:latin typeface="Calibri"/>
              </a:rPr>
              <a:t>lasix dose for hypertension</a:t>
            </a:r>
            <a:br/>
            <a:r>
              <a:rPr b="false" i="false" strike="noStrike" sz="1200" u="none">
                <a:solidFill>
                  <a:srgbClr val="FFFFFF"/>
                </a:solidFill>
                <a:latin typeface="Calibri"/>
              </a:rPr>
              <a:t>(Finances) Does anyone know of anything I can do to get rid of the infection?</a:t>
            </a:r>
            <a:br/>
            <a:r>
              <a:rPr b="false" i="false" strike="noStrike" sz="1200" u="none">
                <a:solidFill>
                  <a:srgbClr val="FFFFFF"/>
                </a:solidFill>
                <a:latin typeface="Calibri"/>
              </a:rPr>
              <a:t>lasix for weight loss dosage</a:t>
            </a:r>
            <a:br/>
            <a:r>
              <a:rPr b="false" i="false" strike="noStrike" sz="1200" u="none">
                <a:solidFill>
                  <a:srgbClr val="FFFFFF"/>
                </a:solidFill>
                <a:latin typeface="Calibri"/>
              </a:rPr>
              <a:t>lasix 500 mg fiyat俚iv lasix</a:t>
            </a:r>
            <a:br/>
            <a:r>
              <a:rPr b="false" i="false" strike="noStrike" sz="1200" u="none">
                <a:solidFill>
                  <a:srgbClr val="FFFFFF"/>
                </a:solidFill>
                <a:latin typeface="Calibri"/>
              </a:rPr>
              <a:t>lasix retard depotkapsel h㳳d 30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it safe to take lasix for weight loss</a:t>
            </a:r>
            <a:br/>
            <a:r>
              <a:rPr b="false" i="false" strike="noStrike" sz="1200" u="none">
                <a:solidFill>
                  <a:srgbClr val="FFFFFF"/>
                </a:solidFill>
                <a:latin typeface="Calibri"/>
              </a:rPr>
              <a:t>why is lasix ordered for pulmonary embolism</a:t>
            </a:r>
            <a:br/>
            <a:r>
              <a:rPr b="false" i="false" strike="noStrike" sz="1200" u="none">
                <a:solidFill>
                  <a:srgbClr val="FFFFFF"/>
                </a:solidFill>
                <a:latin typeface="Calibri"/>
              </a:rPr>
              <a:t>furosemide 20 mg tab picture</a:t>
            </a:r>
            <a:br/>
            <a:r>
              <a:rPr b="false" i="false" strike="noStrike" sz="1200" u="none">
                <a:solidFill>
                  <a:srgbClr val="FFFFFF"/>
                </a:solidFill>
                <a:latin typeface="Calibri"/>
              </a:rPr>
              <a:t>lasix for dogs overdose</a:t>
            </a:r>
            <a:br/>
            <a:r>
              <a:rPr b="false" i="false" strike="noStrike" sz="1200" u="none">
                <a:solidFill>
                  <a:srgbClr val="FFFFFF"/>
                </a:solidFill>
                <a:latin typeface="Calibri"/>
              </a:rPr>
              <a:t>Meer informatie vind je op de volgende blogs:http://jetskeultee.nl/hulp-bij-de-keuze-van-de-exfoliant/obj7777519http://jetskeultee.nl/salicylzuur/obj7784526</a:t>
            </a:r>
            <a:br/>
            <a:r>
              <a:rPr b="false" i="false" strike="noStrike" sz="1200" u="none">
                <a:solidFill>
                  <a:srgbClr val="FFFFFF"/>
                </a:solidFill>
                <a:latin typeface="Calibri"/>
              </a:rPr>
              <a:t>lasix 15 mg</a:t>
            </a:r>
            <a:br/>
            <a:r>
              <a:rPr b="false" i="false" strike="noStrike" sz="1200" u="none">
                <a:solidFill>
                  <a:srgbClr val="FFFFFF"/>
                </a:solidFill>
                <a:latin typeface="Calibri"/>
              </a:rPr>
              <a:t>It's okay to talk to the pdoc about which meds you're on and at what dosage, and he probably won't mind if you relay your GP's concerns.</a:t>
            </a:r>
            <a:br/>
            <a:r>
              <a:rPr b="false" i="false" strike="noStrike" sz="1200" u="none">
                <a:solidFill>
                  <a:srgbClr val="FFFFFF"/>
                </a:solidFill>
                <a:latin typeface="Calibri"/>
              </a:rPr>
              <a:t>lasix 120 mg iv</a:t>
            </a:r>
            <a:br/>
            <a:r>
              <a:rPr b="false" i="false" strike="noStrike" sz="1200" u="none">
                <a:solidFill>
                  <a:srgbClr val="FFFFFF"/>
                </a:solidFill>
                <a:latin typeface="Calibri"/>
              </a:rPr>
              <a:t>I think the problem started when she starte</a:t>
            </a:r>
            <a:br/>
            <a:r>
              <a:rPr b="false" i="false" strike="noStrike" sz="1200" u="none">
                <a:solidFill>
                  <a:srgbClr val="FFFFFF"/>
                </a:solidFill>
                <a:latin typeface="Calibri"/>
              </a:rPr>
              <a:t>lasix furosemide 40 mg</a:t>
            </a:r>
            <a:br/>
            <a:r>
              <a:rPr b="false" i="false" strike="noStrike" sz="1200" u="none">
                <a:solidFill>
                  <a:srgbClr val="FFFFFF"/>
                </a:solidFill>
                <a:latin typeface="Calibri"/>
              </a:rPr>
              <a:t>lasix 40 mg iv push time</a:t>
            </a:r>
            <a:br/>
            <a:r>
              <a:rPr b="false" i="false" strike="noStrike" sz="1200" u="none">
                <a:solidFill>
                  <a:srgbClr val="FFFFFF"/>
                </a:solidFill>
                <a:latin typeface="Calibri"/>
              </a:rPr>
              <a:t>order lasix online</a:t>
            </a:r>
            <a:br/>
            <a:r>
              <a:rPr b="false" i="false" strike="noStrike" sz="1200" u="none">
                <a:solidFill>
                  <a:srgbClr val="FFFFFF"/>
                </a:solidFill>
                <a:latin typeface="Calibri"/>
              </a:rPr>
              <a:t>Most recently, I was started on Pristiq</a:t>
            </a:r>
            <a:br/>
            <a:r>
              <a:rPr b="false" i="false" strike="noStrike" sz="1200" u="none">
                <a:solidFill>
                  <a:srgbClr val="FFFFFF"/>
                </a:solidFill>
                <a:latin typeface="Calibri"/>
              </a:rPr>
              <a:t>lasix 50 mg for dogs</a:t>
            </a:r>
            <a:br/>
            <a:r>
              <a:rPr b="false" i="false" strike="noStrike" sz="1200" u="none">
                <a:solidFill>
                  <a:srgbClr val="FFFFFF"/>
                </a:solidFill>
                <a:latin typeface="Calibri"/>
              </a:rPr>
              <a:t>where can i buy diuretic lasix</a:t>
            </a:r>
            <a:br/>
            <a:r>
              <a:rPr b="false" i="false" strike="noStrike" sz="1200" u="none">
                <a:solidFill>
                  <a:srgbClr val="FFFFFF"/>
                </a:solidFill>
                <a:latin typeface="Calibri"/>
              </a:rPr>
              <a:t>lasix 20 mg iv</a:t>
            </a:r>
            <a:br/>
            <a:r>
              <a:rPr b="false" i="false" strike="noStrike" sz="1200" u="none">
                <a:solidFill>
                  <a:srgbClr val="FFFFFF"/>
                </a:solidFill>
                <a:latin typeface="Calibri"/>
              </a:rPr>
              <a:t>furosemide 20 mg tab ran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500 mg compresse</a:t>
            </a:r>
            <a:br/>
            <a:r>
              <a:rPr b="false" i="false" strike="noStrike" sz="1200" u="none">
                <a:solidFill>
                  <a:srgbClr val="FFFFFF"/>
                </a:solidFill>
                <a:latin typeface="Calibri"/>
              </a:rPr>
              <a:t>obat lasix furosemide 40 mg</a:t>
            </a:r>
            <a:br/>
            <a:r>
              <a:rPr b="false" i="false" strike="noStrike" sz="1200" u="none">
                <a:solidFill>
                  <a:srgbClr val="FFFFFF"/>
                </a:solidFill>
                <a:latin typeface="Calibri"/>
              </a:rPr>
              <a:t>lasix 30 cpr 25 mg</a:t>
            </a:r>
            <a:br/>
            <a:r>
              <a:rPr b="false" i="false" strike="noStrike" sz="1200" u="none">
                <a:solidFill>
                  <a:srgbClr val="FFFFFF"/>
                </a:solidFill>
                <a:latin typeface="Calibri"/>
              </a:rPr>
              <a:t>lasix 20 mg</a:t>
            </a:r>
            <a:br/>
            <a:r>
              <a:rPr b="false" i="false" strike="noStrike" sz="1200" u="none">
                <a:solidFill>
                  <a:srgbClr val="FFFFFF"/>
                </a:solidFill>
                <a:latin typeface="Calibri"/>
              </a:rPr>
              <a:t>potassium lasix interaction</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where can i buy furosemide 40 mg uk</a:t>
            </a:r>
            <a:br/>
            <a:r>
              <a:rPr b="false" i="false" strike="noStrike" sz="1200" u="none">
                <a:solidFill>
                  <a:srgbClr val="FFFFFF"/>
                </a:solidFill>
                <a:latin typeface="Calibri"/>
              </a:rPr>
              <a:t>In addition, I was diagnosed with severe ME/CFS, a neuro-endocrine immune disorder</a:t>
            </a:r>
            <a:br/>
            <a:r>
              <a:rPr b="false" i="false" strike="noStrike" sz="1200" u="none">
                <a:solidFill>
                  <a:srgbClr val="FFFFFF"/>
                </a:solidFill>
                <a:latin typeface="Calibri"/>
              </a:rPr>
              <a:t>lasix renogram procedure</a:t>
            </a:r>
            <a:br/>
            <a:r>
              <a:rPr b="false" i="false" strike="noStrike" sz="1200" u="none">
                <a:solidFill>
                  <a:srgbClr val="FFFFFF"/>
                </a:solidFill>
                <a:latin typeface="Calibri"/>
              </a:rPr>
              <a:t>furosemide 20 mg tablets</a:t>
            </a:r>
            <a:br/>
            <a:r>
              <a:rPr b="false" i="false" strike="noStrike" sz="1200" u="none">
                <a:solidFill>
                  <a:srgbClr val="FFFFFF"/>
                </a:solidFill>
                <a:latin typeface="Calibri"/>
              </a:rPr>
              <a:t>high dose lasix in acute renal failure</a:t>
            </a:r>
            <a:br/>
            <a:r>
              <a:rPr b="false" i="false" strike="noStrike" sz="1200" u="none">
                <a:solidFill>
                  <a:srgbClr val="FFFFFF"/>
                </a:solidFill>
                <a:latin typeface="Calibri"/>
              </a:rPr>
              <a:t>lasix online australia</a:t>
            </a:r>
            <a:br/>
            <a:r>
              <a:rPr b="false" i="false" strike="noStrike" sz="1200" u="none">
                <a:solidFill>
                  <a:srgbClr val="FFFFFF"/>
                </a:solidFill>
                <a:latin typeface="Calibri"/>
              </a:rPr>
              <a:t>where to buy lasix furosemide</a:t>
            </a:r>
            <a:br/>
            <a:r>
              <a:rPr b="false" i="false" strike="noStrike" sz="1200" u="none">
                <a:solidFill>
                  <a:srgbClr val="FFFFFF"/>
                </a:solidFill>
                <a:latin typeface="Calibri"/>
              </a:rPr>
              <a:t>tab lasix uses</a:t>
            </a:r>
            <a:br/>
            <a:r>
              <a:rPr b="false" i="false" strike="noStrike" sz="1200" u="none">
                <a:solidFill>
                  <a:srgbClr val="FFFFFF"/>
                </a:solidFill>
                <a:latin typeface="Calibri"/>
              </a:rPr>
              <a:t>Rosatom has said it may invest in theproject, estimated to cost around 4 to 6 billion euros, whichwould put to rest funding concerns after German utility E.ON announced its exit from the consortium.</a:t>
            </a:r>
            <a:br/>
            <a:r>
              <a:rPr b="false" i="false" strike="noStrike" sz="1200" u="none">
                <a:solidFill>
                  <a:srgbClr val="FFFFFF"/>
                </a:solidFill>
                <a:latin typeface="Calibri"/>
              </a:rPr>
              <a:t>lasix to buy in the uk</a:t>
            </a:r>
            <a:br/>
            <a:r>
              <a:rPr b="false" i="false" strike="noStrike" sz="1200" u="none">
                <a:solidFill>
                  <a:srgbClr val="FFFFFF"/>
                </a:solidFill>
                <a:latin typeface="Calibri"/>
              </a:rPr>
              <a:t>Prinzipiell sind beim sehr jungen Sling,wenn berhaupt, am ehesten toxische Erscheinungen zu befrchten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furosemide mg</a:t>
            </a:r>
            <a:br/>
            <a:r>
              <a:rPr b="false" i="false" strike="noStrike" sz="1200" u="none">
                <a:solidFill>
                  <a:srgbClr val="FFFFFF"/>
                </a:solidFill>
                <a:latin typeface="Calibri"/>
              </a:rPr>
              <a:t>low potassium due to lasix</a:t>
            </a:r>
            <a:br/>
            <a:r>
              <a:rPr b="false" i="false" strike="noStrike" sz="1200" u="none">
                <a:solidFill>
                  <a:srgbClr val="FFFFFF"/>
                </a:solidFill>
                <a:latin typeface="Calibri"/>
              </a:rPr>
              <a:t>lasix for horses for sale</a:t>
            </a:r>
            <a:br/>
            <a:r>
              <a:rPr b="false" i="false" strike="noStrike" sz="1200" u="none">
                <a:solidFill>
                  <a:srgbClr val="FFFFFF"/>
                </a:solidFill>
                <a:latin typeface="Calibri"/>
              </a:rPr>
              <a:t>order lasix online cheap</a:t>
            </a:r>
            <a:br/>
            <a:r>
              <a:rPr b="false" i="false" strike="noStrike" sz="1200" u="none">
                <a:solidFill>
                  <a:srgbClr val="FFFFFF"/>
                </a:solidFill>
                <a:latin typeface="Calibri"/>
              </a:rPr>
              <a:t>lasix renal scan results</a:t>
            </a:r>
            <a:br/>
            <a:r>
              <a:rPr b="false" i="false" strike="noStrike" sz="1200" u="none">
                <a:solidFill>
                  <a:srgbClr val="FFFFFF"/>
                </a:solidFill>
                <a:latin typeface="Calibri"/>
              </a:rPr>
              <a:t>fungsi obat lasix furosemide 40 mg</a:t>
            </a:r>
            <a:br/>
            <a:r>
              <a:rPr b="false" i="false" strike="noStrike" sz="1200" u="none">
                <a:solidFill>
                  <a:srgbClr val="FFFFFF"/>
                </a:solidFill>
                <a:latin typeface="Calibri"/>
              </a:rPr>
              <a:t>Improved sleep is a huge bonus.</a:t>
            </a:r>
            <a:br/>
            <a:r>
              <a:rPr b="false" i="false" strike="noStrike" sz="1200" u="none">
                <a:solidFill>
                  <a:srgbClr val="FFFFFF"/>
                </a:solidFill>
                <a:latin typeface="Calibri"/>
              </a:rPr>
              <a:t>lasix buy</a:t>
            </a:r>
            <a:br/>
            <a:r>
              <a:rPr b="false" i="false" strike="noStrike" sz="1200" u="none">
                <a:solidFill>
                  <a:srgbClr val="FFFFFF"/>
                </a:solidFill>
                <a:latin typeface="Calibri"/>
              </a:rPr>
              <a:t>Pristiq has had the worst side effects out of them all I have not had the brain zaps, but I had those with Effexor withdrawal</a:t>
            </a:r>
            <a:br/>
            <a:r>
              <a:rPr b="false" i="false" strike="noStrike" sz="1200" u="none">
                <a:solidFill>
                  <a:srgbClr val="FFFFFF"/>
                </a:solidFill>
                <a:latin typeface="Calibri"/>
              </a:rPr>
              <a:t>lasix renal function</a:t>
            </a:r>
            <a:br/>
            <a:r>
              <a:rPr b="false" i="false" strike="noStrike" sz="1200" u="none">
                <a:solidFill>
                  <a:srgbClr val="FFFFFF"/>
                </a:solidFill>
                <a:latin typeface="Calibri"/>
              </a:rPr>
              <a:t>can you buy lasix over the counter</a:t>
            </a:r>
            <a:br/>
            <a:r>
              <a:rPr b="false" i="false" strike="noStrike" sz="1200" u="none">
                <a:solidFill>
                  <a:srgbClr val="FFFFFF"/>
                </a:solidFill>
                <a:latin typeface="Calibri"/>
              </a:rPr>
              <a:t>lasix user reviews</a:t>
            </a:r>
            <a:br/>
            <a:r>
              <a:rPr b="false" i="false" strike="noStrike" sz="1200" u="none">
                <a:solidFill>
                  <a:srgbClr val="FFFFFF"/>
                </a:solidFill>
                <a:latin typeface="Calibri"/>
              </a:rPr>
              <a:t>lasix 80 mg tablets</a:t>
            </a:r>
            <a:br/>
            <a:r>
              <a:rPr b="false" i="false" strike="noStrike" sz="1200" u="none">
                <a:solidFill>
                  <a:srgbClr val="FFFFFF"/>
                </a:solidFill>
                <a:latin typeface="Calibri"/>
              </a:rPr>
              <a:t>buy lasix 100 mg</a:t>
            </a:r>
            <a:br/>
            <a:r>
              <a:rPr b="false" i="false" strike="noStrike" sz="1200" u="none">
                <a:solidFill>
                  <a:srgbClr val="FFFFFF"/>
                </a:solidFill>
                <a:latin typeface="Calibri"/>
              </a:rPr>
              <a:t>lasix 30 mg bijsluiter</a:t>
            </a:r>
            <a:br/>
            <a:r>
              <a:rPr b="false" i="false" strike="noStrike" sz="1200" u="none">
                <a:solidFill>
                  <a:srgbClr val="FFFFFF"/>
                </a:solidFill>
                <a:latin typeface="Calibri"/>
              </a:rPr>
              <a:t>lasix cost</a:t>
            </a:r>
            <a:br/>
            <a:r>
              <a:rPr b="false" i="false" strike="noStrike" sz="1200" u="none">
                <a:solidFill>
                  <a:srgbClr val="FFFFFF"/>
                </a:solidFill>
                <a:latin typeface="Calibri"/>
              </a:rPr>
              <a:t>(Reporting by Alberto Sisto, editing by Stephen Jewkes)</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renal scan</a:t>
            </a:r>
            <a:br/>
            <a:r>
              <a:rPr b="false" i="false" strike="noStrike" sz="1200" u="none">
                <a:solidFill>
                  <a:srgbClr val="FFFFFF"/>
                </a:solidFill>
                <a:latin typeface="Calibri"/>
              </a:rPr>
              <a:t>what is furosemide tab 40 mg used for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2015-12-20T01:16:54+04:00</dcterms:created>
  <dcterms:modified xsi:type="dcterms:W3CDTF">2015-12-20T01:16:54+04:00</dcterms:modified>
  <dc:title>Buy Lasix Over The Counter - Lasix For Diastolic Heart Failure</dc:title>
  <dc:description>Buy lasix online uk, buy lasix over the counter, lasix renal dosing, generic lasix names, lasix tablets for cats, lasix 500 mg online, do you dilute lasix iv push</dc:description>
  <dc:subject>Buy Lasix Over The Counter - Lasix For Diastolic Heart Failure</dc:subject>
  <cp:keywords>furosemide 40 mg, generic lasix for dogs, lasix renal dosing, lasix for chf, how fast should you push iv lasix, is 120 mg of lasix too much, why is lasix ordered for pulmonary embolism, furosemide 20 mg tab picture, furosemide 20 mg tab ran, lasix renal function</cp:keywords>
  <cp:category/>
</cp:coreProperties>
</file>