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Flonase Acne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what is fluticasone propionate cream 05 used for</a:t>
            </a:r>
            <a:br/>
            <a:r>
              <a:rPr b="false" i="false" strike="noStrike" sz="1200" u="none">
                <a:solidFill>
                  <a:srgbClr val="FFFFFF"/>
                </a:solidFill>
                <a:latin typeface="Calibri"/>
              </a:rPr>
              <a:t>This incredibly misleading analogy has been made by more than one official on more than one occasion and often as part of testimony to Congress</a:t>
            </a:r>
            <a:br/>
            <a:r>
              <a:rPr b="false" i="false" strike="noStrike" sz="1200" u="none">
                <a:solidFill>
                  <a:srgbClr val="FFFFFF"/>
                </a:solidFill>
                <a:latin typeface="Calibri"/>
              </a:rPr>
              <a:t>what is fluticasone propionate nasal spray 50 mcg used for</a:t>
            </a:r>
            <a:br/>
            <a:r>
              <a:rPr b="false" i="false" strike="noStrike" sz="1200" u="none">
                <a:solidFill>
                  <a:srgbClr val="FFFFFF"/>
                </a:solidFill>
                <a:latin typeface="Calibri"/>
              </a:rPr>
              <a:t>ic fluticasone prop 50 mcg spray</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generic flonase coupon</a:t>
            </a:r>
            <a:br/>
            <a:r>
              <a:rPr b="false" i="false" strike="noStrike" sz="1200" u="none">
                <a:solidFill>
                  <a:srgbClr val="FFFFFF"/>
                </a:solidFill>
                <a:latin typeface="Calibri"/>
              </a:rPr>
              <a:t>is flonase generic for nasonex</a:t>
            </a:r>
            <a:br/>
            <a:r>
              <a:rPr b="false" i="false" strike="noStrike" sz="1200" u="none">
                <a:solidFill>
                  <a:srgbClr val="FFFFFF"/>
                </a:solidFill>
                <a:latin typeface="Calibri"/>
              </a:rPr>
              <a:t>I didn&amp;rsquo;t hear anything about it, i just opened a file that came to me through an email from someone I didn&amp;rsquo;t know</a:t>
            </a:r>
            <a:br/>
            <a:r>
              <a:rPr b="false" i="false" strike="noStrike" sz="1200" u="none">
                <a:solidFill>
                  <a:srgbClr val="FFFFFF"/>
                </a:solidFill>
                <a:latin typeface="Calibri"/>
              </a:rPr>
              <a:t>fluticasone spray instructions</a:t>
            </a:r>
            <a:br/>
            <a:r>
              <a:rPr b="false" i="false" strike="noStrike" sz="1200" u="none">
                <a:solidFill>
                  <a:srgbClr val="FFFFFF"/>
                </a:solidFill>
                <a:latin typeface="Calibri"/>
              </a:rPr>
              <a:t>salmeterol fluticasone propionate inhaler india</a:t>
            </a:r>
            <a:br/>
            <a:r>
              <a:rPr b="false" i="false" strike="noStrike" sz="1200" u="none">
                <a:solidFill>
                  <a:srgbClr val="FFFFFF"/>
                </a:solidFill>
                <a:latin typeface="Calibri"/>
              </a:rPr>
              <a:t>Bedankt Peter voor je reactieBenzoylperoxide werkt bij mij helaas niet tegen de mee-eeters</a:t>
            </a:r>
            <a:br/>
            <a:r>
              <a:rPr b="false" i="false" strike="noStrike" sz="1200" u="none">
                <a:solidFill>
                  <a:srgbClr val="FFFFFF"/>
                </a:solidFill>
                <a:latin typeface="Calibri"/>
              </a:rPr>
              <a:t>generic name for flonase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buy online</a:t>
            </a:r>
            <a:br/>
            <a:r>
              <a:rPr b="false" i="false" strike="noStrike" sz="1200" u="none">
                <a:solidFill>
                  <a:srgbClr val="FFFFFF"/>
                </a:solidFill>
                <a:latin typeface="Calibri"/>
              </a:rPr>
              <a:t>fluticasone propionate nasal spray doses</a:t>
            </a:r>
            <a:br/>
            <a:r>
              <a:rPr b="false" i="false" strike="noStrike" sz="1200" u="none">
                <a:solidFill>
                  <a:srgbClr val="FFFFFF"/>
                </a:solidFill>
                <a:latin typeface="Calibri"/>
              </a:rPr>
              <a:t>salmeterol fluticasone propionate inhaler</a:t>
            </a:r>
            <a:br/>
            <a:r>
              <a:rPr b="false" i="false" strike="noStrike" sz="1200" u="none">
                <a:solidFill>
                  <a:srgbClr val="FFFFFF"/>
                </a:solidFill>
                <a:latin typeface="Calibri"/>
              </a:rPr>
              <a:t>can you buy flonase over the counter</a:t>
            </a:r>
            <a:br/>
            <a:r>
              <a:rPr b="false" i="false" strike="noStrike" sz="1200" u="none">
                <a:solidFill>
                  <a:srgbClr val="FFFFFF"/>
                </a:solidFill>
                <a:latin typeface="Calibri"/>
              </a:rPr>
              <a:t>allergy nasal spray flonase</a:t>
            </a:r>
            <a:br/>
            <a:r>
              <a:rPr b="false" i="false" strike="noStrike" sz="1200" u="none">
                <a:solidFill>
                  <a:srgbClr val="FFFFFF"/>
                </a:solidFill>
                <a:latin typeface="Calibri"/>
              </a:rPr>
              <a:t>generic flonase walmart</a:t>
            </a:r>
            <a:br/>
            <a:r>
              <a:rPr b="false" i="false" strike="noStrike" sz="1200" u="none">
                <a:solidFill>
                  <a:srgbClr val="FFFFFF"/>
                </a:solidFill>
                <a:latin typeface="Calibri"/>
              </a:rPr>
              <a:t>fluticasone flonase</a:t>
            </a:r>
            <a:br/>
            <a:r>
              <a:rPr b="false" i="false" strike="noStrike" sz="1200" u="none">
                <a:solidFill>
                  <a:srgbClr val="FFFFFF"/>
                </a:solidFill>
                <a:latin typeface="Calibri"/>
              </a:rPr>
              <a:t>fluticasone prop 50 mcg spray recall</a:t>
            </a:r>
            <a:br/>
            <a:r>
              <a:rPr b="false" i="false" strike="noStrike" sz="1200" u="none">
                <a:solidFill>
                  <a:srgbClr val="FFFFFF"/>
                </a:solidFill>
                <a:latin typeface="Calibri"/>
              </a:rPr>
              <a:t>fluticasone cream is used for</a:t>
            </a:r>
            <a:br/>
            <a:r>
              <a:rPr b="false" i="false" strike="noStrike" sz="1200" u="none">
                <a:solidFill>
                  <a:srgbClr val="FFFFFF"/>
                </a:solidFill>
                <a:latin typeface="Calibri"/>
              </a:rPr>
              <a:t>The first picture, the &amp;ldquo;real&amp;rdquo; one</a:t>
            </a:r>
            <a:br/>
            <a:r>
              <a:rPr b="false" i="false" strike="noStrike" sz="1200" u="none">
                <a:solidFill>
                  <a:srgbClr val="FFFFFF"/>
                </a:solidFill>
                <a:latin typeface="Calibri"/>
              </a:rPr>
              <a:t>flonase otc target</a:t>
            </a:r>
            <a:br/>
            <a:r>
              <a:rPr b="false" i="false" strike="noStrike" sz="1200" u="none">
                <a:solidFill>
                  <a:srgbClr val="FFFFFF"/>
                </a:solidFill>
                <a:latin typeface="Calibri"/>
              </a:rPr>
              <a:t>salmeterol fluticasone drug classification</a:t>
            </a:r>
            <a:br/>
            <a:r>
              <a:rPr b="false" i="false" strike="noStrike" sz="1200" u="none">
                <a:solidFill>
                  <a:srgbClr val="FFFFFF"/>
                </a:solidFill>
                <a:latin typeface="Calibri"/>
              </a:rPr>
              <a:t>generic form of flonase</a:t>
            </a:r>
            <a:br/>
            <a:r>
              <a:rPr b="false" i="false" strike="noStrike" sz="1200" u="none">
                <a:solidFill>
                  <a:srgbClr val="FFFFFF"/>
                </a:solidFill>
                <a:latin typeface="Calibri"/>
              </a:rPr>
              <a:t>Special diet eating should not be too full at a time, avoiding greasy food, banning alcohol and tobacco</a:t>
            </a:r>
            <a:br/>
            <a:r>
              <a:rPr b="false" i="false" strike="noStrike" sz="1200" u="none">
                <a:solidFill>
                  <a:srgbClr val="FFFFFF"/>
                </a:solidFill>
                <a:latin typeface="Calibri"/>
              </a:rPr>
              <a:t>vilanterol fluticasone furoate asthma</a:t>
            </a:r>
            <a:br/>
            <a:r>
              <a:rPr b="false" i="false" strike="noStrike" sz="1200" u="none">
                <a:solidFill>
                  <a:srgbClr val="FFFFFF"/>
                </a:solidFill>
                <a:latin typeface="Calibri"/>
              </a:rPr>
              <a:t>Propranolol juga bisa digunakan untuk mencegah serangan migrain</a:t>
            </a:r>
            <a:br/>
            <a:r>
              <a:rPr b="false" i="false" strike="noStrike" sz="1200" u="none">
                <a:solidFill>
                  <a:srgbClr val="FFFFFF"/>
                </a:solidFill>
                <a:latin typeface="Calibri"/>
              </a:rPr>
              <a:t>flonase nasal spray price philippines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name of flonase</a:t>
            </a:r>
            <a:br/>
            <a:r>
              <a:rPr b="false" i="false" strike="noStrike" sz="1200" u="none">
                <a:solidFill>
                  <a:srgbClr val="FFFFFF"/>
                </a:solidFill>
                <a:latin typeface="Calibri"/>
              </a:rPr>
              <a:t>fluticasone furoate nasal spray dose</a:t>
            </a:r>
            <a:br/>
            <a:r>
              <a:rPr b="false" i="false" strike="noStrike" sz="1200" u="none">
                <a:solidFill>
                  <a:srgbClr val="FFFFFF"/>
                </a:solidFill>
                <a:latin typeface="Calibri"/>
              </a:rPr>
              <a:t>In a study of finasteride 1 mg daily in healthy men, a median decrease in ejaculate volume of 0.3 mL (-11%) compared with 0.2 mL (&amp;mdash;8%) for placebo was observed after 48 weeks of treatment</a:t>
            </a:r>
            <a:br/>
            <a:r>
              <a:rPr b="false" i="false" strike="noStrike" sz="1200" u="none">
                <a:solidFill>
                  <a:srgbClr val="FFFFFF"/>
                </a:solidFill>
                <a:latin typeface="Calibri"/>
              </a:rPr>
              <a:t>fluticasone salmeterol moa</a:t>
            </a:r>
            <a:br/>
            <a:r>
              <a:rPr b="false" i="false" strike="noStrike" sz="1200" u="none">
                <a:solidFill>
                  <a:srgbClr val="FFFFFF"/>
                </a:solidFill>
                <a:latin typeface="Calibri"/>
              </a:rPr>
              <a:t>Resolution of the precipitate varied from immediately to 13 days after commencing therapy.</a:t>
            </a:r>
            <a:br/>
            <a:r>
              <a:rPr b="false" i="false" strike="noStrike" sz="1200" u="none">
                <a:solidFill>
                  <a:srgbClr val="FFFFFF"/>
                </a:solidFill>
                <a:latin typeface="Calibri"/>
              </a:rPr>
              <a:t>flonase nasal spray generic</a:t>
            </a:r>
            <a:br/>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buy fluticasone propionate ointment</a:t>
            </a:r>
            <a:br/>
            <a:r>
              <a:rPr b="false" i="false" strike="noStrike" sz="1200" u="none">
                <a:solidFill>
                  <a:srgbClr val="FFFFFF"/>
                </a:solidFill>
                <a:latin typeface="Calibri"/>
              </a:rPr>
              <a:t>fluticasone spray nasal</a:t>
            </a:r>
            <a:br/>
            <a:r>
              <a:rPr b="false" i="false" strike="noStrike" sz="1200" u="none">
                <a:solidFill>
                  <a:srgbClr val="FFFFFF"/>
                </a:solidFill>
                <a:latin typeface="Calibri"/>
              </a:rPr>
              <a:t>fluticasone cream price</a:t>
            </a:r>
            <a:br/>
            <a:r>
              <a:rPr b="false" i="false" strike="noStrike" sz="1200" u="none">
                <a:solidFill>
                  <a:srgbClr val="FFFFFF"/>
                </a:solidFill>
                <a:latin typeface="Calibri"/>
              </a:rPr>
              <a:t>fluticasone nasal spray for cold</a:t>
            </a:r>
            <a:br/>
            <a:r>
              <a:rPr b="false" i="false" strike="noStrike" sz="1200" u="none">
                <a:solidFill>
                  <a:srgbClr val="FFFFFF"/>
                </a:solidFill>
                <a:latin typeface="Calibri"/>
              </a:rPr>
              <a:t>fluticasone salmeterol price</a:t>
            </a:r>
            <a:br/>
            <a:r>
              <a:rPr b="false" i="false" strike="noStrike" sz="1200" u="none">
                <a:solidFill>
                  <a:srgbClr val="FFFFFF"/>
                </a:solidFill>
                <a:latin typeface="Calibri"/>
              </a:rPr>
              <a:t>For the first weeks, the itch is subtle</a:t>
            </a:r>
            <a:br/>
            <a:r>
              <a:rPr b="false" i="false" strike="noStrike" sz="1200" u="none">
                <a:solidFill>
                  <a:srgbClr val="FFFFFF"/>
                </a:solidFill>
                <a:latin typeface="Calibri"/>
              </a:rPr>
              <a:t>flonase generic price</a:t>
            </a:r>
            <a:br/>
            <a:r>
              <a:rPr b="false" i="false" strike="noStrike" sz="1200" u="none">
                <a:solidFill>
                  <a:srgbClr val="FFFFFF"/>
                </a:solidFill>
                <a:latin typeface="Calibri"/>
              </a:rPr>
              <a:t>I even started taking alcohol and smoking pot, and It didn't effect me like it did before.</a:t>
            </a:r>
            <a:br/>
            <a:r>
              <a:rPr b="false" i="false" strike="noStrike" sz="1200" u="none">
                <a:solidFill>
                  <a:srgbClr val="FFFFFF"/>
                </a:solidFill>
                <a:latin typeface="Calibri"/>
              </a:rPr>
              <a:t>where can i buy flonase nasal spray</a:t>
            </a:r>
            <a:br/>
            <a:r>
              <a:rPr b="false" i="false" strike="noStrike" sz="1200" u="none">
                <a:solidFill>
                  <a:srgbClr val="FFFFFF"/>
                </a:solidFill>
                <a:latin typeface="Calibri"/>
              </a:rPr>
              <a:t>fluticasone propionate nasal spray over the counter alternative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salmeterol fluticasone</a:t>
            </a:r>
            <a:br/>
            <a:r>
              <a:rPr b="false" i="false" strike="noStrike" sz="1200" u="none">
                <a:solidFill>
                  <a:srgbClr val="FFFFFF"/>
                </a:solidFill>
                <a:latin typeface="Calibri"/>
              </a:rPr>
              <a:t>flonase price costco</a:t>
            </a:r>
            <a:br/>
            <a:r>
              <a:rPr b="false" i="false" strike="noStrike" sz="1200" u="none">
                <a:solidFill>
                  <a:srgbClr val="FFFFFF"/>
                </a:solidFill>
                <a:latin typeface="Calibri"/>
              </a:rPr>
              <a:t>fluticasone propionate nasal spray 50 mcg is used for</a:t>
            </a:r>
            <a:br/>
            <a:r>
              <a:rPr b="false" i="false" strike="noStrike" sz="1200" u="none">
                <a:solidFill>
                  <a:srgbClr val="FFFFFF"/>
                </a:solidFill>
                <a:latin typeface="Calibri"/>
              </a:rPr>
              <a:t>fluticasone nasal spray generic price</a:t>
            </a:r>
            <a:br/>
            <a:r>
              <a:rPr b="false" i="false" strike="noStrike" sz="1200" u="none">
                <a:solidFill>
                  <a:srgbClr val="FFFFFF"/>
                </a:solidFill>
                <a:latin typeface="Calibri"/>
              </a:rPr>
              <a:t>how much is generic flonase at walmart</a:t>
            </a:r>
            <a:br/>
            <a:r>
              <a:rPr b="false" i="false" strike="noStrike" sz="1200" u="none">
                <a:solidFill>
                  <a:srgbClr val="FFFFFF"/>
                </a:solidFill>
                <a:latin typeface="Calibri"/>
              </a:rPr>
              <a:t>flonase nasal spray review</a:t>
            </a:r>
            <a:br/>
            <a:r>
              <a:rPr b="false" i="false" strike="noStrike" sz="1200" u="none">
                <a:solidFill>
                  <a:srgbClr val="FFFFFF"/>
                </a:solidFill>
                <a:latin typeface="Calibri"/>
              </a:rPr>
              <a:t>Matthew Hanson, founder of AddictingInfo.org, heard Jenkins story and started an online fundraiser called Tips for Toni that collected $10,749 in place of Jenkins non-tip on the bill for $44.53.</a:t>
            </a:r>
            <a:br/>
            <a:r>
              <a:rPr b="false" i="false" strike="noStrike" sz="1200" u="none">
                <a:solidFill>
                  <a:srgbClr val="FFFFFF"/>
                </a:solidFill>
                <a:latin typeface="Calibri"/>
              </a:rPr>
              <a:t>price of flonase at walmart</a:t>
            </a:r>
            <a:br/>
            <a:r>
              <a:rPr b="false" i="false" strike="noStrike" sz="1200" u="none">
                <a:solidFill>
                  <a:srgbClr val="FFFFFF"/>
                </a:solidFill>
                <a:latin typeface="Calibri"/>
              </a:rPr>
              <a:t>Tedavi sresi: Akut enfeksiyonlarda, Bactrim'e oral olarak en az 5 gn veya hastalk belirtilerinin yok olmasndan 2 gn sonraya kadar devam edilmelidir</a:t>
            </a:r>
            <a:br/>
            <a:r>
              <a:rPr b="false" i="false" strike="noStrike" sz="1200" u="none">
                <a:solidFill>
                  <a:srgbClr val="FFFFFF"/>
                </a:solidFill>
                <a:latin typeface="Calibri"/>
              </a:rPr>
              <a:t>fluticasone propionate nasal spray user reviews</a:t>
            </a:r>
            <a:br/>
            <a:r>
              <a:rPr b="false" i="false" strike="noStrike" sz="1200" u="none">
                <a:solidFill>
                  <a:srgbClr val="FFFFFF"/>
                </a:solidFill>
                <a:latin typeface="Calibri"/>
              </a:rPr>
              <a:t>efficacy of fluticasone propionate aqueous nasal spray</a:t>
            </a:r>
            <a:br/>
            <a:r>
              <a:rPr b="false" i="false" strike="noStrike" sz="1200" u="none">
                <a:solidFill>
                  <a:srgbClr val="FFFFFF"/>
                </a:solidFill>
                <a:latin typeface="Calibri"/>
              </a:rPr>
              <a:t>fluticasone propionate ointment 005 uses</a:t>
            </a:r>
            <a:br/>
            <a:r>
              <a:rPr b="false" i="false" strike="noStrike" sz="1200" u="none">
                <a:solidFill>
                  <a:srgbClr val="FFFFFF"/>
                </a:solidFill>
                <a:latin typeface="Calibri"/>
              </a:rPr>
              <a:t>flonase coupon card</a:t>
            </a:r>
            <a:br/>
            <a:r>
              <a:rPr b="false" i="false" strike="noStrike" sz="1200" u="none">
                <a:solidFill>
                  <a:srgbClr val="FFFFFF"/>
                </a:solidFill>
                <a:latin typeface="Calibri"/>
              </a:rPr>
              <a:t>buy flonase generic</a:t>
            </a:r>
            <a:br/>
            <a:r>
              <a:rPr b="false" i="false" strike="noStrike" sz="1200" u="none">
                <a:solidFill>
                  <a:srgbClr val="FFFFFF"/>
                </a:solidFill>
                <a:latin typeface="Calibri"/>
              </a:rPr>
              <a:t>I want to make people aware of this</a:t>
            </a:r>
            <a:br/>
            <a:r>
              <a:rPr b="false" i="false" strike="noStrike" sz="1200" u="none">
                <a:solidFill>
                  <a:srgbClr val="FFFFFF"/>
                </a:solidFill>
                <a:latin typeface="Calibri"/>
              </a:rPr>
              <a:t>flonase coupons</a:t>
            </a:r>
            <a:br/>
            <a:r>
              <a:rPr b="false" i="false" strike="noStrike" sz="1200" u="none">
                <a:solidFill>
                  <a:srgbClr val="FFFFFF"/>
                </a:solidFill>
                <a:latin typeface="Calibri"/>
              </a:rPr>
              <a:t>fluticasone nasal spray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flonase online</a:t>
            </a:r>
            <a:br/>
            <a:r>
              <a:rPr b="false" i="false" strike="noStrike" sz="1200" u="none">
                <a:solidFill>
                  <a:srgbClr val="FFFFFF"/>
                </a:solidFill>
                <a:latin typeface="Calibri"/>
              </a:rPr>
              <a:t>nasal fluticasone propionate</a:t>
            </a:r>
            <a:br/>
            <a:r>
              <a:rPr b="false" i="false" strike="noStrike" sz="1200" u="none">
                <a:solidFill>
                  <a:srgbClr val="FFFFFF"/>
                </a:solidFill>
                <a:latin typeface="Calibri"/>
              </a:rPr>
              <a:t>non steroid alternative to flonase</a:t>
            </a:r>
            <a:br/>
            <a:r>
              <a:rPr b="false" i="false" strike="noStrike" sz="1200" u="none">
                <a:solidFill>
                  <a:srgbClr val="FFFFFF"/>
                </a:solidFill>
                <a:latin typeface="Calibri"/>
              </a:rPr>
              <a:t>Since caffeine, alcohol, the nicotine from cigarettes, or street drugs can affect the action of many medications, you should let your prescriber know if you use them.</a:t>
            </a:r>
            <a:br/>
            <a:r>
              <a:rPr b="false" i="false" strike="noStrike" sz="1200" u="none">
                <a:solidFill>
                  <a:srgbClr val="FFFFFF"/>
                </a:solidFill>
                <a:latin typeface="Calibri"/>
              </a:rPr>
              <a:t>flonase or nasonex for nasal polyps</a:t>
            </a:r>
            <a:br/>
            <a:r>
              <a:rPr b="false" i="false" strike="noStrike" sz="1200" u="none">
                <a:solidFill>
                  <a:srgbClr val="FFFFFF"/>
                </a:solidFill>
                <a:latin typeface="Calibri"/>
              </a:rPr>
              <a:t>fluticasone propionate nasal spray 50mcg espanol</a:t>
            </a:r>
            <a:br/>
            <a:r>
              <a:rPr b="false" i="false" strike="noStrike" sz="1200" u="none">
                <a:solidFill>
                  <a:srgbClr val="FFFFFF"/>
                </a:solidFill>
                <a:latin typeface="Calibri"/>
              </a:rPr>
              <a:t>If I was high I wouldn't have typed all that so sorry if I offended anyone.</a:t>
            </a:r>
            <a:br/>
            <a:r>
              <a:rPr b="false" i="false" strike="noStrike" sz="1200" u="none">
                <a:solidFill>
                  <a:srgbClr val="FFFFFF"/>
                </a:solidFill>
                <a:latin typeface="Calibri"/>
              </a:rPr>
              <a:t>buy salmeterol fluticasone</a:t>
            </a:r>
            <a:br/>
            <a:r>
              <a:rPr b="false" i="false" strike="noStrike" sz="1200" u="none">
                <a:solidFill>
                  <a:srgbClr val="FFFFFF"/>
                </a:solidFill>
                <a:latin typeface="Calibri"/>
              </a:rPr>
              <a:t>fluticasone propionate nasal dose</a:t>
            </a:r>
            <a:br/>
            <a:r>
              <a:rPr b="false" i="false" strike="noStrike" sz="1200" u="none">
                <a:solidFill>
                  <a:srgbClr val="FFFFFF"/>
                </a:solidFill>
                <a:latin typeface="Calibri"/>
              </a:rPr>
              <a:t>flonase nasal</a:t>
            </a:r>
            <a:br/>
            <a:r>
              <a:rPr b="false" i="false" strike="noStrike" sz="1200" u="none">
                <a:solidFill>
                  <a:srgbClr val="FFFFFF"/>
                </a:solidFill>
                <a:latin typeface="Calibri"/>
              </a:rPr>
              <a:t>I&amp;#039;m glad the seroquel is working for you b/c it had disastrous effects on me</a:t>
            </a:r>
            <a:br/>
            <a:r>
              <a:rPr b="false" i="false" strike="noStrike" sz="1200" u="none">
                <a:solidFill>
                  <a:srgbClr val="FFFFFF"/>
                </a:solidFill>
                <a:latin typeface="Calibri"/>
              </a:rPr>
              <a:t>buy fluticasone propionate nasal spray online</a:t>
            </a:r>
            <a:br/>
            <a:r>
              <a:rPr b="false" i="false" strike="noStrike" sz="1200" u="none">
                <a:solidFill>
                  <a:srgbClr val="FFFFFF"/>
                </a:solidFill>
                <a:latin typeface="Calibri"/>
              </a:rPr>
              <a:t>fluticasone propionate nasal</a:t>
            </a:r>
            <a:br/>
            <a:r>
              <a:rPr b="false" i="false" strike="noStrike" sz="1200" u="none">
                <a:solidFill>
                  <a:srgbClr val="FFFFFF"/>
                </a:solidFill>
                <a:latin typeface="Calibri"/>
              </a:rPr>
              <a:t>using fluticasone propionate nasal spray while pregnant</a:t>
            </a:r>
            <a:br/>
            <a:r>
              <a:rPr b="false" i="false" strike="noStrike" sz="1200" u="none">
                <a:solidFill>
                  <a:srgbClr val="FFFFFF"/>
                </a:solidFill>
                <a:latin typeface="Calibri"/>
              </a:rPr>
              <a:t>fluticasone propionate nasal spray review</a:t>
            </a:r>
            <a:br/>
            <a:r>
              <a:rPr b="false" i="false" strike="noStrike" sz="1200" u="none">
                <a:solidFill>
                  <a:srgbClr val="FFFFFF"/>
                </a:solidFill>
                <a:latin typeface="Calibri"/>
              </a:rPr>
              <a:t>flonase spray for colds</a:t>
            </a:r>
            <a:br/>
            <a:r>
              <a:rPr b="false" i="false" strike="noStrike" sz="1200" u="none">
                <a:solidFill>
                  <a:srgbClr val="FFFFFF"/>
                </a:solidFill>
                <a:latin typeface="Calibri"/>
              </a:rPr>
              <a:t>generic fluticasone salmeterol diskus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Keep in mind that it may take several weeks of application before the desired effects occur.</a:t>
            </a:r>
            <a:br/>
            <a:r>
              <a:rPr b="false" i="false" strike="noStrike" sz="1200" u="none">
                <a:solidFill>
                  <a:srgbClr val="FFFFFF"/>
                </a:solidFill>
                <a:latin typeface="Calibri"/>
              </a:rPr>
              <a:t>salmeterol fluticasone seretide</a:t>
            </a:r>
            <a:br/>
            <a:r>
              <a:rPr b="false" i="false" strike="noStrike" sz="1200" u="none">
                <a:solidFill>
                  <a:srgbClr val="FFFFFF"/>
                </a:solidFill>
                <a:latin typeface="Calibri"/>
              </a:rPr>
              <a:t>fluticasone nose spray dosage</a:t>
            </a:r>
            <a:br/>
            <a:r>
              <a:rPr b="false" i="false" strike="noStrike" sz="1200" u="none">
                <a:solidFill>
                  <a:srgbClr val="FFFFFF"/>
                </a:solidFill>
                <a:latin typeface="Calibri"/>
              </a:rPr>
              <a:t>They come as creams, sprays, solutions, tablets designed to go into the vagina (pessaries), shampoos, medicines to take by mouth, and injections</a:t>
            </a:r>
            <a:br/>
            <a:r>
              <a:rPr b="false" i="false" strike="noStrike" sz="1200" u="none">
                <a:solidFill>
                  <a:srgbClr val="FFFFFF"/>
                </a:solidFill>
                <a:latin typeface="Calibri"/>
              </a:rPr>
              <a:t>nasal fluticasone</a:t>
            </a:r>
            <a:br/>
            <a:r>
              <a:rPr b="false" i="false" strike="noStrike" sz="1200" u="none">
                <a:solidFill>
                  <a:srgbClr val="FFFFFF"/>
                </a:solidFill>
                <a:latin typeface="Calibri"/>
              </a:rPr>
              <a:t>flonase 50 mcg nasal spray</a:t>
            </a:r>
            <a:br/>
            <a:r>
              <a:rPr b="false" i="false" strike="noStrike" sz="1200" u="none">
                <a:solidFill>
                  <a:srgbClr val="FFFFFF"/>
                </a:solidFill>
                <a:latin typeface="Calibri"/>
              </a:rPr>
              <a:t>Rectal bleeding began and never stopped</a:t>
            </a:r>
            <a:br/>
            <a:r>
              <a:rPr b="false" i="false" strike="noStrike" sz="1200" u="none">
                <a:solidFill>
                  <a:srgbClr val="FFFFFF"/>
                </a:solidFill>
                <a:latin typeface="Calibri"/>
              </a:rPr>
              <a:t>generic fluticasone propionate inhaler</a:t>
            </a:r>
            <a:br/>
            <a:r>
              <a:rPr b="false" i="false" strike="noStrike" sz="1200" u="none">
                <a:solidFill>
                  <a:srgbClr val="FFFFFF"/>
                </a:solidFill>
                <a:latin typeface="Calibri"/>
              </a:rPr>
              <a:t>flonase online</a:t>
            </a:r>
            <a:br/>
            <a:r>
              <a:rPr b="false" i="false" strike="noStrike" sz="1200" u="none">
                <a:solidFill>
                  <a:srgbClr val="FFFFFF"/>
                </a:solidFill>
                <a:latin typeface="Calibri"/>
              </a:rPr>
              <a:t>I know that Hashi symptoms can continue even while being treated, but I don&amp;rsquo; t know if any of the symptoms I have are caused by my thyroid or some other unknown problem</a:t>
            </a:r>
            <a:br/>
            <a:r>
              <a:rPr b="false" i="false" strike="noStrike" sz="1200" u="none">
                <a:solidFill>
                  <a:srgbClr val="FFFFFF"/>
                </a:solidFill>
                <a:latin typeface="Calibri"/>
              </a:rPr>
              <a:t>what does fluticasone propionate nasal spray usp do</a:t>
            </a:r>
            <a:br/>
            <a:r>
              <a:rPr b="false" i="false" strike="noStrike" sz="1200" u="none">
                <a:solidFill>
                  <a:srgbClr val="FFFFFF"/>
                </a:solidFill>
                <a:latin typeface="Calibri"/>
              </a:rPr>
              <a:t>flonase nsaid</a:t>
            </a:r>
            <a:br/>
            <a:r>
              <a:rPr b="false" i="false" strike="noStrike" sz="1200" u="none">
                <a:solidFill>
                  <a:srgbClr val="FFFFFF"/>
                </a:solidFill>
                <a:latin typeface="Calibri"/>
              </a:rPr>
              <a:t>salmeterol fluticasone propionate survival</a:t>
            </a:r>
            <a:br/>
            <a:r>
              <a:rPr b="false" i="false" strike="noStrike" sz="1200" u="none">
                <a:solidFill>
                  <a:srgbClr val="FFFFFF"/>
                </a:solidFill>
                <a:latin typeface="Calibri"/>
              </a:rPr>
              <a:t>generic flonase cost walgreens</a:t>
            </a:r>
            <a:br/>
            <a:r>
              <a:rPr b="false" i="false" strike="noStrike" sz="1200" u="none">
                <a:solidFill>
                  <a:srgbClr val="FFFFFF"/>
                </a:solidFill>
                <a:latin typeface="Calibri"/>
              </a:rPr>
              <a:t>is nasacort otc the same as flonase</a:t>
            </a:r>
            <a:br/>
            <a:r>
              <a:rPr b="false" i="false" strike="noStrike" sz="1200" u="none">
                <a:solidFill>
                  <a:srgbClr val="FFFFFF"/>
                </a:solidFill>
                <a:latin typeface="Calibri"/>
              </a:rPr>
              <a:t>can fluticasone propionate nasal spray be used for colds</a:t>
            </a:r>
            <a:br/>
            <a:r>
              <a:rPr b="false" i="false" strike="noStrike" sz="1200" u="none">
                <a:solidFill>
                  <a:srgbClr val="FFFFFF"/>
                </a:solidFill>
                <a:latin typeface="Calibri"/>
              </a:rPr>
              <a:t>generic flonase cost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for flonase</a:t>
            </a:r>
            <a:br/>
            <a:r>
              <a:rPr b="false" i="false" strike="noStrike" sz="1200" u="none">
                <a:solidFill>
                  <a:srgbClr val="FFFFFF"/>
                </a:solidFill>
                <a:latin typeface="Calibri"/>
              </a:rPr>
              <a:t>buy flonase online canada</a:t>
            </a:r>
            <a:br/>
            <a:r>
              <a:rPr b="false" i="false" strike="noStrike" sz="1200" u="none">
                <a:solidFill>
                  <a:srgbClr val="FFFFFF"/>
                </a:solidFill>
                <a:latin typeface="Calibri"/>
              </a:rPr>
              <a:t>The boxes are very plain on the outside, and save women&amp;rsquo;s blushes at the supermarket or chemist&amp;rsquo;s counter</a:t>
            </a:r>
            <a:br/>
            <a:r>
              <a:rPr b="false" i="false" strike="noStrike" sz="1200" u="none">
                <a:solidFill>
                  <a:srgbClr val="FFFFFF"/>
                </a:solidFill>
                <a:latin typeface="Calibri"/>
              </a:rPr>
              <a:t>generic salmeterol fluticasone</a:t>
            </a:r>
            <a:br/>
            <a:r>
              <a:rPr b="false" i="false" strike="noStrike" sz="1200" u="none">
                <a:solidFill>
                  <a:srgbClr val="FFFFFF"/>
                </a:solidFill>
                <a:latin typeface="Calibri"/>
              </a:rPr>
              <a:t>fluticasone furoate vilanterol inhalation powder</a:t>
            </a:r>
            <a:br/>
            <a:r>
              <a:rPr b="false" i="false" strike="noStrike" sz="1200" u="none">
                <a:solidFill>
                  <a:srgbClr val="FFFFFF"/>
                </a:solidFill>
                <a:latin typeface="Calibri"/>
              </a:rPr>
              <a:t>fluticasone propionate nasal spray patient instructions</a:t>
            </a:r>
            <a:br/>
            <a:r>
              <a:rPr b="false" i="false" strike="noStrike" sz="1200" u="none">
                <a:solidFill>
                  <a:srgbClr val="FFFFFF"/>
                </a:solidFill>
                <a:latin typeface="Calibri"/>
              </a:rPr>
              <a:t>otc alternatives to flonase</a:t>
            </a:r>
            <a:br/>
            <a:r>
              <a:rPr b="false" i="false" strike="noStrike" sz="1200" u="none">
                <a:solidFill>
                  <a:srgbClr val="FFFFFF"/>
                </a:solidFill>
                <a:latin typeface="Calibri"/>
              </a:rPr>
              <a:t>Rare: enteritis, eructation, esophagospasm, gastritis, hemorrhoids, intestinal obstruction, rectal hemorrhage, tooth caries.</a:t>
            </a:r>
            <a:br/>
            <a:r>
              <a:rPr b="false" i="false" strike="noStrike" sz="1200" u="none">
                <a:solidFill>
                  <a:srgbClr val="FFFFFF"/>
                </a:solidFill>
                <a:latin typeface="Calibri"/>
              </a:rPr>
              <a:t>is fluticasone propionate generic for flonase</a:t>
            </a:r>
            <a:br/>
            <a:r>
              <a:rPr b="false" i="false" strike="noStrike" sz="1200" u="none">
                <a:solidFill>
                  <a:srgbClr val="FFFFFF"/>
                </a:solidFill>
                <a:latin typeface="Calibri"/>
              </a:rPr>
              <a:t>children's flonase</a:t>
            </a:r>
            <a:br/>
            <a:r>
              <a:rPr b="false" i="false" strike="noStrike" sz="1200" u="none">
                <a:solidFill>
                  <a:srgbClr val="FFFFFF"/>
                </a:solidFill>
                <a:latin typeface="Calibri"/>
              </a:rPr>
              <a:t>fluticasone propionate nasal spray usage</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fluticasone spray during pregnancy</a:t>
            </a:r>
            <a:br/>
            <a:r>
              <a:rPr b="false" i="false" strike="noStrike" sz="1200" u="none">
                <a:solidFill>
                  <a:srgbClr val="FFFFFF"/>
                </a:solidFill>
                <a:latin typeface="Calibri"/>
              </a:rPr>
              <a:t>flonase spray price</a:t>
            </a:r>
            <a:br/>
            <a:r>
              <a:rPr b="false" i="false" strike="noStrike" sz="1200" u="none">
                <a:solidFill>
                  <a:srgbClr val="FFFFFF"/>
                </a:solidFill>
                <a:latin typeface="Calibri"/>
              </a:rPr>
              <a:t>Before taking Lisinopril 30mg 30mg, tell your doctor or pharmacist if you are allergic to it; or to other ACE inhibitors (such as benazepril); or if you have any other allergies</a:t>
            </a:r>
            <a:br/>
            <a:r>
              <a:rPr b="false" i="false" strike="noStrike" sz="1200" u="none">
                <a:solidFill>
                  <a:srgbClr val="FFFFFF"/>
                </a:solidFill>
                <a:latin typeface="Calibri"/>
              </a:rPr>
              <a:t>fluticasone propionate salmeterol dosage</a:t>
            </a:r>
            <a:br/>
            <a:r>
              <a:rPr b="false" i="false" strike="noStrike" sz="1200" u="none">
                <a:solidFill>
                  <a:srgbClr val="FFFFFF"/>
                </a:solidFill>
                <a:latin typeface="Calibri"/>
              </a:rPr>
              <a:t>flonase children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cream dosage</a:t>
            </a:r>
            <a:br/>
            <a:r>
              <a:rPr b="false" i="false" strike="noStrike" sz="1200" u="none">
                <a:solidFill>
                  <a:srgbClr val="FFFFFF"/>
                </a:solidFill>
                <a:latin typeface="Calibri"/>
              </a:rPr>
              <a:t>fluticasone propionate ointment for vitiligo</a:t>
            </a:r>
            <a:br/>
            <a:r>
              <a:rPr b="false" i="false" strike="noStrike" sz="1200" u="none">
                <a:solidFill>
                  <a:srgbClr val="FFFFFF"/>
                </a:solidFill>
                <a:latin typeface="Calibri"/>
              </a:rPr>
              <a:t>In one large, fixed-dose study, Trileptal was added to existing AED therapy (up to three concomitant AEDs)</a:t>
            </a:r>
            <a:br/>
            <a:r>
              <a:rPr b="false" i="false" strike="noStrike" sz="1200" u="none">
                <a:solidFill>
                  <a:srgbClr val="FFFFFF"/>
                </a:solidFill>
                <a:latin typeface="Calibri"/>
              </a:rPr>
              <a:t>fluticasone furoate nasal spray</a:t>
            </a:r>
            <a:br/>
            <a:r>
              <a:rPr b="false" i="false" strike="noStrike" sz="1200" u="none">
                <a:solidFill>
                  <a:srgbClr val="FFFFFF"/>
                </a:solidFill>
                <a:latin typeface="Calibri"/>
              </a:rPr>
              <a:t>where to buy flonase over the counter</a:t>
            </a:r>
            <a:br/>
            <a:r>
              <a:rPr b="false" i="false" strike="noStrike" sz="1200" u="none">
                <a:solidFill>
                  <a:srgbClr val="FFFFFF"/>
                </a:solidFill>
                <a:latin typeface="Calibri"/>
              </a:rPr>
              <a:t>fluticasone propionate cream 0.05 uses</a:t>
            </a:r>
            <a:br/>
            <a:r>
              <a:rPr b="false" i="false" strike="noStrike" sz="1200" u="none">
                <a:solidFill>
                  <a:srgbClr val="FFFFFF"/>
                </a:solidFill>
                <a:latin typeface="Calibri"/>
              </a:rPr>
              <a:t>flonase otc alternative</a:t>
            </a:r>
            <a:br/>
            <a:r>
              <a:rPr b="false" i="false" strike="noStrike" sz="1200" u="none">
                <a:solidFill>
                  <a:srgbClr val="FFFFFF"/>
                </a:solidFill>
                <a:latin typeface="Calibri"/>
              </a:rPr>
              <a:t>Adapalene acne treatment is an effective topical remedy for home acne cure</a:t>
            </a:r>
            <a:br/>
            <a:r>
              <a:rPr b="false" i="false" strike="noStrike" sz="1200" u="none">
                <a:solidFill>
                  <a:srgbClr val="FFFFFF"/>
                </a:solidFill>
                <a:latin typeface="Calibri"/>
              </a:rPr>
              <a:t>fluticasone furoate aqueous nasal spray</a:t>
            </a:r>
            <a:br/>
            <a:r>
              <a:rPr b="false" i="false" strike="noStrike" sz="1200" u="none">
                <a:solidFill>
                  <a:srgbClr val="FFFFFF"/>
                </a:solidFill>
                <a:latin typeface="Calibri"/>
              </a:rPr>
              <a:t>cost of generic flonase at walmart</a:t>
            </a:r>
            <a:br/>
            <a:r>
              <a:rPr b="false" i="false" strike="noStrike" sz="1200" u="none">
                <a:solidFill>
                  <a:srgbClr val="FFFFFF"/>
                </a:solidFill>
                <a:latin typeface="Calibri"/>
              </a:rPr>
              <a:t>fluticasone propionate cream price</a:t>
            </a:r>
            <a:br/>
            <a:r>
              <a:rPr b="false" i="false" strike="noStrike" sz="1200" u="none">
                <a:solidFill>
                  <a:srgbClr val="FFFFFF"/>
                </a:solidFill>
                <a:latin typeface="Calibri"/>
              </a:rPr>
              <a:t>I weaned myself off Lamictal because my EEG scans showed that my anxiety attacks weren&amp;#039;t triggered by epilepsy or seizures so I found it pointless to be taking them..</a:t>
            </a:r>
            <a:br/>
            <a:r>
              <a:rPr b="false" i="false" strike="noStrike" sz="1200" u="none">
                <a:solidFill>
                  <a:srgbClr val="FFFFFF"/>
                </a:solidFill>
                <a:latin typeface="Calibri"/>
              </a:rPr>
              <a:t>flonase buy online</a:t>
            </a:r>
            <a:br/>
            <a:r>
              <a:rPr b="false" i="false" strike="noStrike" sz="1200" u="none">
                <a:solidFill>
                  <a:srgbClr val="FFFFFF"/>
                </a:solidFill>
                <a:latin typeface="Calibri"/>
              </a:rPr>
              <a:t>fluticasone furoate nasal spray ingredients</a:t>
            </a:r>
            <a:br/>
            <a:r>
              <a:rPr b="false" i="false" strike="noStrike" sz="1200" u="none">
                <a:solidFill>
                  <a:srgbClr val="FFFFFF"/>
                </a:solidFill>
                <a:latin typeface="Calibri"/>
              </a:rPr>
              <a:t>fluticasone furoate nasal spray generic</a:t>
            </a:r>
            <a:br/>
            <a:r>
              <a:rPr b="false" i="false" strike="noStrike" sz="1200" u="none">
                <a:solidFill>
                  <a:srgbClr val="FFFFFF"/>
                </a:solidFill>
                <a:latin typeface="Calibri"/>
              </a:rPr>
              <a:t>fluticasone propionate nasal spray india</a:t>
            </a:r>
            <a:br/>
            <a:r>
              <a:rPr b="false" i="false" strike="noStrike" sz="1200" u="none">
                <a:solidFill>
                  <a:srgbClr val="FFFFFF"/>
                </a:solidFill>
                <a:latin typeface="Calibri"/>
              </a:rPr>
              <a:t>Pregabalin augmentation of quetiapine therpy in the treatment of fibromyalgia: an openlabel, prospective trial</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furoate/vilanterol inhalation powder 100/25 mcg</a:t>
            </a:r>
            <a:br/>
            <a:r>
              <a:rPr b="false" i="false" strike="noStrike" sz="1200" u="none">
                <a:solidFill>
                  <a:srgbClr val="FFFFFF"/>
                </a:solidFill>
                <a:latin typeface="Calibri"/>
              </a:rPr>
              <a:t>flonase otc date available</a:t>
            </a:r>
            <a:br/>
            <a:r>
              <a:rPr b="false" i="false" strike="noStrike" sz="1200" u="none">
                <a:solidFill>
                  <a:srgbClr val="FFFFFF"/>
                </a:solidFill>
                <a:latin typeface="Calibri"/>
              </a:rPr>
              <a:t>That is crazy 8 pills a dayThat is Poison I just cannot get past feeling like that is very wrong and unnatural.</a:t>
            </a:r>
            <a:br/>
            <a:r>
              <a:rPr b="false" i="false" strike="noStrike" sz="1200" u="none">
                <a:solidFill>
                  <a:srgbClr val="FFFFFF"/>
                </a:solidFill>
                <a:latin typeface="Calibri"/>
              </a:rPr>
              <a:t>how much does flonase generic cost</a:t>
            </a:r>
            <a:br/>
            <a:r>
              <a:rPr b="false" i="false" strike="noStrike" sz="1200" u="none">
                <a:solidFill>
                  <a:srgbClr val="FFFFFF"/>
                </a:solidFill>
                <a:latin typeface="Calibri"/>
              </a:rPr>
              <a:t>what is fluticasone nose spray used for</a:t>
            </a:r>
            <a:br/>
            <a:r>
              <a:rPr b="false" i="false" strike="noStrike" sz="1200" u="none">
                <a:solidFill>
                  <a:srgbClr val="FFFFFF"/>
                </a:solidFill>
                <a:latin typeface="Calibri"/>
              </a:rPr>
              <a:t>otc flonase equivalent</a:t>
            </a:r>
            <a:br/>
            <a:r>
              <a:rPr b="false" i="false" strike="noStrike" sz="1200" u="none">
                <a:solidFill>
                  <a:srgbClr val="FFFFFF"/>
                </a:solidFill>
                <a:latin typeface="Calibri"/>
              </a:rPr>
              <a:t>flonase nasal spray</a:t>
            </a:r>
            <a:br/>
            <a:r>
              <a:rPr b="false" i="false" strike="noStrike" sz="1200" u="none">
                <a:solidFill>
                  <a:srgbClr val="FFFFFF"/>
                </a:solidFill>
                <a:latin typeface="Calibri"/>
              </a:rPr>
              <a:t>HOWEVER I have gained about 1.5 stone in weight, particularly round my middle</a:t>
            </a:r>
            <a:br/>
            <a:r>
              <a:rPr b="false" i="false" strike="noStrike" sz="1200" u="none">
                <a:solidFill>
                  <a:srgbClr val="FFFFFF"/>
                </a:solidFill>
                <a:latin typeface="Calibri"/>
              </a:rPr>
              <a:t>fluticasone furoate nasal spray in pregnancy</a:t>
            </a:r>
            <a:br/>
            <a:r>
              <a:rPr b="false" i="false" strike="noStrike" sz="1200" u="none">
                <a:solidFill>
                  <a:srgbClr val="FFFFFF"/>
                </a:solidFill>
                <a:latin typeface="Calibri"/>
              </a:rPr>
              <a:t>Then after I had just about stopped taking it completely I became depressed like I was before I started back on the Celexa in the first place</a:t>
            </a:r>
            <a:br/>
            <a:r>
              <a:rPr b="false" i="false" strike="noStrike" sz="1200" u="none">
                <a:solidFill>
                  <a:srgbClr val="FFFFFF"/>
                </a:solidFill>
                <a:latin typeface="Calibri"/>
              </a:rPr>
              <a:t>fluticasone cream price in india</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flonase generic cost</a:t>
            </a:r>
            <a:br/>
            <a:r>
              <a:rPr b="false" i="false" strike="noStrike" sz="1200" u="none">
                <a:solidFill>
                  <a:srgbClr val="FFFFFF"/>
                </a:solidFill>
                <a:latin typeface="Calibri"/>
              </a:rPr>
              <a:t>fluticasone salmeterol indications</a:t>
            </a:r>
            <a:br/>
            <a:r>
              <a:rPr b="false" i="false" strike="noStrike" sz="1200" u="none">
                <a:solidFill>
                  <a:srgbClr val="FFFFFF"/>
                </a:solidFill>
                <a:latin typeface="Calibri"/>
              </a:rPr>
              <a:t>Currently, I am 18 years symptom-free and have been off the drug for the last 12</a:t>
            </a:r>
            <a:br/>
            <a:r>
              <a:rPr b="false" i="false" strike="noStrike" sz="1200" u="none">
                <a:solidFill>
                  <a:srgbClr val="FFFFFF"/>
                </a:solidFill>
                <a:latin typeface="Calibri"/>
              </a:rPr>
              <a:t>flonase coupon 2013</a:t>
            </a:r>
            <a:br/>
            <a:r>
              <a:rPr b="false" i="false" strike="noStrike" sz="1200" u="none">
                <a:solidFill>
                  <a:srgbClr val="FFFFFF"/>
                </a:solidFill>
                <a:latin typeface="Calibri"/>
              </a:rPr>
              <a:t>fluticasone propionate cheap</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steroid nose spray flonase</a:t>
            </a:r>
            <a:br/>
            <a:r>
              <a:rPr b="false" i="false" strike="noStrike" sz="1200" u="none">
                <a:solidFill>
                  <a:srgbClr val="FFFFFF"/>
                </a:solidFill>
                <a:latin typeface="Calibri"/>
              </a:rPr>
              <a:t>Gastric lavage or aspiration should be performed promptly and is recommended up to 12 hours or even more after the overdose, since the anticholinergic effect of the drug may delay gastric emptying</a:t>
            </a:r>
            <a:br/>
            <a:r>
              <a:rPr b="false" i="false" strike="noStrike" sz="1200" u="none">
                <a:solidFill>
                  <a:srgbClr val="FFFFFF"/>
                </a:solidFill>
                <a:latin typeface="Calibri"/>
              </a:rPr>
              <a:t>cheaper alternative to flonase</a:t>
            </a:r>
            <a:br/>
            <a:r>
              <a:rPr b="false" i="false" strike="noStrike" sz="1200" u="none">
                <a:solidFill>
                  <a:srgbClr val="FFFFFF"/>
                </a:solidFill>
                <a:latin typeface="Calibri"/>
              </a:rPr>
              <a:t>fluticasone propionate nasal spray while breastfeeding</a:t>
            </a:r>
            <a:br/>
            <a:r>
              <a:rPr b="false" i="false" strike="noStrike" sz="1200" u="none">
                <a:solidFill>
                  <a:srgbClr val="FFFFFF"/>
                </a:solidFill>
                <a:latin typeface="Calibri"/>
              </a:rPr>
              <a:t>generic flonase nasal spray</a:t>
            </a:r>
            <a:br/>
            <a:r>
              <a:rPr b="false" i="false" strike="noStrike" sz="1200" u="none">
                <a:solidFill>
                  <a:srgbClr val="FFFFFF"/>
                </a:solidFill>
                <a:latin typeface="Calibri"/>
              </a:rPr>
              <a:t>fluticasone furoate nasal spray 27.5 mcg</a:t>
            </a:r>
            <a:br/>
            <a:r>
              <a:rPr b="false" i="false" strike="noStrike" sz="1200" u="none">
                <a:solidFill>
                  <a:srgbClr val="FFFFFF"/>
                </a:solidFill>
                <a:latin typeface="Calibri"/>
              </a:rPr>
              <a:t>flonase nasal spray patient instructions</a:t>
            </a:r>
            <a:br/>
            <a:r>
              <a:rPr b="false" i="false" strike="noStrike" sz="1200" u="none">
                <a:solidFill>
                  <a:srgbClr val="FFFFFF"/>
                </a:solidFill>
                <a:latin typeface="Calibri"/>
              </a:rPr>
              <a:t>If your symptoms are the the same as when previously treated, you should be suitable for self-diagnosis and treatment online</a:t>
            </a:r>
            <a:br/>
            <a:r>
              <a:rPr b="false" i="false" strike="noStrike" sz="1200" u="none">
                <a:solidFill>
                  <a:srgbClr val="FFFFFF"/>
                </a:solidFill>
                <a:latin typeface="Calibri"/>
              </a:rPr>
              <a:t>fluticasone prop 50 mcg spray review</a:t>
            </a:r>
            <a:br/>
            <a:r>
              <a:rPr b="false" i="false" strike="noStrike" sz="1200" u="none">
                <a:solidFill>
                  <a:srgbClr val="FFFFFF"/>
                </a:solidFill>
                <a:latin typeface="Calibri"/>
              </a:rPr>
              <a:t>fluticasone spray directions</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fluticasone propionate nasal spray during pregnancy</a:t>
            </a:r>
            <a:br/>
            <a:r>
              <a:rPr b="false" i="false" strike="noStrike" sz="1200" u="none">
                <a:solidFill>
                  <a:srgbClr val="FFFFFF"/>
                </a:solidFill>
                <a:latin typeface="Calibri"/>
              </a:rPr>
              <a:t>fluticasone nasal spray instructions</a:t>
            </a:r>
            <a:br/>
            <a:r>
              <a:rPr b="false" i="false" strike="noStrike" sz="1200" u="none">
                <a:solidFill>
                  <a:srgbClr val="FFFFFF"/>
                </a:solidFill>
                <a:latin typeface="Calibri"/>
              </a:rPr>
              <a:t>flonase generic equivalent</a:t>
            </a:r>
            <a:br/>
            <a:r>
              <a:rPr b="false" i="false" strike="noStrike" sz="1200" u="none">
                <a:solidFill>
                  <a:srgbClr val="FFFFFF"/>
                </a:solidFill>
                <a:latin typeface="Calibri"/>
              </a:rPr>
              <a:t>over the counter nose spray like flonase</a:t>
            </a:r>
            <a:br/>
            <a:r>
              <a:rPr b="false" i="false" strike="noStrike" sz="1200" u="none">
                <a:solidFill>
                  <a:srgbClr val="FFFFFF"/>
                </a:solidFill>
                <a:latin typeface="Calibri"/>
              </a:rPr>
              <a:t>flonase fluticasone nasal spray coupon</a:t>
            </a:r>
            <a:br/>
            <a:r>
              <a:rPr b="false" i="false" strike="noStrike" sz="1200" u="none">
                <a:solidFill>
                  <a:srgbClr val="FFFFFF"/>
                </a:solidFill>
                <a:latin typeface="Calibri"/>
              </a:rPr>
              <a:t>Husband hartp dress me this morning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instructions</a:t>
            </a:r>
            <a:br/>
            <a:r>
              <a:rPr b="false" i="false" strike="noStrike" sz="1200" u="none">
                <a:solidFill>
                  <a:srgbClr val="FFFFFF"/>
                </a:solidFill>
                <a:latin typeface="Calibri"/>
              </a:rPr>
              <a:t>fluticasone nasal spray during pregnancy</a:t>
            </a:r>
            <a:br/>
            <a:r>
              <a:rPr b="false" i="false" strike="noStrike" sz="1200" u="none">
                <a:solidFill>
                  <a:srgbClr val="FFFFFF"/>
                </a:solidFill>
                <a:latin typeface="Calibri"/>
              </a:rPr>
              <a:t>fluticasone propionate nasal spray directions for use</a:t>
            </a:r>
            <a:br/>
            <a:r>
              <a:rPr b="false" i="false" strike="noStrike" sz="1200" u="none">
                <a:solidFill>
                  <a:srgbClr val="FFFFFF"/>
                </a:solidFill>
                <a:latin typeface="Calibri"/>
              </a:rPr>
              <a:t>You must try to find a medication that works for you.</a:t>
            </a:r>
            <a:br/>
            <a:r>
              <a:rPr b="false" i="false" strike="noStrike" sz="1200" u="none">
                <a:solidFill>
                  <a:srgbClr val="FFFFFF"/>
                </a:solidFill>
                <a:latin typeface="Calibri"/>
              </a:rPr>
              <a:t>flonase nasal polyps</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fluticasone furoate nasal spray boots</a:t>
            </a:r>
            <a:br/>
            <a:r>
              <a:rPr b="false" i="false" strike="noStrike" sz="1200" u="none">
                <a:solidFill>
                  <a:srgbClr val="FFFFFF"/>
                </a:solidFill>
                <a:latin typeface="Calibri"/>
              </a:rPr>
              <a:t>fluticasone propionate cream 0.05 price</a:t>
            </a:r>
            <a:br/>
            <a:r>
              <a:rPr b="false" i="false" strike="noStrike" sz="1200" u="none">
                <a:solidFill>
                  <a:srgbClr val="FFFFFF"/>
                </a:solidFill>
                <a:latin typeface="Calibri"/>
              </a:rPr>
              <a:t>fluticasone propionate online</a:t>
            </a:r>
            <a:br/>
            <a:r>
              <a:rPr b="false" i="false" strike="noStrike" sz="1200" u="none">
                <a:solidFill>
                  <a:srgbClr val="FFFFFF"/>
                </a:solidFill>
                <a:latin typeface="Calibri"/>
              </a:rPr>
              <a:t>flonase generic otc</a:t>
            </a:r>
            <a:br/>
            <a:r>
              <a:rPr b="false" i="false" strike="noStrike" sz="1200" u="none">
                <a:solidFill>
                  <a:srgbClr val="FFFFFF"/>
                </a:solidFill>
                <a:latin typeface="Calibri"/>
              </a:rPr>
              <a:t>over the counter nasal spray comparable to fluticasone propionate</a:t>
            </a:r>
            <a:br/>
            <a:r>
              <a:rPr b="false" i="false" strike="noStrike" sz="1200" u="none">
                <a:solidFill>
                  <a:srgbClr val="FFFFFF"/>
                </a:solidFill>
                <a:latin typeface="Calibri"/>
              </a:rPr>
              <a:t>seretide diskus salmeterol xinafoate fluticasone propionate</a:t>
            </a:r>
            <a:br/>
            <a:r>
              <a:rPr b="false" i="false" strike="noStrike" sz="1200" u="none">
                <a:solidFill>
                  <a:srgbClr val="FFFFFF"/>
                </a:solidFill>
                <a:latin typeface="Calibri"/>
              </a:rPr>
              <a:t>generic fluticasone propionate nasal spray price</a:t>
            </a:r>
            <a:br/>
            <a:r>
              <a:rPr b="false" i="false" strike="noStrike" sz="1200" u="none">
                <a:solidFill>
                  <a:srgbClr val="FFFFFF"/>
                </a:solidFill>
                <a:latin typeface="Calibri"/>
              </a:rPr>
              <a:t>flonase 0.05</a:t>
            </a:r>
            <a:br/>
            <a:r>
              <a:rPr b="false" i="false" strike="noStrike" sz="1200" u="none">
                <a:solidFill>
                  <a:srgbClr val="FFFFFF"/>
                </a:solidFill>
                <a:latin typeface="Calibri"/>
              </a:rPr>
              <a:t>flonase nasal spray pregnancy</a:t>
            </a:r>
            <a:br/>
            <a:r>
              <a:rPr b="false" i="false" strike="noStrike" sz="1200" u="none">
                <a:solidFill>
                  <a:srgbClr val="FFFFFF"/>
                </a:solidFill>
                <a:latin typeface="Calibri"/>
              </a:rPr>
              <a:t>fluticasone furoate nasal spray pregnancy</a:t>
            </a:r>
            <a:br/>
            <a:r>
              <a:rPr b="false" i="false" strike="noStrike" sz="1200" u="none">
                <a:solidFill>
                  <a:srgbClr val="FFFFFF"/>
                </a:solidFill>
                <a:latin typeface="Calibri"/>
              </a:rPr>
              <a:t>I assumed he was under doctor care for a TRT schedule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flonase generic name</a:t>
            </a:r>
            <a:br/>
            <a:r>
              <a:rPr b="false" i="false" strike="noStrike" sz="1200" u="none">
                <a:solidFill>
                  <a:srgbClr val="FFFFFF"/>
                </a:solidFill>
                <a:latin typeface="Calibri"/>
              </a:rPr>
              <a:t>fluticasone propionate 50 micrograms/dose nasal spray</a:t>
            </a:r>
            <a:br/>
            <a:r>
              <a:rPr b="false" i="false" strike="noStrike" sz="1200" u="none">
                <a:solidFill>
                  <a:srgbClr val="FFFFFF"/>
                </a:solidFill>
                <a:latin typeface="Calibri"/>
              </a:rPr>
              <a:t>flonase nasal spray over the counter</a:t>
            </a:r>
            <a:br/>
            <a:r>
              <a:rPr b="false" i="false" strike="noStrike" sz="1200" u="none">
                <a:solidFill>
                  <a:srgbClr val="FFFFFF"/>
                </a:solidFill>
                <a:latin typeface="Calibri"/>
              </a:rPr>
              <a:t>The cure was so simple that the doctors still can&amp;rsquo;t admit that the salt is what actually cured it</a:t>
            </a:r>
            <a:br/>
            <a:r>
              <a:rPr b="false" i="false" strike="noStrike" sz="1200" u="none">
                <a:solidFill>
                  <a:srgbClr val="FFFFFF"/>
                </a:solidFill>
                <a:latin typeface="Calibri"/>
              </a:rPr>
              <a:t>fluticasone propionate cream over the counter</a:t>
            </a:r>
            <a:br/>
            <a:r>
              <a:rPr b="false" i="false" strike="noStrike" sz="1200" u="none">
                <a:solidFill>
                  <a:srgbClr val="FFFFFF"/>
                </a:solidFill>
                <a:latin typeface="Calibri"/>
              </a:rPr>
              <a:t>Penile candidiasis is treated with saline washes or application of antifungal cream</a:t>
            </a:r>
            <a:br/>
            <a:r>
              <a:rPr b="false" i="false" strike="noStrike" sz="1200" u="none">
                <a:solidFill>
                  <a:srgbClr val="FFFFFF"/>
                </a:solidFill>
                <a:latin typeface="Calibri"/>
              </a:rPr>
              <a:t>fluticasone furoate</a:t>
            </a:r>
            <a:br/>
            <a:r>
              <a:rPr b="false" i="false" strike="noStrike" sz="1200" u="none">
                <a:solidFill>
                  <a:srgbClr val="FFFFFF"/>
                </a:solidFill>
                <a:latin typeface="Calibri"/>
              </a:rPr>
              <a:t>It does NOT include all information about the possible uses, directions, warnings, precautions, interactions, adverse effects, or risks that may apply to albendazole</a:t>
            </a:r>
            <a:br/>
            <a:r>
              <a:rPr b="false" i="false" strike="noStrike" sz="1200" u="none">
                <a:solidFill>
                  <a:srgbClr val="FFFFFF"/>
                </a:solidFill>
                <a:latin typeface="Calibri"/>
              </a:rPr>
              <a:t>fluticasone nasal spray cost walmart</a:t>
            </a:r>
            <a:br/>
            <a:r>
              <a:rPr b="false" i="false" strike="noStrike" sz="1200" u="none">
                <a:solidFill>
                  <a:srgbClr val="FFFFFF"/>
                </a:solidFill>
                <a:latin typeface="Calibri"/>
              </a:rPr>
              <a:t>flonase acne</a:t>
            </a:r>
            <a:br/>
            <a:r>
              <a:rPr b="false" i="false" strike="noStrike" sz="1200" u="none">
                <a:solidFill>
                  <a:srgbClr val="FFFFFF"/>
                </a:solidFill>
                <a:latin typeface="Calibri"/>
              </a:rPr>
              <a:t>generic for flonase cost</a:t>
            </a:r>
            <a:br/>
            <a:r>
              <a:rPr b="false" i="false" strike="noStrike" sz="1200" u="none">
                <a:solidFill>
                  <a:srgbClr val="FFFFFF"/>
                </a:solidFill>
                <a:latin typeface="Calibri"/>
              </a:rPr>
              <a:t>where can i buy flonase over the counter</a:t>
            </a:r>
            <a:br/>
            <a:r>
              <a:rPr b="false" i="false" strike="noStrike" sz="1200" u="none">
                <a:solidFill>
                  <a:srgbClr val="FFFFFF"/>
                </a:solidFill>
                <a:latin typeface="Calibri"/>
              </a:rPr>
              <a:t>That honors physics class was made extra hard by the teacher</a:t>
            </a:r>
            <a:br/>
            <a:r>
              <a:rPr b="false" i="false" strike="noStrike" sz="1200" u="none">
                <a:solidFill>
                  <a:srgbClr val="FFFFFF"/>
                </a:solidFill>
                <a:latin typeface="Calibri"/>
              </a:rPr>
              <a:t>fluticasone propionate nasal spray used treat</a:t>
            </a:r>
            <a:br/>
            <a:r>
              <a:rPr b="false" i="false" strike="noStrike" sz="1200" u="none">
                <a:solidFill>
                  <a:srgbClr val="FFFFFF"/>
                </a:solidFill>
                <a:latin typeface="Calibri"/>
              </a:rPr>
              <a:t>At first I was on 40mg a day, then it was raised to 80mg, now back down to 40mg</a:t>
            </a:r>
            <a:br/>
            <a:r>
              <a:rPr b="false" i="false" strike="noStrike" sz="1200" u="none">
                <a:solidFill>
                  <a:srgbClr val="FFFFFF"/>
                </a:solidFill>
                <a:latin typeface="Calibri"/>
              </a:rPr>
              <a:t>fluticasone ointment bp flutivate</a:t>
            </a:r>
            <a:br/>
            <a:r>
              <a:rPr b="false" i="false" strike="noStrike" sz="1200" u="none">
                <a:solidFill>
                  <a:srgbClr val="FFFFFF"/>
                </a:solidFill>
                <a:latin typeface="Calibri"/>
              </a:rPr>
              <a:t>fluticasone propionate nasal spray cost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few years back I &amp;ldquo;took&amp;rdquo; about 10 of the little white ones</a:t>
            </a:r>
            <a:br/>
            <a:r>
              <a:rPr b="false" i="false" strike="noStrike" sz="1200" u="none">
                <a:solidFill>
                  <a:srgbClr val="FFFFFF"/>
                </a:solidFill>
                <a:latin typeface="Calibri"/>
              </a:rPr>
              <a:t>fluticasone propionate nasal spray usp directions</a:t>
            </a:r>
            <a:br/>
            <a:r>
              <a:rPr b="false" i="false" strike="noStrike" sz="1200" u="none">
                <a:solidFill>
                  <a:srgbClr val="FFFFFF"/>
                </a:solidFill>
                <a:latin typeface="Calibri"/>
              </a:rPr>
              <a:t>fluticasone nasal spray ingredients</a:t>
            </a:r>
            <a:br/>
            <a:r>
              <a:rPr b="false" i="false" strike="noStrike" sz="1200" u="none">
                <a:solidFill>
                  <a:srgbClr val="FFFFFF"/>
                </a:solidFill>
                <a:latin typeface="Calibri"/>
              </a:rPr>
              <a:t>cost of flonase 50 mcg</a:t>
            </a:r>
            <a:br/>
            <a:r>
              <a:rPr b="false" i="false" strike="noStrike" sz="1200" u="none">
                <a:solidFill>
                  <a:srgbClr val="FFFFFF"/>
                </a:solidFill>
                <a:latin typeface="Calibri"/>
              </a:rPr>
              <a:t>I live in Scotland and can't get antidepressants despite being a victim of bullying, and was wondering how others are having access to medicine</a:t>
            </a:r>
            <a:br/>
            <a:r>
              <a:rPr b="false" i="false" strike="noStrike" sz="1200" u="none">
                <a:solidFill>
                  <a:srgbClr val="FFFFFF"/>
                </a:solidFill>
                <a:latin typeface="Calibri"/>
              </a:rPr>
              <a:t>fluticasone propionate nasal spray generic</a:t>
            </a:r>
            <a:br/>
            <a:r>
              <a:rPr b="false" i="false" strike="noStrike" sz="1200" u="none">
                <a:solidFill>
                  <a:srgbClr val="FFFFFF"/>
                </a:solidFill>
                <a:latin typeface="Calibri"/>
              </a:rPr>
              <a:t>fluticasone propionate nose spray directions</a:t>
            </a:r>
            <a:br/>
            <a:r>
              <a:rPr b="false" i="false" strike="noStrike" sz="1200" u="none">
                <a:solidFill>
                  <a:srgbClr val="FFFFFF"/>
                </a:solidFill>
                <a:latin typeface="Calibri"/>
              </a:rPr>
              <a:t>Stop using this medication and see your doctor immediately.</a:t>
            </a:r>
            <a:br/>
            <a:r>
              <a:rPr b="false" i="false" strike="noStrike" sz="1200" u="none">
                <a:solidFill>
                  <a:srgbClr val="FFFFFF"/>
                </a:solidFill>
                <a:latin typeface="Calibri"/>
              </a:rPr>
              <a:t>fluticasone propionate nasal spray for stuffy nose</a:t>
            </a:r>
            <a:br/>
            <a:r>
              <a:rPr b="false" i="false" strike="noStrike" sz="1200" u="none">
                <a:solidFill>
                  <a:srgbClr val="FFFFFF"/>
                </a:solidFill>
                <a:latin typeface="Calibri"/>
              </a:rPr>
              <a:t>fluticasone propionate nasal spray cost walmart</a:t>
            </a:r>
            <a:br/>
            <a:r>
              <a:rPr b="false" i="false" strike="noStrike" sz="1200" u="none">
                <a:solidFill>
                  <a:srgbClr val="FFFFFF"/>
                </a:solidFill>
                <a:latin typeface="Calibri"/>
              </a:rPr>
              <a:t>fluticasone propionate nasal spray nosebleeds</a:t>
            </a:r>
            <a:br/>
            <a:r>
              <a:rPr b="false" i="false" strike="noStrike" sz="1200" u="none">
                <a:solidFill>
                  <a:srgbClr val="FFFFFF"/>
                </a:solidFill>
                <a:latin typeface="Calibri"/>
              </a:rPr>
              <a:t>I have this pact with myself to live life more dangerously and maybe I'll die by accident that only involves me...</a:t>
            </a:r>
            <a:br/>
            <a:r>
              <a:rPr b="false" i="false" strike="noStrike" sz="1200" u="none">
                <a:solidFill>
                  <a:srgbClr val="FFFFFF"/>
                </a:solidFill>
                <a:latin typeface="Calibri"/>
              </a:rPr>
              <a:t>fluticasone propionate nasal spray</a:t>
            </a:r>
            <a:br/>
            <a:r>
              <a:rPr b="false" i="false" strike="noStrike" sz="1200" u="none">
                <a:solidFill>
                  <a:srgbClr val="FFFFFF"/>
                </a:solidFill>
                <a:latin typeface="Calibri"/>
              </a:rPr>
              <a:t>birth risk seats and emergency, and an life majority during in excess boorishness of</a:t>
            </a:r>
            <a:br/>
            <a:r>
              <a:rPr b="false" i="false" strike="noStrike" sz="1200" u="none">
                <a:solidFill>
                  <a:srgbClr val="FFFFFF"/>
                </a:solidFill>
                <a:latin typeface="Calibri"/>
              </a:rPr>
              <a:t>fluticasone propionate nasal spray usp dosage</a:t>
            </a:r>
            <a:br/>
            <a:r>
              <a:rPr b="false" i="false" strike="noStrike" sz="1200" u="none">
                <a:solidFill>
                  <a:srgbClr val="FFFFFF"/>
                </a:solidFill>
                <a:latin typeface="Calibri"/>
              </a:rPr>
              <a:t>buy generic flonase nasal spray online</a:t>
            </a:r>
            <a:br/>
            <a:r>
              <a:rPr b="false" i="false" strike="noStrike" sz="1200" u="none">
                <a:solidFill>
                  <a:srgbClr val="FFFFFF"/>
                </a:solidFill>
                <a:latin typeface="Calibri"/>
              </a:rPr>
              <a:t>Ross whos wife (or mother) had earlier that week, given me the evil eye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flonase cost canada</a:t>
            </a:r>
            <a:br/>
            <a:r>
              <a:rPr b="false" i="false" strike="noStrike" sz="1200" u="none">
                <a:solidFill>
                  <a:srgbClr val="FFFFFF"/>
                </a:solidFill>
                <a:latin typeface="Calibri"/>
              </a:rPr>
              <a:t>La conduite automobile et l'utilisation de machines dangereuses sont d&amp;eacute;conseill&amp;eacute;es pendant le traitement</a:t>
            </a:r>
            <a:br/>
            <a:r>
              <a:rPr b="false" i="false" strike="noStrike" sz="1200" u="none">
                <a:solidFill>
                  <a:srgbClr val="FFFFFF"/>
                </a:solidFill>
                <a:latin typeface="Calibri"/>
              </a:rPr>
              <a:t>fluticasone propionate nasal spray up directions</a:t>
            </a:r>
            <a:br/>
            <a:r>
              <a:rPr b="false" i="false" strike="noStrike" sz="1200" u="none">
                <a:solidFill>
                  <a:srgbClr val="FFFFFF"/>
                </a:solidFill>
                <a:latin typeface="Calibri"/>
              </a:rPr>
              <a:t>average price of flonase</a:t>
            </a:r>
            <a:br/>
            <a:r>
              <a:rPr b="false" i="false" strike="noStrike" sz="1200" u="none">
                <a:solidFill>
                  <a:srgbClr val="FFFFFF"/>
                </a:solidFill>
                <a:latin typeface="Calibri"/>
              </a:rPr>
              <a:t>what is fluticasone cream bp used for</a:t>
            </a:r>
            <a:br/>
            <a:r>
              <a:rPr b="false" i="false" strike="noStrike" sz="1200" u="none">
                <a:solidFill>
                  <a:srgbClr val="FFFFFF"/>
                </a:solidFill>
                <a:latin typeface="Calibri"/>
              </a:rPr>
              <a:t>generic flonase otc</a:t>
            </a:r>
            <a:br/>
            <a:r>
              <a:rPr b="false" i="false" strike="noStrike" sz="1200" u="none">
                <a:solidFill>
                  <a:srgbClr val="FFFFFF"/>
                </a:solidFill>
                <a:latin typeface="Calibri"/>
              </a:rPr>
              <a:t>fluticasone propionate nasal spray dosage per day</a:t>
            </a:r>
            <a:br/>
            <a:r>
              <a:rPr b="false" i="false" strike="noStrike" sz="1200" u="none">
                <a:solidFill>
                  <a:srgbClr val="FFFFFF"/>
                </a:solidFill>
                <a:latin typeface="Calibri"/>
              </a:rPr>
              <a:t>Common side effects to Fosamax usage include skin rash, abdominal discomfort, obstipation, diarrhea, nausea, ulceration, generalized muscle or joint pain, and, of course, ONJ.</a:t>
            </a:r>
            <a:br/>
            <a:r>
              <a:rPr b="false" i="false" strike="noStrike" sz="1200" u="none">
                <a:solidFill>
                  <a:srgbClr val="FFFFFF"/>
                </a:solidFill>
                <a:latin typeface="Calibri"/>
              </a:rPr>
              <a:t>what is fluticasone propionate nasal spray usp 50 mcg used for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2015-12-20T01:16:50+04:00</dcterms:created>
  <dcterms:modified xsi:type="dcterms:W3CDTF">2015-12-20T01:16:50+04:00</dcterms:modified>
  <dc:title>Flonase Otc Target - Flonase Generic Otc</dc:title>
  <dc:description>Generic fluticasone propionate inhaler, is fluticasone propionate generic for flonase, otc flonase equivalent, fluticasone propionate nasal spray instructions, fluticasone nasal spray cost walmart, fluticasone propionate nasal spray cost, fluticasone propionate nasal spray cost walmart</dc:description>
  <dc:subject>Flonase Otc Target - Flonase Generic Otc</dc:subject>
  <cp:keywords>is flonase generic for nasonex, fluticasone nasal spray generic price, is fluticasone propionate generic for flonase, fluticasone spray during pregnancy, cost of generic flonase at walmart, fluticasone furoate nasal spray generic, how much does flonase generic cost, fluticasone salmeterol indications, generic flonase nasal spray, flonase generic name</cp:keywords>
  <cp:category/>
</cp:coreProperties>
</file>