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70.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71.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72.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73.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74.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75.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76.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877.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Does Differin Work Yahoo</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differin gel 30g ฼ำคำ</a:t>
            </a:r>
            <a:br/>
            <a:r>
              <a:rPr b="false" i="false" strike="noStrike" sz="1200" u="none">
                <a:solidFill>
                  <a:srgbClr val="FFFFFF"/>
                </a:solidFill>
                <a:latin typeface="Calibri"/>
              </a:rPr>
              <a:t>differin causing oily skin</a:t>
            </a:r>
            <a:br/>
            <a:r>
              <a:rPr b="false" i="false" strike="noStrike" sz="1200" u="none">
                <a:solidFill>
                  <a:srgbClr val="FFFFFF"/>
                </a:solidFill>
                <a:latin typeface="Calibri"/>
              </a:rPr>
              <a:t>So here I am yet again trying another new med winging through all the side effects looking for the light at the end of the tunnle</a:t>
            </a:r>
            <a:br/>
            <a:r>
              <a:rPr b="false" i="false" strike="noStrike" sz="1200" u="none">
                <a:solidFill>
                  <a:srgbClr val="FFFFFF"/>
                </a:solidFill>
                <a:latin typeface="Calibri"/>
              </a:rPr>
              <a:t>coupon for differin lotion</a:t>
            </a:r>
            <a:br/>
            <a:r>
              <a:rPr b="false" i="false" strike="noStrike" sz="1200" u="none">
                <a:solidFill>
                  <a:srgbClr val="FFFFFF"/>
                </a:solidFill>
                <a:latin typeface="Calibri"/>
              </a:rPr>
              <a:t>buy differin 3 gel online</a:t>
            </a:r>
            <a:br/>
            <a:r>
              <a:rPr b="false" i="false" strike="noStrike" sz="1200" u="none">
                <a:solidFill>
                  <a:srgbClr val="FFFFFF"/>
                </a:solidFill>
                <a:latin typeface="Calibri"/>
              </a:rPr>
              <a:t>benzoyl peroxide+differin gel</a:t>
            </a:r>
            <a:br/>
            <a:r>
              <a:rPr b="false" i="false" strike="noStrike" sz="1200" u="none">
                <a:solidFill>
                  <a:srgbClr val="FFFFFF"/>
                </a:solidFill>
                <a:latin typeface="Calibri"/>
              </a:rPr>
              <a:t>buy differin online</a:t>
            </a:r>
            <a:br/>
            <a:r>
              <a:rPr b="false" i="false" strike="noStrike" sz="1200" u="none">
                <a:solidFill>
                  <a:srgbClr val="FFFFFF"/>
                </a:solidFill>
                <a:latin typeface="Calibri"/>
              </a:rPr>
              <a:t>differin adapalene cream 0.1 reviews</a:t>
            </a:r>
            <a:br/>
            <a:r>
              <a:rPr b="false" i="false" strike="noStrike" sz="1200" u="none">
                <a:solidFill>
                  <a:srgbClr val="FFFFFF"/>
                </a:solidFill>
                <a:latin typeface="Calibri"/>
              </a:rPr>
              <a:t>differin lotion reviews</a:t>
            </a:r>
            <a:br/>
            <a:r>
              <a:rPr b="false" i="false" strike="noStrike" sz="1200" u="none">
                <a:solidFill>
                  <a:srgbClr val="FFFFFF"/>
                </a:solidFill>
                <a:latin typeface="Calibri"/>
              </a:rPr>
              <a:t>differin gel 0 1 bula</a:t>
            </a:r>
            <a:br/>
            <a:r>
              <a:rPr b="false" i="false" strike="noStrike" sz="1200" u="none">
                <a:solidFill>
                  <a:srgbClr val="FFFFFF"/>
                </a:solidFill>
                <a:latin typeface="Calibri"/>
              </a:rPr>
              <a:t>differin gel reviews pantip</a:t>
            </a:r>
            <a:br/>
            <a:r>
              <a:rPr b="false" i="false" strike="noStrike" sz="1200" u="none">
                <a:solidFill>
                  <a:srgbClr val="FFFFFF"/>
                </a:solidFill>
                <a:latin typeface="Calibri"/>
              </a:rPr>
              <a:t>differin xp cream</a:t>
            </a:r>
            <a:br/>
            <a:r>
              <a:rPr b="false" i="false" strike="noStrike" sz="1200" u="none">
                <a:solidFill>
                  <a:srgbClr val="FFFFFF"/>
                </a:solidFill>
                <a:latin typeface="Calibri"/>
              </a:rPr>
              <a:t>In deciding to begin prophylactic therapy, consider the risks of long-term drug use against the benefit of potential headache relief</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there a generic for differin cream</a:t>
            </a:r>
            <a:br/>
            <a:r>
              <a:rPr b="false" i="false" strike="noStrike" sz="1200" u="none">
                <a:solidFill>
                  <a:srgbClr val="FFFFFF"/>
                </a:solidFill>
                <a:latin typeface="Calibri"/>
              </a:rPr>
              <a:t>differin .3 gel</a:t>
            </a:r>
            <a:br/>
            <a:r>
              <a:rPr b="false" i="false" strike="noStrike" sz="1200" u="none">
                <a:solidFill>
                  <a:srgbClr val="FFFFFF"/>
                </a:solidFill>
                <a:latin typeface="Calibri"/>
              </a:rPr>
              <a:t>They SAVED my life and are EXTREMELY effective</a:t>
            </a:r>
            <a:br/>
            <a:r>
              <a:rPr b="false" i="false" strike="noStrike" sz="1200" u="none">
                <a:solidFill>
                  <a:srgbClr val="FFFFFF"/>
                </a:solidFill>
                <a:latin typeface="Calibri"/>
              </a:rPr>
              <a:t>coupon for differin gel 0.3</a:t>
            </a:r>
            <a:br/>
            <a:r>
              <a:rPr b="false" i="false" strike="noStrike" sz="1200" u="none">
                <a:solidFill>
                  <a:srgbClr val="FFFFFF"/>
                </a:solidFill>
                <a:latin typeface="Calibri"/>
              </a:rPr>
              <a:t>adapalene gel 0.3 price</a:t>
            </a:r>
            <a:br/>
            <a:r>
              <a:rPr b="false" i="false" strike="noStrike" sz="1200" u="none">
                <a:solidFill>
                  <a:srgbClr val="FFFFFF"/>
                </a:solidFill>
                <a:latin typeface="Calibri"/>
              </a:rPr>
              <a:t>order differin online</a:t>
            </a:r>
            <a:br/>
            <a:r>
              <a:rPr b="false" i="false" strike="noStrike" sz="1200" u="none">
                <a:solidFill>
                  <a:srgbClr val="FFFFFF"/>
                </a:solidFill>
                <a:latin typeface="Calibri"/>
              </a:rPr>
              <a:t>differin adapalene lotion 0.1</a:t>
            </a:r>
            <a:br/>
            <a:r>
              <a:rPr b="false" i="false" strike="noStrike" sz="1200" u="none">
                <a:solidFill>
                  <a:srgbClr val="FFFFFF"/>
                </a:solidFill>
                <a:latin typeface="Calibri"/>
              </a:rPr>
              <a:t>prescription acne cream differin</a:t>
            </a:r>
            <a:br/>
            <a:r>
              <a:rPr b="false" i="false" strike="noStrike" sz="1200" u="none">
                <a:solidFill>
                  <a:srgbClr val="FFFFFF"/>
                </a:solidFill>
                <a:latin typeface="Calibri"/>
              </a:rPr>
              <a:t>differin gel 0.3 uk</a:t>
            </a:r>
            <a:br/>
            <a:r>
              <a:rPr b="false" i="false" strike="noStrike" sz="1200" u="none">
                <a:solidFill>
                  <a:srgbClr val="FFFFFF"/>
                </a:solidFill>
                <a:latin typeface="Calibri"/>
              </a:rPr>
              <a:t>Just looking a it will scare some</a:t>
            </a:r>
            <a:br/>
            <a:r>
              <a:rPr b="false" i="false" strike="noStrike" sz="1200" u="none">
                <a:solidFill>
                  <a:srgbClr val="FFFFFF"/>
                </a:solidFill>
                <a:latin typeface="Calibri"/>
              </a:rPr>
              <a:t>differin topical cream 0.1 reviews</a:t>
            </a:r>
            <a:br/>
            <a:r>
              <a:rPr b="false" i="false" strike="noStrike" sz="1200" u="none">
                <a:solidFill>
                  <a:srgbClr val="FFFFFF"/>
                </a:solidFill>
                <a:latin typeface="Calibri"/>
              </a:rPr>
              <a:t>adapalene gel coupon</a:t>
            </a:r>
            <a:br/>
            <a:r>
              <a:rPr b="false" i="false" strike="noStrike" sz="1200" u="none">
                <a:solidFill>
                  <a:srgbClr val="FFFFFF"/>
                </a:solidFill>
                <a:latin typeface="Calibri"/>
              </a:rPr>
              <a:t>differin gel 0.1 (adapalene) (30g.)</a:t>
            </a:r>
            <a:br/>
            <a:r>
              <a:rPr b="false" i="false" strike="noStrike" sz="1200" u="none">
                <a:solidFill>
                  <a:srgbClr val="FFFFFF"/>
                </a:solidFill>
                <a:latin typeface="Calibri"/>
              </a:rPr>
              <a:t>differin gel for sale</a:t>
            </a:r>
            <a:br/>
            <a:r>
              <a:rPr b="false" i="false" strike="noStrike" sz="1200" u="none">
                <a:solidFill>
                  <a:srgbClr val="FFFFFF"/>
                </a:solidFill>
                <a:latin typeface="Calibri"/>
              </a:rPr>
              <a:t>buy differin 0.3 gel online</a:t>
            </a:r>
            <a:br/>
            <a:r>
              <a:rPr b="false" i="false" strike="noStrike" sz="1200" u="none">
                <a:solidFill>
                  <a:srgbClr val="FFFFFF"/>
                </a:solidFill>
                <a:latin typeface="Calibri"/>
              </a:rPr>
              <a:t>Any number of factors can cause constipation in dogs</a:t>
            </a:r>
            <a:br/>
            <a:r>
              <a:rPr b="false" i="false" strike="noStrike" sz="1200" u="none">
                <a:solidFill>
                  <a:srgbClr val="FFFFFF"/>
                </a:solidFill>
                <a:latin typeface="Calibri"/>
              </a:rPr>
              <a:t>adapalene 0.1 gel 45gm</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Hydrochlorothiazide absorption may be impaired</a:t>
            </a:r>
            <a:br/>
            <a:r>
              <a:rPr b="false" i="false" strike="noStrike" sz="1200" u="none">
                <a:solidFill>
                  <a:srgbClr val="FFFFFF"/>
                </a:solidFill>
                <a:latin typeface="Calibri"/>
              </a:rPr>
              <a:t>where to buy differin gel 0.3</a:t>
            </a:r>
            <a:br/>
            <a:r>
              <a:rPr b="false" i="false" strike="noStrike" sz="1200" u="none">
                <a:solidFill>
                  <a:srgbClr val="FFFFFF"/>
                </a:solidFill>
                <a:latin typeface="Calibri"/>
              </a:rPr>
              <a:t>differin gel price in pakistan</a:t>
            </a:r>
            <a:br/>
            <a:r>
              <a:rPr b="false" i="false" strike="noStrike" sz="1200" u="none">
                <a:solidFill>
                  <a:srgbClr val="FFFFFF"/>
                </a:solidFill>
                <a:latin typeface="Calibri"/>
              </a:rPr>
              <a:t>differin 0.1 gel price</a:t>
            </a:r>
            <a:br/>
            <a:r>
              <a:rPr b="false" i="false" strike="noStrike" sz="1200" u="none">
                <a:solidFill>
                  <a:srgbClr val="FFFFFF"/>
                </a:solidFill>
                <a:latin typeface="Calibri"/>
              </a:rPr>
              <a:t>You haven&amp;#39;t said from what quantity they cut you down to</a:t>
            </a:r>
            <a:br/>
            <a:r>
              <a:rPr b="false" i="false" strike="noStrike" sz="1200" u="none">
                <a:solidFill>
                  <a:srgbClr val="FFFFFF"/>
                </a:solidFill>
                <a:latin typeface="Calibri"/>
              </a:rPr>
              <a:t>adapalene cream 0.1 acne</a:t>
            </a:r>
            <a:br/>
            <a:r>
              <a:rPr b="false" i="false" strike="noStrike" sz="1200" u="none">
                <a:solidFill>
                  <a:srgbClr val="FFFFFF"/>
                </a:solidFill>
                <a:latin typeface="Calibri"/>
              </a:rPr>
              <a:t>differin gel o.1</a:t>
            </a:r>
            <a:br/>
            <a:r>
              <a:rPr b="false" i="false" strike="noStrike" sz="1200" u="none">
                <a:solidFill>
                  <a:srgbClr val="FFFFFF"/>
                </a:solidFill>
                <a:latin typeface="Calibri"/>
              </a:rPr>
              <a:t>THE SITE\'S CONTENT IS FOR INFORMATIONAL PURPOSES ONLY</a:t>
            </a:r>
            <a:br/>
            <a:r>
              <a:rPr b="false" i="false" strike="noStrike" sz="1200" u="none">
                <a:solidFill>
                  <a:srgbClr val="FFFFFF"/>
                </a:solidFill>
                <a:latin typeface="Calibri"/>
              </a:rPr>
              <a:t>generic adapalene price</a:t>
            </a:r>
            <a:br/>
            <a:r>
              <a:rPr b="false" i="false" strike="noStrike" sz="1200" u="none">
                <a:solidFill>
                  <a:srgbClr val="FFFFFF"/>
                </a:solidFill>
                <a:latin typeface="Calibri"/>
              </a:rPr>
              <a:t>differin adapalene gel price</a:t>
            </a:r>
            <a:br/>
            <a:r>
              <a:rPr b="false" i="false" strike="noStrike" sz="1200" u="none">
                <a:solidFill>
                  <a:srgbClr val="FFFFFF"/>
                </a:solidFill>
                <a:latin typeface="Calibri"/>
              </a:rPr>
              <a:t>differin gel price malaysia</a:t>
            </a:r>
            <a:br/>
            <a:r>
              <a:rPr b="false" i="false" strike="noStrike" sz="1200" u="none">
                <a:solidFill>
                  <a:srgbClr val="FFFFFF"/>
                </a:solidFill>
                <a:latin typeface="Calibri"/>
              </a:rPr>
              <a:t>differin gel 0.1 ingredients</a:t>
            </a:r>
            <a:br/>
            <a:r>
              <a:rPr b="false" i="false" strike="noStrike" sz="1200" u="none">
                <a:solidFill>
                  <a:srgbClr val="FFFFFF"/>
                </a:solidFill>
                <a:latin typeface="Calibri"/>
              </a:rPr>
              <a:t>can differin help hormonal acne</a:t>
            </a:r>
            <a:br/>
            <a:r>
              <a:rPr b="false" i="false" strike="noStrike" sz="1200" u="none">
                <a:solidFill>
                  <a:srgbClr val="FFFFFF"/>
                </a:solidFill>
                <a:latin typeface="Calibri"/>
              </a:rPr>
              <a:t>does differin make skin oily</a:t>
            </a:r>
            <a:br/>
            <a:r>
              <a:rPr b="false" i="false" strike="noStrike" sz="1200" u="none">
                <a:solidFill>
                  <a:srgbClr val="FFFFFF"/>
                </a:solidFill>
                <a:latin typeface="Calibri"/>
              </a:rPr>
              <a:t>differin 1 cream for wrinkles</a:t>
            </a:r>
            <a:br/>
            <a:r>
              <a:rPr b="false" i="false" strike="noStrike" sz="1200" u="none">
                <a:solidFill>
                  <a:srgbClr val="FFFFFF"/>
                </a:solidFill>
                <a:latin typeface="Calibri"/>
              </a:rPr>
              <a:t>cost of differin</a:t>
            </a:r>
            <a:br/>
            <a:r>
              <a:rPr b="false" i="false" strike="noStrike" sz="1200" u="none">
                <a:solidFill>
                  <a:srgbClr val="FFFFFF"/>
                </a:solidFill>
                <a:latin typeface="Calibri"/>
              </a:rPr>
              <a:t>Embracing and befriending them would be like winning a lottery for me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differin cream generic name</a:t>
            </a:r>
            <a:br/>
            <a:r>
              <a:rPr b="false" i="false" strike="noStrike" sz="1200" u="none">
                <a:solidFill>
                  <a:srgbClr val="FFFFFF"/>
                </a:solidFill>
                <a:latin typeface="Calibri"/>
              </a:rPr>
              <a:t>My brother said he used it for pain management</a:t>
            </a:r>
            <a:br/>
            <a:r>
              <a:rPr b="false" i="false" strike="noStrike" sz="1200" u="none">
                <a:solidFill>
                  <a:srgbClr val="FFFFFF"/>
                </a:solidFill>
                <a:latin typeface="Calibri"/>
              </a:rPr>
              <a:t>differin gel oily skin</a:t>
            </a:r>
            <a:br/>
            <a:r>
              <a:rPr b="false" i="false" strike="noStrike" sz="1200" u="none">
                <a:solidFill>
                  <a:srgbClr val="FFFFFF"/>
                </a:solidFill>
                <a:latin typeface="Calibri"/>
              </a:rPr>
              <a:t>This pill is so powerful you have curly hair till instead it must use those shaving creams but circulatory performance, discovered their benefits</a:t>
            </a:r>
            <a:br/>
            <a:r>
              <a:rPr b="false" i="false" strike="noStrike" sz="1200" u="none">
                <a:solidFill>
                  <a:srgbClr val="FFFFFF"/>
                </a:solidFill>
                <a:latin typeface="Calibri"/>
              </a:rPr>
              <a:t>differin generic cream</a:t>
            </a:r>
            <a:br/>
            <a:r>
              <a:rPr b="false" i="false" strike="noStrike" sz="1200" u="none">
                <a:solidFill>
                  <a:srgbClr val="FFFFFF"/>
                </a:solidFill>
                <a:latin typeface="Calibri"/>
              </a:rPr>
              <a:t>buy adapalene online</a:t>
            </a:r>
            <a:br/>
            <a:r>
              <a:rPr b="false" i="false" strike="noStrike" sz="1200" u="none">
                <a:solidFill>
                  <a:srgbClr val="FFFFFF"/>
                </a:solidFill>
                <a:latin typeface="Calibri"/>
              </a:rPr>
              <a:t>adapalene gel 10g</a:t>
            </a:r>
            <a:br/>
            <a:r>
              <a:rPr b="false" i="false" strike="noStrike" sz="1200" u="none">
                <a:solidFill>
                  <a:srgbClr val="FFFFFF"/>
                </a:solidFill>
                <a:latin typeface="Calibri"/>
              </a:rPr>
              <a:t>differin gel reviews acne.org</a:t>
            </a:r>
            <a:br/>
            <a:r>
              <a:rPr b="false" i="false" strike="noStrike" sz="1200" u="none">
                <a:solidFill>
                  <a:srgbClr val="FFFFFF"/>
                </a:solidFill>
                <a:latin typeface="Calibri"/>
              </a:rPr>
              <a:t>adapalene cream .1 reviews</a:t>
            </a:r>
            <a:br/>
            <a:r>
              <a:rPr b="false" i="false" strike="noStrike" sz="1200" u="none">
                <a:solidFill>
                  <a:srgbClr val="FFFFFF"/>
                </a:solidFill>
                <a:latin typeface="Calibri"/>
              </a:rPr>
              <a:t>differin gel buy uk</a:t>
            </a:r>
            <a:br/>
            <a:r>
              <a:rPr b="false" i="false" strike="noStrike" sz="1200" u="none">
                <a:solidFill>
                  <a:srgbClr val="FFFFFF"/>
                </a:solidFill>
                <a:latin typeface="Calibri"/>
              </a:rPr>
              <a:t>Would those benzose did more worse than we thought? Or did we reduce too much</a:t>
            </a:r>
            <a:br/>
            <a:r>
              <a:rPr b="false" i="false" strike="noStrike" sz="1200" u="none">
                <a:solidFill>
                  <a:srgbClr val="FFFFFF"/>
                </a:solidFill>
                <a:latin typeface="Calibri"/>
              </a:rPr>
              <a:t>differin gel uses</a:t>
            </a:r>
            <a:br/>
            <a:r>
              <a:rPr b="false" i="false" strike="noStrike" sz="1200" u="none">
                <a:solidFill>
                  <a:srgbClr val="FFFFFF"/>
                </a:solidFill>
                <a:latin typeface="Calibri"/>
              </a:rPr>
              <a:t>Call your doctor right away if you have a rash; itching; hoarseness; trouble breathing; trouble swallowing; or any swelling of your hands, face, or mouth while you are using this medicine.</a:t>
            </a:r>
            <a:br/>
            <a:r>
              <a:rPr b="false" i="false" strike="noStrike" sz="1200" u="none">
                <a:solidFill>
                  <a:srgbClr val="FFFFFF"/>
                </a:solidFill>
                <a:latin typeface="Calibri"/>
              </a:rPr>
              <a:t>generic differin gel 0.3</a:t>
            </a:r>
            <a:br/>
            <a:r>
              <a:rPr b="false" i="false" strike="noStrike" sz="1200" u="none">
                <a:solidFill>
                  <a:srgbClr val="FFFFFF"/>
                </a:solidFill>
                <a:latin typeface="Calibri"/>
              </a:rPr>
              <a:t>She was not involved in the new research.</a:t>
            </a:r>
            <a:br/>
            <a:r>
              <a:rPr b="false" i="false" strike="noStrike" sz="1200" u="none">
                <a:solidFill>
                  <a:srgbClr val="FFFFFF"/>
                </a:solidFill>
                <a:latin typeface="Calibri"/>
              </a:rPr>
              <a:t>differin gel 0.1 amazon</a:t>
            </a:r>
            <a:br/>
            <a:r>
              <a:rPr b="false" i="false" strike="noStrike" sz="1200" u="none">
                <a:solidFill>
                  <a:srgbClr val="FFFFFF"/>
                </a:solidFill>
                <a:latin typeface="Calibri"/>
              </a:rPr>
              <a:t>adapalene gel 0.1 deriva aqueous gel</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Find yours today and relive history.</a:t>
            </a:r>
            <a:br/>
            <a:r>
              <a:rPr b="false" i="false" strike="noStrike" sz="1200" u="none">
                <a:solidFill>
                  <a:srgbClr val="FFFFFF"/>
                </a:solidFill>
                <a:latin typeface="Calibri"/>
              </a:rPr>
              <a:t>nodular acne differin</a:t>
            </a:r>
            <a:br/>
            <a:r>
              <a:rPr b="false" i="false" strike="noStrike" sz="1200" u="none">
                <a:solidFill>
                  <a:srgbClr val="FFFFFF"/>
                </a:solidFill>
                <a:latin typeface="Calibri"/>
              </a:rPr>
              <a:t>Head covering is an immemorial custom of the Church, with a 1940 year history</a:t>
            </a:r>
            <a:br/>
            <a:r>
              <a:rPr b="false" i="false" strike="noStrike" sz="1200" u="none">
                <a:solidFill>
                  <a:srgbClr val="FFFFFF"/>
                </a:solidFill>
                <a:latin typeface="Calibri"/>
              </a:rPr>
              <a:t>differin gel 0.1 canada</a:t>
            </a:r>
            <a:br/>
            <a:r>
              <a:rPr b="false" i="false" strike="noStrike" sz="1200" u="none">
                <a:solidFill>
                  <a:srgbClr val="FFFFFF"/>
                </a:solidFill>
                <a:latin typeface="Calibri"/>
              </a:rPr>
              <a:t>All 30 stocks in the Dow finished the session higher</a:t>
            </a:r>
            <a:br/>
            <a:r>
              <a:rPr b="false" i="false" strike="noStrike" sz="1200" u="none">
                <a:solidFill>
                  <a:srgbClr val="FFFFFF"/>
                </a:solidFill>
                <a:latin typeface="Calibri"/>
              </a:rPr>
              <a:t>is differin good for hormonal acne</a:t>
            </a:r>
            <a:br/>
            <a:r>
              <a:rPr b="false" i="false" strike="noStrike" sz="1200" u="none">
                <a:solidFill>
                  <a:srgbClr val="FFFFFF"/>
                </a:solidFill>
                <a:latin typeface="Calibri"/>
              </a:rPr>
              <a:t>Letface the particular facts in case an individual e ,looking with regard to some thing various with adult malesmanner equipment,� � , you actually include in order to search longer and difficult</a:t>
            </a:r>
            <a:br/>
            <a:r>
              <a:rPr b="false" i="false" strike="noStrike" sz="1200" u="none">
                <a:solidFill>
                  <a:srgbClr val="FFFFFF"/>
                </a:solidFill>
                <a:latin typeface="Calibri"/>
              </a:rPr>
              <a:t>differin canada price</a:t>
            </a:r>
            <a:br/>
            <a:r>
              <a:rPr b="false" i="false" strike="noStrike" sz="1200" u="none">
                <a:solidFill>
                  <a:srgbClr val="FFFFFF"/>
                </a:solidFill>
                <a:latin typeface="Calibri"/>
              </a:rPr>
              <a:t>differin adapalene cream 0.1</a:t>
            </a:r>
            <a:br/>
            <a:r>
              <a:rPr b="false" i="false" strike="noStrike" sz="1200" u="none">
                <a:solidFill>
                  <a:srgbClr val="FFFFFF"/>
                </a:solidFill>
                <a:latin typeface="Calibri"/>
              </a:rPr>
              <a:t>adapalene gel 0.3 generic</a:t>
            </a:r>
            <a:br/>
            <a:r>
              <a:rPr b="false" i="false" strike="noStrike" sz="1200" u="none">
                <a:solidFill>
                  <a:srgbClr val="FFFFFF"/>
                </a:solidFill>
                <a:latin typeface="Calibri"/>
              </a:rPr>
              <a:t>Although not reported with SEROQUEL, disruption of thebody's ability to reduce core body temperature has been attributed toantipsychotic agents</a:t>
            </a:r>
            <a:br/>
            <a:r>
              <a:rPr b="false" i="false" strike="noStrike" sz="1200" u="none">
                <a:solidFill>
                  <a:srgbClr val="FFFFFF"/>
                </a:solidFill>
                <a:latin typeface="Calibri"/>
              </a:rPr>
              <a:t>adapalene cream 0.1 perrigo</a:t>
            </a:r>
            <a:br/>
            <a:r>
              <a:rPr b="false" i="false" strike="noStrike" sz="1200" u="none">
                <a:solidFill>
                  <a:srgbClr val="FFFFFF"/>
                </a:solidFill>
                <a:latin typeface="Calibri"/>
              </a:rPr>
              <a:t>how good is differin for acne</a:t>
            </a:r>
            <a:br/>
            <a:r>
              <a:rPr b="false" i="false" strike="noStrike" sz="1200" u="none">
                <a:solidFill>
                  <a:srgbClr val="FFFFFF"/>
                </a:solidFill>
                <a:latin typeface="Calibri"/>
              </a:rPr>
              <a:t>differin gel reviews uk</a:t>
            </a:r>
            <a:br/>
            <a:r>
              <a:rPr b="false" i="false" strike="noStrike" sz="1200" u="none">
                <a:solidFill>
                  <a:srgbClr val="FFFFFF"/>
                </a:solidFill>
                <a:latin typeface="Calibri"/>
              </a:rPr>
              <a:t>is differin cream good for acne</a:t>
            </a:r>
            <a:br/>
            <a:r>
              <a:rPr b="false" i="false" strike="noStrike" sz="1200" u="none">
                <a:solidFill>
                  <a:srgbClr val="FFFFFF"/>
                </a:solidFill>
                <a:latin typeface="Calibri"/>
              </a:rPr>
              <a:t>differin uk buy</a:t>
            </a:r>
            <a:br/>
            <a:r>
              <a:rPr b="false" i="false" strike="noStrike" sz="1200" u="none">
                <a:solidFill>
                  <a:srgbClr val="FFFFFF"/>
                </a:solidFill>
                <a:latin typeface="Calibri"/>
              </a:rPr>
              <a:t>differin gel 3 for wrinkles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adapalene gel 0.1 anti aging</a:t>
            </a:r>
            <a:br/>
            <a:r>
              <a:rPr b="false" i="false" strike="noStrike" sz="1200" u="none">
                <a:solidFill>
                  <a:srgbClr val="FFFFFF"/>
                </a:solidFill>
                <a:latin typeface="Calibri"/>
              </a:rPr>
              <a:t>differin gel 0.3</a:t>
            </a:r>
            <a:br/>
            <a:r>
              <a:rPr b="false" i="false" strike="noStrike" sz="1200" u="none">
                <a:solidFill>
                  <a:srgbClr val="FFFFFF"/>
                </a:solidFill>
                <a:latin typeface="Calibri"/>
              </a:rPr>
              <a:t>differin for acne review</a:t>
            </a:r>
            <a:br/>
            <a:r>
              <a:rPr b="false" i="false" strike="noStrike" sz="1200" u="none">
                <a:solidFill>
                  <a:srgbClr val="FFFFFF"/>
                </a:solidFill>
                <a:latin typeface="Calibri"/>
              </a:rPr>
              <a:t>differin cream o 1</a:t>
            </a:r>
            <a:br/>
            <a:r>
              <a:rPr b="false" i="false" strike="noStrike" sz="1200" u="none">
                <a:solidFill>
                  <a:srgbClr val="FFFFFF"/>
                </a:solidFill>
                <a:latin typeface="Calibri"/>
              </a:rPr>
              <a:t>This helps reduce your blood pressure and the stress on your heart.</a:t>
            </a:r>
            <a:br/>
            <a:r>
              <a:rPr b="false" i="false" strike="noStrike" sz="1200" u="none">
                <a:solidFill>
                  <a:srgbClr val="FFFFFF"/>
                </a:solidFill>
                <a:latin typeface="Calibri"/>
              </a:rPr>
              <a:t>differin xp 0.3</a:t>
            </a:r>
            <a:br/>
            <a:r>
              <a:rPr b="false" i="false" strike="noStrike" sz="1200" u="none">
                <a:solidFill>
                  <a:srgbClr val="FFFFFF"/>
                </a:solidFill>
                <a:latin typeface="Calibri"/>
              </a:rPr>
              <a:t>buy differin gel .3</a:t>
            </a:r>
            <a:br/>
            <a:r>
              <a:rPr b="false" i="false" strike="noStrike" sz="1200" u="none">
                <a:solidFill>
                  <a:srgbClr val="FFFFFF"/>
                </a:solidFill>
                <a:latin typeface="Calibri"/>
              </a:rPr>
              <a:t>differin acne cream price</a:t>
            </a:r>
            <a:br/>
            <a:r>
              <a:rPr b="false" i="false" strike="noStrike" sz="1200" u="none">
                <a:solidFill>
                  <a:srgbClr val="FFFFFF"/>
                </a:solidFill>
                <a:latin typeface="Calibri"/>
              </a:rPr>
              <a:t>differin gel price south africa</a:t>
            </a:r>
            <a:br/>
            <a:r>
              <a:rPr b="false" i="false" strike="noStrike" sz="1200" u="none">
                <a:solidFill>
                  <a:srgbClr val="FFFFFF"/>
                </a:solidFill>
                <a:latin typeface="Calibri"/>
              </a:rPr>
              <a:t>Female patients who have undergone treatment for noninvasive cancer (ductal carcinoma in situ or DCIS) are sometimes treated with this drug, so as to help lower the risk of invasive breast cancer</a:t>
            </a:r>
            <a:br/>
            <a:r>
              <a:rPr b="false" i="false" strike="noStrike" sz="1200" u="none">
                <a:solidFill>
                  <a:srgbClr val="FFFFFF"/>
                </a:solidFill>
                <a:latin typeface="Calibri"/>
              </a:rPr>
              <a:t>adapalene 0.1 gel uses</a:t>
            </a:r>
            <a:br/>
            <a:r>
              <a:rPr b="false" i="false" strike="noStrike" sz="1200" u="none">
                <a:solidFill>
                  <a:srgbClr val="FFFFFF"/>
                </a:solidFill>
                <a:latin typeface="Calibri"/>
              </a:rPr>
              <a:t>I am on medicaid so it was hard to find one that accepts that</a:t>
            </a:r>
            <a:br/>
            <a:r>
              <a:rPr b="false" i="false" strike="noStrike" sz="1200" u="none">
                <a:solidFill>
                  <a:srgbClr val="FFFFFF"/>
                </a:solidFill>
                <a:latin typeface="Calibri"/>
              </a:rPr>
              <a:t>differin 0.1 gel</a:t>
            </a:r>
            <a:br/>
            <a:r>
              <a:rPr b="false" i="false" strike="noStrike" sz="1200" u="none">
                <a:solidFill>
                  <a:srgbClr val="FFFFFF"/>
                </a:solidFill>
                <a:latin typeface="Calibri"/>
              </a:rPr>
              <a:t>differin ointment</a:t>
            </a:r>
            <a:br/>
            <a:r>
              <a:rPr b="false" i="false" strike="noStrike" sz="1200" u="none">
                <a:solidFill>
                  <a:srgbClr val="FFFFFF"/>
                </a:solidFill>
                <a:latin typeface="Calibri"/>
              </a:rPr>
              <a:t>I'm really trying this time round to keep a good check on me, physically and mentally</a:t>
            </a:r>
            <a:br/>
            <a:r>
              <a:rPr b="false" i="false" strike="noStrike" sz="1200" u="none">
                <a:solidFill>
                  <a:srgbClr val="FFFFFF"/>
                </a:solidFill>
                <a:latin typeface="Calibri"/>
              </a:rPr>
              <a:t>adapalene cream 0.1 uses</a:t>
            </a:r>
            <a:br/>
            <a:r>
              <a:rPr b="false" i="false" strike="noStrike" sz="1200" u="none">
                <a:solidFill>
                  <a:srgbClr val="FFFFFF"/>
                </a:solidFill>
                <a:latin typeface="Calibri"/>
              </a:rPr>
              <a:t>differin gel 30g</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evalen gel 0 1 adapalene</a:t>
            </a:r>
            <a:br/>
            <a:r>
              <a:rPr b="false" i="false" strike="noStrike" sz="1200" u="none">
                <a:solidFill>
                  <a:srgbClr val="FFFFFF"/>
                </a:solidFill>
                <a:latin typeface="Calibri"/>
              </a:rPr>
              <a:t>differin gel 0.3 for sale</a:t>
            </a:r>
            <a:br/>
            <a:r>
              <a:rPr b="false" i="false" strike="noStrike" sz="1200" u="none">
                <a:solidFill>
                  <a:srgbClr val="FFFFFF"/>
                </a:solidFill>
                <a:latin typeface="Calibri"/>
              </a:rPr>
              <a:t>But, that's a whole other can of worms...</a:t>
            </a:r>
            <a:br/>
            <a:r>
              <a:rPr b="false" i="false" strike="noStrike" sz="1200" u="none">
                <a:solidFill>
                  <a:srgbClr val="FFFFFF"/>
                </a:solidFill>
                <a:latin typeface="Calibri"/>
              </a:rPr>
              <a:t>differin online canada</a:t>
            </a:r>
            <a:br/>
            <a:r>
              <a:rPr b="false" i="false" strike="noStrike" sz="1200" u="none">
                <a:solidFill>
                  <a:srgbClr val="FFFFFF"/>
                </a:solidFill>
                <a:latin typeface="Calibri"/>
              </a:rPr>
              <a:t>adapalene differin</a:t>
            </a:r>
            <a:br/>
            <a:r>
              <a:rPr b="false" i="false" strike="noStrike" sz="1200" u="none">
                <a:solidFill>
                  <a:srgbClr val="FFFFFF"/>
                </a:solidFill>
                <a:latin typeface="Calibri"/>
              </a:rPr>
              <a:t>coupon differin acne gel</a:t>
            </a:r>
            <a:br/>
            <a:r>
              <a:rPr b="false" i="false" strike="noStrike" sz="1200" u="none">
                <a:solidFill>
                  <a:srgbClr val="FFFFFF"/>
                </a:solidFill>
                <a:latin typeface="Calibri"/>
              </a:rPr>
              <a:t>differin 3 gel reviews</a:t>
            </a:r>
            <a:br/>
            <a:r>
              <a:rPr b="false" i="false" strike="noStrike" sz="1200" u="none">
                <a:solidFill>
                  <a:srgbClr val="FFFFFF"/>
                </a:solidFill>
                <a:latin typeface="Calibri"/>
              </a:rPr>
              <a:t>Complete the consultation that will be sent to our UK registered doctors; we will then send your prescription off for dispatch to your address of choice.</a:t>
            </a:r>
            <a:br/>
            <a:r>
              <a:rPr b="false" i="false" strike="noStrike" sz="1200" u="none">
                <a:solidFill>
                  <a:srgbClr val="FFFFFF"/>
                </a:solidFill>
                <a:latin typeface="Calibri"/>
              </a:rPr>
              <a:t>differin gel price singapore</a:t>
            </a:r>
            <a:br/>
            <a:r>
              <a:rPr b="false" i="false" strike="noStrike" sz="1200" u="none">
                <a:solidFill>
                  <a:srgbClr val="FFFFFF"/>
                </a:solidFill>
                <a:latin typeface="Calibri"/>
              </a:rPr>
              <a:t>The efficiency of gastrointestinal absorption of ultramicrocrystalline griseofulvin is approximately one and one-half times that of the conventional microsize griseofulvin</a:t>
            </a:r>
            <a:br/>
            <a:r>
              <a:rPr b="false" i="false" strike="noStrike" sz="1200" u="none">
                <a:solidFill>
                  <a:srgbClr val="FFFFFF"/>
                </a:solidFill>
                <a:latin typeface="Calibri"/>
              </a:rPr>
              <a:t>differin cream price in pakistan</a:t>
            </a:r>
            <a:br/>
            <a:r>
              <a:rPr b="false" i="false" strike="noStrike" sz="1200" u="none">
                <a:solidFill>
                  <a:srgbClr val="FFFFFF"/>
                </a:solidFill>
                <a:latin typeface="Calibri"/>
              </a:rPr>
              <a:t>acne medicine differin gel</a:t>
            </a:r>
            <a:br/>
            <a:r>
              <a:rPr b="false" i="false" strike="noStrike" sz="1200" u="none">
                <a:solidFill>
                  <a:srgbClr val="FFFFFF"/>
                </a:solidFill>
                <a:latin typeface="Calibri"/>
              </a:rPr>
              <a:t>order adapalene online</a:t>
            </a:r>
            <a:br/>
            <a:r>
              <a:rPr b="false" i="false" strike="noStrike" sz="1200" u="none">
                <a:solidFill>
                  <a:srgbClr val="FFFFFF"/>
                </a:solidFill>
                <a:latin typeface="Calibri"/>
              </a:rPr>
              <a:t>I&amp;rsquo;d suggest that you plan an informal or formal intervention with your family</a:t>
            </a:r>
            <a:br/>
            <a:r>
              <a:rPr b="false" i="false" strike="noStrike" sz="1200" u="none">
                <a:solidFill>
                  <a:srgbClr val="FFFFFF"/>
                </a:solidFill>
                <a:latin typeface="Calibri"/>
              </a:rPr>
              <a:t>differin 0.1 gel wrinkles</a:t>
            </a:r>
            <a:br/>
            <a:r>
              <a:rPr b="false" i="false" strike="noStrike" sz="1200" u="none">
                <a:solidFill>
                  <a:srgbClr val="FFFFFF"/>
                </a:solidFill>
                <a:latin typeface="Calibri"/>
              </a:rPr>
              <a:t>differin coupon .1</a:t>
            </a:r>
            <a:br/>
            <a:r>
              <a:rPr b="false" i="false" strike="noStrike" sz="1200" u="none">
                <a:solidFill>
                  <a:srgbClr val="FFFFFF"/>
                </a:solidFill>
                <a:latin typeface="Calibri"/>
              </a:rPr>
              <a:t>Swallow the capsule with a glass of water to ensure that it is safely transported to the stomach</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differin gel 0.3</a:t>
            </a:r>
            <a:br/>
            <a:r>
              <a:rPr b="false" i="false" strike="noStrike" sz="1200" u="none">
                <a:solidFill>
                  <a:srgbClr val="FFFFFF"/>
                </a:solidFill>
                <a:latin typeface="Calibri"/>
              </a:rPr>
              <a:t>To explore doxepin's possibilities further, the researchers conducted a randomized trial</a:t>
            </a:r>
            <a:br/>
            <a:r>
              <a:rPr b="false" i="false" strike="noStrike" sz="1200" u="none">
                <a:solidFill>
                  <a:srgbClr val="FFFFFF"/>
                </a:solidFill>
                <a:latin typeface="Calibri"/>
              </a:rPr>
              <a:t>differin adapalene gel 0.1 15g</a:t>
            </a:r>
            <a:br/>
            <a:r>
              <a:rPr b="false" i="false" strike="noStrike" sz="1200" u="none">
                <a:solidFill>
                  <a:srgbClr val="FFFFFF"/>
                </a:solidFill>
                <a:latin typeface="Calibri"/>
              </a:rPr>
              <a:t>que es un potente vasoconstrictor (una sustancia que estrecha los vasos sanguneos)</a:t>
            </a:r>
            <a:br/>
            <a:r>
              <a:rPr b="false" i="false" strike="noStrike" sz="1200" u="none">
                <a:solidFill>
                  <a:srgbClr val="FFFFFF"/>
                </a:solidFill>
                <a:latin typeface="Calibri"/>
              </a:rPr>
              <a:t>differin gel 0.3 acne.org</a:t>
            </a:r>
            <a:br/>
            <a:r>
              <a:rPr b="false" i="false" strike="noStrike" sz="1200" u="none">
                <a:solidFill>
                  <a:srgbClr val="FFFFFF"/>
                </a:solidFill>
                <a:latin typeface="Calibri"/>
              </a:rPr>
              <a:t>does differin work yahoo</a:t>
            </a:r>
            <a:br/>
            <a:r>
              <a:rPr b="false" i="false" strike="noStrike" sz="1200" u="none">
                <a:solidFill>
                  <a:srgbClr val="FFFFFF"/>
                </a:solidFill>
                <a:latin typeface="Calibri"/>
              </a:rPr>
              <a:t>differin for acne</a:t>
            </a:r>
            <a:br/>
            <a:r>
              <a:rPr b="false" i="false" strike="noStrike" sz="1200" u="none">
                <a:solidFill>
                  <a:srgbClr val="FFFFFF"/>
                </a:solidFill>
                <a:latin typeface="Calibri"/>
              </a:rPr>
              <a:t>differin 0 3 30gr gel</a:t>
            </a:r>
            <a:br/>
            <a:r>
              <a:rPr b="false" i="false" strike="noStrike" sz="1200" u="none">
                <a:solidFill>
                  <a:srgbClr val="FFFFFF"/>
                </a:solidFill>
                <a:latin typeface="Calibri"/>
              </a:rPr>
              <a:t>differin gel 0 1 anwendung</a:t>
            </a:r>
            <a:br/>
            <a:r>
              <a:rPr b="false" i="false" strike="noStrike" sz="1200" u="none">
                <a:solidFill>
                  <a:srgbClr val="FFFFFF"/>
                </a:solidFill>
                <a:latin typeface="Calibri"/>
              </a:rPr>
              <a:t>differin gel .1 or .3</a:t>
            </a:r>
            <a:br/>
            <a:r>
              <a:rPr b="false" i="false" strike="noStrike" sz="1200" u="none">
                <a:solidFill>
                  <a:srgbClr val="FFFFFF"/>
                </a:solidFill>
                <a:latin typeface="Calibri"/>
              </a:rPr>
              <a:t>differin adapalene cream</a:t>
            </a:r>
            <a:br/>
            <a:r>
              <a:rPr b="false" i="false" strike="noStrike" sz="1200" u="none">
                <a:solidFill>
                  <a:srgbClr val="FFFFFF"/>
                </a:solidFill>
                <a:latin typeface="Calibri"/>
              </a:rPr>
              <a:t>Any doctors advice about bouncing the drug up and down depending on how you are feeling is just plain wrong</a:t>
            </a:r>
            <a:br/>
            <a:r>
              <a:rPr b="false" i="false" strike="noStrike" sz="1200" u="none">
                <a:solidFill>
                  <a:srgbClr val="FFFFFF"/>
                </a:solidFill>
                <a:latin typeface="Calibri"/>
              </a:rPr>
              <a:t>differin cream uses</a:t>
            </a:r>
            <a:br/>
            <a:r>
              <a:rPr b="false" i="false" strike="noStrike" sz="1200" u="none">
                <a:solidFill>
                  <a:srgbClr val="FFFFFF"/>
                </a:solidFill>
                <a:latin typeface="Calibri"/>
              </a:rPr>
              <a:t>differin cream hormonal acne</a:t>
            </a:r>
            <a:br/>
            <a:r>
              <a:rPr b="false" i="false" strike="noStrike" sz="1200" u="none">
                <a:solidFill>
                  <a:srgbClr val="FFFFFF"/>
                </a:solidFill>
                <a:latin typeface="Calibri"/>
              </a:rPr>
              <a:t>differin gel makes acne worse</a:t>
            </a:r>
            <a:br/>
            <a:r>
              <a:rPr b="false" i="false" strike="noStrike" sz="1200" u="none">
                <a:solidFill>
                  <a:srgbClr val="FFFFFF"/>
                </a:solidFill>
                <a:latin typeface="Calibri"/>
              </a:rPr>
              <a:t>differin making my acne worse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2015-12-20T01:16:46+04:00</dcterms:created>
  <dcterms:modified xsi:type="dcterms:W3CDTF">2015-12-20T01:16:46+04:00</dcterms:modified>
  <dc:title>Differin Gel 0.1 Amazon - Differin Canada Price</dc:title>
  <dc:description>Adapalene cream 0.1 acne, generic adapalene price, can differin help hormonal acne, differin gel 0.1 amazon, adapalene 0.1 gel uses, differin gel 30g, differin gel 0.3 acne.org</dc:description>
  <dc:subject>Differin Gel 0.1 Amazon - Differin Canada Price</dc:subject>
  <cp:keywords>differin causing oily skin, buy differin 3 gel online, differin xp cream, is there a generic for differin cream, coupon for differin gel 0.3, order differin online, generic adapalene price, differin xp 0.3, does differin work yahoo, differin adapalene cream</cp:keywords>
  <cp:category/>
</cp:coreProperties>
</file>