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3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4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4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4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4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4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4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30 Mg Cymbalta Not Working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should not be discontinued suddenly &amp;mdash; sudden withdrawal may cause seizures to return or occur more frequently</a:t>
            </a:r>
            <a:br/>
            <a:r>
              <a:rPr b="false" i="false" strike="noStrike" sz="1200" u="none">
                <a:solidFill>
                  <a:srgbClr val="FFFFFF"/>
                </a:solidFill>
                <a:latin typeface="Calibri"/>
              </a:rPr>
              <a:t>duloxetine dosage uk</a:t>
            </a:r>
            <a:br/>
            <a:r>
              <a:rPr b="false" i="false" strike="noStrike" sz="1200" u="none">
                <a:solidFill>
                  <a:srgbClr val="FFFFFF"/>
                </a:solidFill>
                <a:latin typeface="Calibri"/>
              </a:rPr>
              <a:t>cymbalta back pain relief</a:t>
            </a:r>
            <a:br/>
            <a:r>
              <a:rPr b="false" i="false" strike="noStrike" sz="1200" u="none">
                <a:solidFill>
                  <a:srgbClr val="FFFFFF"/>
                </a:solidFill>
                <a:latin typeface="Calibri"/>
              </a:rPr>
              <a:t>rxlist cymbalta drug</a:t>
            </a:r>
            <a:br/>
            <a:r>
              <a:rPr b="false" i="false" strike="noStrike" sz="1200" u="none">
                <a:solidFill>
                  <a:srgbClr val="FFFFFF"/>
                </a:solidFill>
                <a:latin typeface="Calibri"/>
              </a:rPr>
              <a:t>cymbalta pain indication</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apo duloxetine 60 mg</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cymbalta mail order pharmacy</a:t>
            </a:r>
            <a:br/>
            <a:r>
              <a:rPr b="false" i="false" strike="noStrike" sz="1200" u="none">
                <a:solidFill>
                  <a:srgbClr val="FFFFFF"/>
                </a:solidFill>
                <a:latin typeface="Calibri"/>
              </a:rPr>
              <a:t>After I have done this I then spray the rest of their body avoiding their eyes mouth and nose and then sort of "pat" it into their coats</a:t>
            </a:r>
            <a:br/>
            <a:r>
              <a:rPr b="false" i="false" strike="noStrike" sz="1200" u="none">
                <a:solidFill>
                  <a:srgbClr val="FFFFFF"/>
                </a:solidFill>
                <a:latin typeface="Calibri"/>
              </a:rPr>
              <a:t>cymbalta 30 or 60 mg</a:t>
            </a:r>
            <a:br/>
            <a:r>
              <a:rPr b="false" i="false" strike="noStrike" sz="1200" u="none">
                <a:solidFill>
                  <a:srgbClr val="FFFFFF"/>
                </a:solidFill>
                <a:latin typeface="Calibri"/>
              </a:rPr>
              <a:t>duloxetine hydrochloride cost</a:t>
            </a:r>
            <a:br/>
            <a:r>
              <a:rPr b="false" i="false" strike="noStrike" sz="1200" u="none">
                <a:solidFill>
                  <a:srgbClr val="FFFFFF"/>
                </a:solidFill>
                <a:latin typeface="Calibri"/>
              </a:rPr>
              <a:t>Ventolin inhibits the bronchi reaction both on the early and late stage allowing to stop the coming attack of bronchispasms beforehand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cymbalta samples</a:t>
            </a:r>
            <a:br/>
            <a:r>
              <a:rPr b="false" i="false" strike="noStrike" sz="1200" u="none">
                <a:solidFill>
                  <a:srgbClr val="FFFFFF"/>
                </a:solidFill>
                <a:latin typeface="Calibri"/>
              </a:rPr>
              <a:t>cymbalta canada pharmacy</a:t>
            </a:r>
            <a:br/>
            <a:r>
              <a:rPr b="false" i="false" strike="noStrike" sz="1200" u="none">
                <a:solidFill>
                  <a:srgbClr val="FFFFFF"/>
                </a:solidFill>
                <a:latin typeface="Calibri"/>
              </a:rPr>
              <a:t>As a patient, is the risk of sexual side effects something which you are willing to accept given the possible benefits of the drug?</a:t>
            </a:r>
            <a:br/>
            <a:r>
              <a:rPr b="false" i="false" strike="noStrike" sz="1200" u="none">
                <a:solidFill>
                  <a:srgbClr val="FFFFFF"/>
                </a:solidFill>
                <a:latin typeface="Calibri"/>
              </a:rPr>
              <a:t>cost of cymbalta at costco</a:t>
            </a:r>
            <a:br/>
            <a:r>
              <a:rPr b="false" i="false" strike="noStrike" sz="1200" u="none">
                <a:solidFill>
                  <a:srgbClr val="FFFFFF"/>
                </a:solidFill>
                <a:latin typeface="Calibri"/>
              </a:rPr>
              <a:t>cost of generic cymbalta 60 mg</a:t>
            </a:r>
            <a:br/>
            <a:r>
              <a:rPr b="false" i="false" strike="noStrike" sz="1200" u="none">
                <a:solidFill>
                  <a:srgbClr val="FFFFFF"/>
                </a:solidFill>
                <a:latin typeface="Calibri"/>
              </a:rPr>
              <a:t>how many mg does cymbalta come in</a:t>
            </a:r>
            <a:br/>
            <a:r>
              <a:rPr b="false" i="false" strike="noStrike" sz="1200" u="none">
                <a:solidFill>
                  <a:srgbClr val="FFFFFF"/>
                </a:solidFill>
                <a:latin typeface="Calibri"/>
              </a:rPr>
              <a:t>generic duloxetine prices</a:t>
            </a:r>
            <a:br/>
            <a:r>
              <a:rPr b="false" i="false" strike="noStrike" sz="1200" u="none">
                <a:solidFill>
                  <a:srgbClr val="FFFFFF"/>
                </a:solidFill>
                <a:latin typeface="Calibri"/>
              </a:rPr>
              <a:t>duloxetine 20 mg dose</a:t>
            </a:r>
            <a:br/>
            <a:r>
              <a:rPr b="false" i="false" strike="noStrike" sz="1200" u="none">
                <a:solidFill>
                  <a:srgbClr val="FFFFFF"/>
                </a:solidFill>
                <a:latin typeface="Calibri"/>
              </a:rPr>
              <a:t>cymbalta 30 mg coupon</a:t>
            </a:r>
            <a:br/>
            <a:r>
              <a:rPr b="false" i="false" strike="noStrike" sz="1200" u="none">
                <a:solidFill>
                  <a:srgbClr val="FFFFFF"/>
                </a:solidFill>
                <a:latin typeface="Calibri"/>
              </a:rPr>
              <a:t>buy cymbalta online cheap</a:t>
            </a:r>
            <a:br/>
            <a:r>
              <a:rPr b="false" i="false" strike="noStrike" sz="1200" u="none">
                <a:solidFill>
                  <a:srgbClr val="FFFFFF"/>
                </a:solidFill>
                <a:latin typeface="Calibri"/>
              </a:rPr>
              <a:t>duloxetine no prescription</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duloxetine rxlist</a:t>
            </a:r>
            <a:br/>
            <a:r>
              <a:rPr b="false" i="false" strike="noStrike" sz="1200" u="none">
                <a:solidFill>
                  <a:srgbClr val="FFFFFF"/>
                </a:solidFill>
                <a:latin typeface="Calibri"/>
              </a:rPr>
              <a:t>cymbalta alternative for neuropathy</a:t>
            </a:r>
            <a:br/>
            <a:r>
              <a:rPr b="false" i="false" strike="noStrike" sz="1200" u="none">
                <a:solidFill>
                  <a:srgbClr val="FFFFFF"/>
                </a:solidFill>
                <a:latin typeface="Calibri"/>
              </a:rPr>
              <a:t>cymbalta coupons discounts</a:t>
            </a:r>
            <a:br/>
            <a:r>
              <a:rPr b="false" i="false" strike="noStrike" sz="1200" u="none">
                <a:solidFill>
                  <a:srgbClr val="FFFFFF"/>
                </a:solidFill>
                <a:latin typeface="Calibri"/>
              </a:rPr>
              <a:t>Anyway, I&amp;rsquo;m in need of help, and this is the first place I have came</a:t>
            </a:r>
            <a:br/>
            <a:r>
              <a:rPr b="false" i="false" strike="noStrike" sz="1200" u="none">
                <a:solidFill>
                  <a:srgbClr val="FFFFFF"/>
                </a:solidFill>
                <a:latin typeface="Calibri"/>
              </a:rPr>
              <a:t>90 mg of cymbalta for fibromyalgia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I've been on it for almost 7 full months</a:t>
            </a:r>
            <a:br/>
            <a:r>
              <a:rPr b="false" i="false" strike="noStrike" sz="1200" u="none">
                <a:solidFill>
                  <a:srgbClr val="FFFFFF"/>
                </a:solidFill>
                <a:latin typeface="Calibri"/>
              </a:rPr>
              <a:t>duloxetine online no prescription</a:t>
            </a:r>
            <a:br/>
            <a:r>
              <a:rPr b="false" i="false" strike="noStrike" sz="1200" u="none">
                <a:solidFill>
                  <a:srgbClr val="FFFFFF"/>
                </a:solidFill>
                <a:latin typeface="Calibri"/>
              </a:rPr>
              <a:t>Unfortunately you can't use the to switch to watching your Rokucontent on smaller screens</a:t>
            </a:r>
            <a:br/>
            <a:r>
              <a:rPr b="false" i="false" strike="noStrike" sz="1200" u="none">
                <a:solidFill>
                  <a:srgbClr val="FFFFFF"/>
                </a:solidFill>
                <a:latin typeface="Calibri"/>
              </a:rPr>
              <a:t>how much does cymbalta 60 mg cost</a:t>
            </a:r>
            <a:br/>
            <a:r>
              <a:rPr b="false" i="false" strike="noStrike" sz="1200" u="none">
                <a:solidFill>
                  <a:srgbClr val="FFFFFF"/>
                </a:solidFill>
                <a:latin typeface="Calibri"/>
              </a:rPr>
              <a:t>The protocols listed as follows apply to women whose uterine size is less than 12 weeks of gestation (13)</a:t>
            </a:r>
            <a:br/>
            <a:r>
              <a:rPr b="false" i="false" strike="noStrike" sz="1200" u="none">
                <a:solidFill>
                  <a:srgbClr val="FFFFFF"/>
                </a:solidFill>
                <a:latin typeface="Calibri"/>
              </a:rPr>
              <a:t>retail price for cymbalta</a:t>
            </a:r>
            <a:br/>
            <a:r>
              <a:rPr b="false" i="false" strike="noStrike" sz="1200" u="none">
                <a:solidFill>
                  <a:srgbClr val="FFFFFF"/>
                </a:solidFill>
                <a:latin typeface="Calibri"/>
              </a:rPr>
              <a:t>discount cymbalta 60 mg</a:t>
            </a:r>
            <a:br/>
            <a:r>
              <a:rPr b="false" i="false" strike="noStrike" sz="1200" u="none">
                <a:solidFill>
                  <a:srgbClr val="FFFFFF"/>
                </a:solidFill>
                <a:latin typeface="Calibri"/>
              </a:rPr>
              <a:t>order cymbalta online canada</a:t>
            </a:r>
            <a:br/>
            <a:r>
              <a:rPr b="false" i="false" strike="noStrike" sz="1200" u="none">
                <a:solidFill>
                  <a:srgbClr val="FFFFFF"/>
                </a:solidFill>
                <a:latin typeface="Calibri"/>
              </a:rPr>
              <a:t>buy duloxetine</a:t>
            </a:r>
            <a:br/>
            <a:r>
              <a:rPr b="false" i="false" strike="noStrike" sz="1200" u="none">
                <a:solidFill>
                  <a:srgbClr val="FFFFFF"/>
                </a:solidFill>
                <a:latin typeface="Calibri"/>
              </a:rPr>
              <a:t>order cymbalta online</a:t>
            </a:r>
            <a:br/>
            <a:r>
              <a:rPr b="false" i="false" strike="noStrike" sz="1200" u="none">
                <a:solidFill>
                  <a:srgbClr val="FFFFFF"/>
                </a:solidFill>
                <a:latin typeface="Calibri"/>
              </a:rPr>
              <a:t>National Library of Medicine, when some individuals take tricyclic antidepressants such as doxepin, they prove ineffective or become dangerous for the patient to continue treatment</a:t>
            </a:r>
            <a:br/>
            <a:r>
              <a:rPr b="false" i="false" strike="noStrike" sz="1200" u="none">
                <a:solidFill>
                  <a:srgbClr val="FFFFFF"/>
                </a:solidFill>
                <a:latin typeface="Calibri"/>
              </a:rPr>
              <a:t>cymbalta canada lilly</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cymbalta 60 mg high</a:t>
            </a:r>
            <a:br/>
            <a:r>
              <a:rPr b="false" i="false" strike="noStrike" sz="1200" u="none">
                <a:solidFill>
                  <a:srgbClr val="FFFFFF"/>
                </a:solidFill>
                <a:latin typeface="Calibri"/>
              </a:rPr>
              <a:t>duloxetine 15mg</a:t>
            </a:r>
            <a:br/>
            <a:r>
              <a:rPr b="false" i="false" strike="noStrike" sz="1200" u="none">
                <a:solidFill>
                  <a:srgbClr val="FFFFFF"/>
                </a:solidFill>
                <a:latin typeface="Calibri"/>
              </a:rPr>
              <a:t>purchase cymbalta online</a:t>
            </a:r>
            <a:br/>
            <a:r>
              <a:rPr b="false" i="false" strike="noStrike" sz="1200" u="none">
                <a:solidFill>
                  <a:srgbClr val="FFFFFF"/>
                </a:solidFill>
                <a:latin typeface="Calibri"/>
              </a:rPr>
              <a:t>cymbalta dosage for nerve pain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eli lilly cymbalta discount card</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duloxetine 30 mg high</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cymbalta 120 mg depression</a:t>
            </a:r>
            <a:br/>
            <a:r>
              <a:rPr b="false" i="false" strike="noStrike" sz="1200" u="none">
                <a:solidFill>
                  <a:srgbClr val="FFFFFF"/>
                </a:solidFill>
                <a:latin typeface="Calibri"/>
              </a:rPr>
              <a:t>cymbalta duloxetine weight gain</a:t>
            </a:r>
            <a:br/>
            <a:r>
              <a:rPr b="false" i="false" strike="noStrike" sz="1200" u="none">
                <a:solidFill>
                  <a:srgbClr val="FFFFFF"/>
                </a:solidFill>
                <a:latin typeface="Calibri"/>
              </a:rPr>
              <a:t>cymbalta global sales</a:t>
            </a:r>
            <a:br/>
            <a:r>
              <a:rPr b="false" i="false" strike="noStrike" sz="1200" u="none">
                <a:solidFill>
                  <a:srgbClr val="FFFFFF"/>
                </a:solidFill>
                <a:latin typeface="Calibri"/>
              </a:rPr>
              <a:t>retail cost cymbalta 60 mg</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generic duloxetine available</a:t>
            </a:r>
            <a:br/>
            <a:r>
              <a:rPr b="false" i="false" strike="noStrike" sz="1200" u="none">
                <a:solidFill>
                  <a:srgbClr val="FFFFFF"/>
                </a:solidFill>
                <a:latin typeface="Calibri"/>
              </a:rPr>
              <a:t>generic duloxetine canada</a:t>
            </a:r>
            <a:br/>
            <a:r>
              <a:rPr b="false" i="false" strike="noStrike" sz="1200" u="none">
                <a:solidFill>
                  <a:srgbClr val="FFFFFF"/>
                </a:solidFill>
                <a:latin typeface="Calibri"/>
              </a:rPr>
              <a:t>discontinuing cymbalta symptoms</a:t>
            </a:r>
            <a:br/>
            <a:r>
              <a:rPr b="false" i="false" strike="noStrike" sz="1200" u="none">
                <a:solidFill>
                  <a:srgbClr val="FFFFFF"/>
                </a:solidFill>
                <a:latin typeface="Calibri"/>
              </a:rPr>
              <a:t>yentreve duloxetine 20 mg</a:t>
            </a:r>
            <a:br/>
            <a:r>
              <a:rPr b="false" i="false" strike="noStrike" sz="1200" u="none">
                <a:solidFill>
                  <a:srgbClr val="FFFFFF"/>
                </a:solidFill>
                <a:latin typeface="Calibri"/>
              </a:rPr>
              <a:t>cymbalta canada price</a:t>
            </a:r>
            <a:br/>
            <a:r>
              <a:rPr b="false" i="false" strike="noStrike" sz="1200" u="none">
                <a:solidFill>
                  <a:srgbClr val="FFFFFF"/>
                </a:solidFill>
                <a:latin typeface="Calibri"/>
              </a:rPr>
              <a:t>cheap cymbalta generic</a:t>
            </a:r>
            <a:br/>
            <a:r>
              <a:rPr b="false" i="false" strike="noStrike" sz="1200" u="none">
                <a:solidFill>
                  <a:srgbClr val="FFFFFF"/>
                </a:solidFill>
                <a:latin typeface="Calibri"/>
              </a:rPr>
              <a:t>90 mg of cymbalta</a:t>
            </a:r>
            <a:br/>
            <a:r>
              <a:rPr b="false" i="false" strike="noStrike" sz="1200" u="none">
                <a:solidFill>
                  <a:srgbClr val="FFFFFF"/>
                </a:solidFill>
                <a:latin typeface="Calibri"/>
              </a:rPr>
              <a:t>trazodone versus cymbalta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cymbalta 30 mg</a:t>
            </a:r>
            <a:br/>
            <a:r>
              <a:rPr b="false" i="false" strike="noStrike" sz="1200" u="none">
                <a:solidFill>
                  <a:srgbClr val="FFFFFF"/>
                </a:solidFill>
                <a:latin typeface="Calibri"/>
              </a:rPr>
              <a:t>After tapering up to 150mg Seroquel XR at night and another 25mg instant release at 5pm the following day, my anxiety is almost non-existant.</a:t>
            </a:r>
            <a:br/>
            <a:r>
              <a:rPr b="false" i="false" strike="noStrike" sz="1200" u="none">
                <a:solidFill>
                  <a:srgbClr val="FFFFFF"/>
                </a:solidFill>
                <a:latin typeface="Calibri"/>
              </a:rPr>
              <a:t>duloxetine hcl dr 60 mg cap</a:t>
            </a:r>
            <a:br/>
            <a:r>
              <a:rPr b="false" i="false" strike="noStrike" sz="1200" u="none">
                <a:solidFill>
                  <a:srgbClr val="FFFFFF"/>
                </a:solidFill>
                <a:latin typeface="Calibri"/>
              </a:rPr>
              <a:t>cymbalta pain relief fibromyalgia</a:t>
            </a:r>
            <a:br/>
            <a:r>
              <a:rPr b="false" i="false" strike="noStrike" sz="1200" u="none">
                <a:solidFill>
                  <a:srgbClr val="FFFFFF"/>
                </a:solidFill>
                <a:latin typeface="Calibri"/>
              </a:rPr>
              <a:t>duloxetine for migraine prevention</a:t>
            </a:r>
            <a:br/>
            <a:r>
              <a:rPr b="false" i="false" strike="noStrike" sz="1200" u="none">
                <a:solidFill>
                  <a:srgbClr val="FFFFFF"/>
                </a:solidFill>
                <a:latin typeface="Calibri"/>
              </a:rPr>
              <a:t>cymbalta 60 mg price canada</a:t>
            </a:r>
            <a:br/>
            <a:r>
              <a:rPr b="false" i="false" strike="noStrike" sz="1200" u="none">
                <a:solidFill>
                  <a:srgbClr val="FFFFFF"/>
                </a:solidFill>
                <a:latin typeface="Calibri"/>
              </a:rPr>
              <a:t>cymbalta pain reviews</a:t>
            </a:r>
            <a:br/>
            <a:r>
              <a:rPr b="false" i="false" strike="noStrike" sz="1200" u="none">
                <a:solidFill>
                  <a:srgbClr val="FFFFFF"/>
                </a:solidFill>
                <a:latin typeface="Calibri"/>
              </a:rPr>
              <a:t>cymbalta 15 mg</a:t>
            </a:r>
            <a:br/>
            <a:r>
              <a:rPr b="false" i="false" strike="noStrike" sz="1200" u="none">
                <a:solidFill>
                  <a:srgbClr val="FFFFFF"/>
                </a:solidFill>
                <a:latin typeface="Calibri"/>
              </a:rPr>
              <a:t>generic cymbalta from canada</a:t>
            </a:r>
            <a:br/>
            <a:r>
              <a:rPr b="false" i="false" strike="noStrike" sz="1200" u="none">
                <a:solidFill>
                  <a:srgbClr val="FFFFFF"/>
                </a:solidFill>
                <a:latin typeface="Calibri"/>
              </a:rPr>
              <a:t>cymbalta for pain dosage</a:t>
            </a:r>
            <a:br/>
            <a:r>
              <a:rPr b="false" i="false" strike="noStrike" sz="1200" u="none">
                <a:solidFill>
                  <a:srgbClr val="FFFFFF"/>
                </a:solidFill>
                <a:latin typeface="Calibri"/>
              </a:rPr>
              <a:t>Many people using Lisinopril 30mg do not have serious side effects.</a:t>
            </a:r>
            <a:br/>
            <a:r>
              <a:rPr b="false" i="false" strike="noStrike" sz="1200" u="none">
                <a:solidFill>
                  <a:srgbClr val="FFFFFF"/>
                </a:solidFill>
                <a:latin typeface="Calibri"/>
              </a:rPr>
              <a:t>duloxetine hydrochloride capsules 30 mg</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cymbalta lower testosterone</a:t>
            </a:r>
            <a:br/>
            <a:r>
              <a:rPr b="false" i="false" strike="noStrike" sz="1200" u="none">
                <a:solidFill>
                  <a:srgbClr val="FFFFFF"/>
                </a:solidFill>
                <a:latin typeface="Calibri"/>
              </a:rPr>
              <a:t>This article reviews the diagnosis and treatment of OCD.</a:t>
            </a:r>
            <a:br/>
            <a:r>
              <a:rPr b="false" i="false" strike="noStrike" sz="1200" u="none">
                <a:solidFill>
                  <a:srgbClr val="FFFFFF"/>
                </a:solidFill>
                <a:latin typeface="Calibri"/>
              </a:rPr>
              <a:t>how long does it take to get pain relief from cymbalta</a:t>
            </a:r>
            <a:br/>
            <a:r>
              <a:rPr b="false" i="false" strike="noStrike" sz="1200" u="none">
                <a:solidFill>
                  <a:srgbClr val="FFFFFF"/>
                </a:solidFill>
                <a:latin typeface="Calibri"/>
              </a:rPr>
              <a:t>where to buy cymbalta cheap</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in canada costs</a:t>
            </a:r>
            <a:br/>
            <a:r>
              <a:rPr b="false" i="false" strike="noStrike" sz="1200" u="none">
                <a:solidFill>
                  <a:srgbClr val="FFFFFF"/>
                </a:solidFill>
                <a:latin typeface="Calibri"/>
              </a:rPr>
              <a:t>duloxetine for sale</a:t>
            </a:r>
            <a:br/>
            <a:r>
              <a:rPr b="false" i="false" strike="noStrike" sz="1200" u="none">
                <a:solidFill>
                  <a:srgbClr val="FFFFFF"/>
                </a:solidFill>
                <a:latin typeface="Calibri"/>
              </a:rPr>
              <a:t>lilly cares cymbalta coupon</a:t>
            </a:r>
            <a:br/>
            <a:r>
              <a:rPr b="false" i="false" strike="noStrike" sz="1200" u="none">
                <a:solidFill>
                  <a:srgbClr val="FFFFFF"/>
                </a:solidFill>
                <a:latin typeface="Calibri"/>
              </a:rPr>
              <a:t>cymbalta for back pain treatment reviews</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discount prescription card cymbalta</a:t>
            </a:r>
            <a:br/>
            <a:r>
              <a:rPr b="false" i="false" strike="noStrike" sz="1200" u="none">
                <a:solidFill>
                  <a:srgbClr val="FFFFFF"/>
                </a:solidFill>
                <a:latin typeface="Calibri"/>
              </a:rPr>
              <a:t>duloxetine 20 mg twice daily</a:t>
            </a:r>
            <a:br/>
            <a:r>
              <a:rPr b="false" i="false" strike="noStrike" sz="1200" u="none">
                <a:solidFill>
                  <a:srgbClr val="FFFFFF"/>
                </a:solidFill>
                <a:latin typeface="Calibri"/>
              </a:rPr>
              <a:t>duloxetine hcl 30mg cap</a:t>
            </a:r>
            <a:br/>
            <a:r>
              <a:rPr b="false" i="false" strike="noStrike" sz="1200" u="none">
                <a:solidFill>
                  <a:srgbClr val="FFFFFF"/>
                </a:solidFill>
                <a:latin typeface="Calibri"/>
              </a:rPr>
              <a:t>generic cymbalta recall</a:t>
            </a:r>
            <a:br/>
            <a:r>
              <a:rPr b="false" i="false" strike="noStrike" sz="1200" u="none">
                <a:solidFill>
                  <a:srgbClr val="FFFFFF"/>
                </a:solidFill>
                <a:latin typeface="Calibri"/>
              </a:rPr>
              <a:t>switching from zoloft to cymbalta for anxiety</a:t>
            </a:r>
            <a:br/>
            <a:r>
              <a:rPr b="false" i="false" strike="noStrike" sz="1200" u="none">
                <a:solidFill>
                  <a:srgbClr val="FFFFFF"/>
                </a:solidFill>
                <a:latin typeface="Calibri"/>
              </a:rPr>
              <a:t>cymbalta coupon card 2013</a:t>
            </a:r>
            <a:br/>
            <a:r>
              <a:rPr b="false" i="false" strike="noStrike" sz="1200" u="none">
                <a:solidFill>
                  <a:srgbClr val="FFFFFF"/>
                </a:solidFill>
                <a:latin typeface="Calibri"/>
              </a:rPr>
              <a:t>duloxetine generic available us</a:t>
            </a:r>
            <a:br/>
            <a:r>
              <a:rPr b="false" i="false" strike="noStrike" sz="1200" u="none">
                <a:solidFill>
                  <a:srgbClr val="FFFFFF"/>
                </a:solidFill>
                <a:latin typeface="Calibri"/>
              </a:rPr>
              <a:t>cheapest way to get cymbalta</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r>
              <a:rPr b="false" i="false" strike="noStrike" sz="1200" u="none">
                <a:solidFill>
                  <a:srgbClr val="FFFFFF"/>
                </a:solidFill>
                <a:latin typeface="Calibri"/>
              </a:rPr>
              <a:t>cymbalta coupon card lilly</a:t>
            </a:r>
            <a:br/>
            <a:r>
              <a:rPr b="false" i="false" strike="noStrike" sz="1200" u="none">
                <a:solidFill>
                  <a:srgbClr val="FFFFFF"/>
                </a:solidFill>
                <a:latin typeface="Calibri"/>
              </a:rPr>
              <a:t>cymbalta in canada</a:t>
            </a:r>
            <a:br/>
            <a:r>
              <a:rPr b="false" i="false" strike="noStrike" sz="1200" u="none">
                <a:solidFill>
                  <a:srgbClr val="FFFFFF"/>
                </a:solidFill>
                <a:latin typeface="Calibri"/>
              </a:rPr>
              <a:t>duloxetine hydrochloride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was so fucking scared that i mmediately wrote in the search 1966 Cadillac Deville to get the evil dog off my computer screen</a:t>
            </a:r>
            <a:br/>
            <a:r>
              <a:rPr b="false" i="false" strike="noStrike" sz="1200" u="none">
                <a:solidFill>
                  <a:srgbClr val="FFFFFF"/>
                </a:solidFill>
                <a:latin typeface="Calibri"/>
              </a:rPr>
              <a:t>duloxetine price uk</a:t>
            </a:r>
            <a:br/>
            <a:r>
              <a:rPr b="false" i="false" strike="noStrike" sz="1200" u="none">
                <a:solidFill>
                  <a:srgbClr val="FFFFFF"/>
                </a:solidFill>
                <a:latin typeface="Calibri"/>
              </a:rPr>
              <a:t>cymbalta price at costco pharmacy</a:t>
            </a:r>
            <a:br/>
            <a:r>
              <a:rPr b="false" i="false" strike="noStrike" sz="1200" u="none">
                <a:solidFill>
                  <a:srgbClr val="FFFFFF"/>
                </a:solidFill>
                <a:latin typeface="Calibri"/>
              </a:rPr>
              <a:t>how effective is duloxetine for migraines</a:t>
            </a:r>
            <a:br/>
            <a:r>
              <a:rPr b="false" i="false" strike="noStrike" sz="1200" u="none">
                <a:solidFill>
                  <a:srgbClr val="FFFFFF"/>
                </a:solidFill>
                <a:latin typeface="Calibri"/>
              </a:rPr>
              <a:t>cymbalta dosage for arthritis pain</a:t>
            </a:r>
            <a:br/>
            <a:r>
              <a:rPr b="false" i="false" strike="noStrike" sz="1200" u="none">
                <a:solidFill>
                  <a:srgbClr val="FFFFFF"/>
                </a:solidFill>
                <a:latin typeface="Calibri"/>
              </a:rPr>
              <a:t>cymbalta order online</a:t>
            </a:r>
            <a:br/>
            <a:r>
              <a:rPr b="false" i="false" strike="noStrike" sz="1200" u="none">
                <a:solidFill>
                  <a:srgbClr val="FFFFFF"/>
                </a:solidFill>
                <a:latin typeface="Calibri"/>
              </a:rPr>
              <a:t>cheap cymbalta no prescription</a:t>
            </a:r>
            <a:br/>
            <a:r>
              <a:rPr b="false" i="false" strike="noStrike" sz="1200" u="none">
                <a:solidFill>
                  <a:srgbClr val="FFFFFF"/>
                </a:solidFill>
                <a:latin typeface="Calibri"/>
              </a:rPr>
              <a:t>switching from zoloft to cymbalta</a:t>
            </a:r>
            <a:br/>
            <a:r>
              <a:rPr b="false" i="false" strike="noStrike" sz="1200" u="none">
                <a:solidFill>
                  <a:srgbClr val="FFFFFF"/>
                </a:solidFill>
                <a:latin typeface="Calibri"/>
              </a:rPr>
              <a:t>how long does it take cymbalta to work for chronic pain</a:t>
            </a:r>
            <a:br/>
            <a:r>
              <a:rPr b="false" i="false" strike="noStrike" sz="1200" u="none">
                <a:solidFill>
                  <a:srgbClr val="FFFFFF"/>
                </a:solidFill>
                <a:latin typeface="Calibri"/>
              </a:rPr>
              <a:t>lilly coupon for cymbalta</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cymbalta 30 mg for back pain</a:t>
            </a:r>
            <a:br/>
            <a:r>
              <a:rPr b="false" i="false" strike="noStrike" sz="1200" u="none">
                <a:solidFill>
                  <a:srgbClr val="FFFFFF"/>
                </a:solidFill>
                <a:latin typeface="Calibri"/>
              </a:rPr>
              <a:t>The sheer number of reports implicating Zyprexa has been impressive (237 cases since 1994); 2</a:t>
            </a:r>
            <a:br/>
            <a:r>
              <a:rPr b="false" i="false" strike="noStrike" sz="1200" u="none">
                <a:solidFill>
                  <a:srgbClr val="FFFFFF"/>
                </a:solidFill>
                <a:latin typeface="Calibri"/>
              </a:rPr>
              <a:t>cymbalta price walmart</a:t>
            </a:r>
            <a:br/>
            <a:r>
              <a:rPr b="false" i="false" strike="noStrike" sz="1200" u="none">
                <a:solidFill>
                  <a:srgbClr val="FFFFFF"/>
                </a:solidFill>
                <a:latin typeface="Calibri"/>
              </a:rPr>
              <a:t>cheaper alternatives to cymbalta</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cymbalta coupon card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price in india</a:t>
            </a:r>
            <a:br/>
            <a:r>
              <a:rPr b="false" i="false" strike="noStrike" sz="1200" u="none">
                <a:solidFill>
                  <a:srgbClr val="FFFFFF"/>
                </a:solidFill>
                <a:latin typeface="Calibri"/>
              </a:rPr>
              <a:t>cymbalta order</a:t>
            </a:r>
            <a:br/>
            <a:r>
              <a:rPr b="false" i="false" strike="noStrike" sz="1200" u="none">
                <a:solidFill>
                  <a:srgbClr val="FFFFFF"/>
                </a:solidFill>
                <a:latin typeface="Calibri"/>
              </a:rPr>
              <a:t>30 mg cymbalta not working</a:t>
            </a:r>
            <a:br/>
            <a:r>
              <a:rPr b="false" i="false" strike="noStrike" sz="1200" u="none">
                <a:solidFill>
                  <a:srgbClr val="FFFFFF"/>
                </a:solidFill>
                <a:latin typeface="Calibri"/>
              </a:rPr>
              <a:t>cymbalta duloxetine uk</a:t>
            </a:r>
            <a:br/>
            <a:r>
              <a:rPr b="false" i="false" strike="noStrike" sz="1200" u="none">
                <a:solidFill>
                  <a:srgbClr val="FFFFFF"/>
                </a:solidFill>
                <a:latin typeface="Calibri"/>
              </a:rPr>
              <a:t>cost of cymbalta 90 mg</a:t>
            </a:r>
            <a:br/>
            <a:r>
              <a:rPr b="false" i="false" strike="noStrike" sz="1200" u="none">
                <a:solidFill>
                  <a:srgbClr val="FFFFFF"/>
                </a:solidFill>
                <a:latin typeface="Calibri"/>
              </a:rPr>
              <a:t>generic cymbalta release date</a:t>
            </a:r>
            <a:br/>
            <a:r>
              <a:rPr b="false" i="false" strike="noStrike" sz="1200" u="none">
                <a:solidFill>
                  <a:srgbClr val="FFFFFF"/>
                </a:solidFill>
                <a:latin typeface="Calibri"/>
              </a:rPr>
              <a:t>what works better zoloft or cymbalta</a:t>
            </a:r>
            <a:br/>
            <a:r>
              <a:rPr b="false" i="false" strike="noStrike" sz="1200" u="none">
                <a:solidFill>
                  <a:srgbClr val="FFFFFF"/>
                </a:solidFill>
                <a:latin typeface="Calibri"/>
              </a:rPr>
              <a:t>McDowell idea has been which to keep United kingdom manner strong, �   �   � ,it should be invigorated from the arrival of latest environmentally friendly expertise</a:t>
            </a:r>
            <a:br/>
            <a:r>
              <a:rPr b="false" i="false" strike="noStrike" sz="1200" u="none">
                <a:solidFill>
                  <a:srgbClr val="FFFFFF"/>
                </a:solidFill>
                <a:latin typeface="Calibri"/>
              </a:rPr>
              <a:t>duloxetine tablets 20 mg</a:t>
            </a:r>
            <a:br/>
            <a:r>
              <a:rPr b="false" i="false" strike="noStrike" sz="1200" u="none">
                <a:solidFill>
                  <a:srgbClr val="FFFFFF"/>
                </a:solidFill>
                <a:latin typeface="Calibri"/>
              </a:rPr>
              <a:t>Poetkom godine opet je eka kemoterapija, koju bi htjeli izbjei, ali u isto vrijeme se bojim, da nema alternative, koja bi ju mogla izlijeiti</a:t>
            </a:r>
            <a:br/>
            <a:r>
              <a:rPr b="false" i="false" strike="noStrike" sz="1200" u="none">
                <a:solidFill>
                  <a:srgbClr val="FFFFFF"/>
                </a:solidFill>
                <a:latin typeface="Calibri"/>
              </a:rPr>
              <a:t>buy cymbalta online no prescription</a:t>
            </a:r>
            <a:br/>
            <a:r>
              <a:rPr b="false" i="false" strike="noStrike" sz="1200" u="none">
                <a:solidFill>
                  <a:srgbClr val="FFFFFF"/>
                </a:solidFill>
                <a:latin typeface="Calibri"/>
              </a:rPr>
              <a:t>will cymbalta go generic in 2013</a:t>
            </a:r>
            <a:br/>
            <a:r>
              <a:rPr b="false" i="false" strike="noStrike" sz="1200" u="none">
                <a:solidFill>
                  <a:srgbClr val="FFFFFF"/>
                </a:solidFill>
                <a:latin typeface="Calibri"/>
              </a:rPr>
              <a:t>The airline has said the demand threatens its operations in Argentina, sparking warnings from an airport workers' union that the regulators were endangering jobs</a:t>
            </a:r>
            <a:br/>
            <a:r>
              <a:rPr b="false" i="false" strike="noStrike" sz="1200" u="none">
                <a:solidFill>
                  <a:srgbClr val="FFFFFF"/>
                </a:solidFill>
                <a:latin typeface="Calibri"/>
              </a:rPr>
              <a:t>cymbalta lawsuit settlements</a:t>
            </a:r>
            <a:br/>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where can i buy cymbalta online</a:t>
            </a:r>
            <a:br/>
            <a:r>
              <a:rPr b="false" i="false" strike="noStrike" sz="1200" u="none">
                <a:solidFill>
                  <a:srgbClr val="FFFFFF"/>
                </a:solidFill>
                <a:latin typeface="Calibri"/>
              </a:rPr>
              <a:t>cymbalta price us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90 mg for fibromyalgia</a:t>
            </a:r>
            <a:br/>
            <a:r>
              <a:rPr b="false" i="false" strike="noStrike" sz="1200" u="none">
                <a:solidFill>
                  <a:srgbClr val="FFFFFF"/>
                </a:solidFill>
                <a:latin typeface="Calibri"/>
              </a:rPr>
              <a:t>I am going to punch the psch and knock him out and feed the medicine to his mouth so he can feel the next day how it feels like when pristiq withdraws from his body.</a:t>
            </a:r>
            <a:br/>
            <a:r>
              <a:rPr b="false" i="false" strike="noStrike" sz="1200" u="none">
                <a:solidFill>
                  <a:srgbClr val="FFFFFF"/>
                </a:solidFill>
                <a:latin typeface="Calibri"/>
              </a:rPr>
              <a:t>stopping cymbalta 60 mg cold turkey</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cymbalta for back pain user reviews</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purchase generic cymbalta</a:t>
            </a:r>
            <a:br/>
            <a:r>
              <a:rPr b="false" i="false" strike="noStrike" sz="1200" u="none">
                <a:solidFill>
                  <a:srgbClr val="FFFFFF"/>
                </a:solidFill>
                <a:latin typeface="Calibri"/>
              </a:rPr>
              <a:t>cymbalta 60 mg cost canada</a:t>
            </a:r>
            <a:br/>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cymbalta 20 mg in canada</a:t>
            </a:r>
            <a:br/>
            <a:r>
              <a:rPr b="false" i="false" strike="noStrike" sz="1200" u="none">
                <a:solidFill>
                  <a:srgbClr val="FFFFFF"/>
                </a:solidFill>
                <a:latin typeface="Calibri"/>
              </a:rPr>
              <a:t>can i buy cymbalta online</a:t>
            </a:r>
            <a:br/>
            <a:r>
              <a:rPr b="false" i="false" strike="noStrike" sz="1200" u="none">
                <a:solidFill>
                  <a:srgbClr val="FFFFFF"/>
                </a:solidFill>
                <a:latin typeface="Calibri"/>
              </a:rPr>
              <a:t>cymbalta painful ejaculation</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missed dose of cymbalta symptoms</a:t>
            </a:r>
            <a:br/>
            <a:r>
              <a:rPr b="false" i="false" strike="noStrike" sz="1200" u="none">
                <a:solidFill>
                  <a:srgbClr val="FFFFFF"/>
                </a:solidFill>
                <a:latin typeface="Calibri"/>
              </a:rPr>
              <a:t>I have been told that bleeding in clomid pregnancy is common however they can never predict what is goin to happen.</a:t>
            </a:r>
            <a:br/>
            <a:r>
              <a:rPr b="false" i="false" strike="noStrike" sz="1200" u="none">
                <a:solidFill>
                  <a:srgbClr val="FFFFFF"/>
                </a:solidFill>
                <a:latin typeface="Calibri"/>
              </a:rPr>
              <a:t>cymbalta order online canada</a:t>
            </a:r>
            <a:br/>
            <a:r>
              <a:rPr b="false" i="false" strike="noStrike" sz="1200" u="none">
                <a:solidFill>
                  <a:srgbClr val="FFFFFF"/>
                </a:solidFill>
                <a:latin typeface="Calibri"/>
              </a:rPr>
              <a:t>The only issue is I do not know whether or not it was stopping Doxycycline that made my acne so horrible or if it the initial breakouts from starting Diane35.</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changing from zoloft to cymbalta</a:t>
            </a:r>
            <a:br/>
            <a:r>
              <a:rPr b="false" i="false" strike="noStrike" sz="1200" u="none">
                <a:solidFill>
                  <a:srgbClr val="FFFFFF"/>
                </a:solidFill>
                <a:latin typeface="Calibri"/>
              </a:rPr>
              <a:t>cymbalta canada coupon</a:t>
            </a:r>
            <a:br/>
            <a:r>
              <a:rPr b="false" i="false" strike="noStrike" sz="1200" u="none">
                <a:solidFill>
                  <a:srgbClr val="FFFFFF"/>
                </a:solidFill>
                <a:latin typeface="Calibri"/>
              </a:rPr>
              <a:t>best price cymbalta 60 mg</a:t>
            </a:r>
            <a:br/>
            <a:r>
              <a:rPr b="false" i="false" strike="noStrike" sz="1200" u="none">
                <a:solidFill>
                  <a:srgbClr val="FFFFFF"/>
                </a:solidFill>
                <a:latin typeface="Calibri"/>
              </a:rPr>
              <a:t>maximum dose of cymbalta for pain</a:t>
            </a:r>
            <a:br/>
            <a:r>
              <a:rPr b="false" i="false" strike="noStrike" sz="1200" u="none">
                <a:solidFill>
                  <a:srgbClr val="FFFFFF"/>
                </a:solidFill>
                <a:latin typeface="Calibri"/>
              </a:rPr>
              <a:t>cymbalta 60 mg for nerve pain</a:t>
            </a:r>
            <a:br/>
            <a:r>
              <a:rPr b="false" i="false" strike="noStrike" sz="1200" u="none">
                <a:solidFill>
                  <a:srgbClr val="FFFFFF"/>
                </a:solidFill>
                <a:latin typeface="Calibri"/>
              </a:rPr>
              <a:t>cheap cymbalta</a:t>
            </a:r>
            <a:br/>
            <a:r>
              <a:rPr b="false" i="false" strike="noStrike" sz="1200" u="none">
                <a:solidFill>
                  <a:srgbClr val="FFFFFF"/>
                </a:solidFill>
                <a:latin typeface="Calibri"/>
              </a:rPr>
              <a:t>cymbalta coupons printable</a:t>
            </a:r>
            <a:br/>
            <a:r>
              <a:rPr b="false" i="false" strike="noStrike" sz="1200" u="none">
                <a:solidFill>
                  <a:srgbClr val="FFFFFF"/>
                </a:solidFill>
                <a:latin typeface="Calibri"/>
              </a:rPr>
              <a:t>BuSpar (buspirone) is indicated for the management of anxiety disorders or the short-term relief of the symptoms of anxiety</a:t>
            </a:r>
            <a:br/>
            <a:r>
              <a:rPr b="false" i="false" strike="noStrike" sz="1200" u="none">
                <a:solidFill>
                  <a:srgbClr val="FFFFFF"/>
                </a:solidFill>
                <a:latin typeface="Calibri"/>
              </a:rPr>
              <a:t>cymbalta 30 mg fluoxetine hcl</a:t>
            </a:r>
            <a:br/>
            <a:r>
              <a:rPr b="false" i="false" strike="noStrike" sz="1200" u="none">
                <a:solidFill>
                  <a:srgbClr val="FFFFFF"/>
                </a:solidFill>
                <a:latin typeface="Calibri"/>
              </a:rPr>
              <a:t>duloxetine hcl price</a:t>
            </a:r>
            <a:br/>
            <a:r>
              <a:rPr b="false" i="false" strike="noStrike" sz="1200" u="none">
                <a:solidFill>
                  <a:srgbClr val="FFFFFF"/>
                </a:solidFill>
                <a:latin typeface="Calibri"/>
              </a:rPr>
              <a:t>duloxetine hydrochloride 20 mg</a:t>
            </a:r>
            <a:br/>
            <a:r>
              <a:rPr b="false" i="false" strike="noStrike" sz="1200" u="none">
                <a:solidFill>
                  <a:srgbClr val="FFFFFF"/>
                </a:solidFill>
                <a:latin typeface="Calibri"/>
              </a:rPr>
              <a:t>is cymbalta better than zoloft for anxiety</a:t>
            </a:r>
            <a:br/>
            <a:r>
              <a:rPr b="false" i="false" strike="noStrike" sz="1200" u="none">
                <a:solidFill>
                  <a:srgbClr val="FFFFFF"/>
                </a:solidFill>
                <a:latin typeface="Calibri"/>
              </a:rPr>
              <a:t>there generic cymbalta 60 mg</a:t>
            </a:r>
            <a:br/>
            <a:r>
              <a:rPr b="false" i="false" strike="noStrike" sz="1200" u="none">
                <a:solidFill>
                  <a:srgbClr val="FFFFFF"/>
                </a:solidFill>
                <a:latin typeface="Calibri"/>
              </a:rPr>
              <a:t>cymbalta generic date 2013</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duloxetine uk patent expiry</a:t>
            </a:r>
            <a:br/>
            <a:r>
              <a:rPr b="false" i="false" strike="noStrike" sz="1200" u="none">
                <a:solidFill>
                  <a:srgbClr val="FFFFFF"/>
                </a:solidFill>
                <a:latin typeface="Calibri"/>
              </a:rPr>
              <a:t>duloxetine hydrochloride generic</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sales 2014</a:t>
            </a:r>
            <a:br/>
            <a:r>
              <a:rPr b="false" i="false" strike="noStrike" sz="1200" u="none">
                <a:solidFill>
                  <a:srgbClr val="FFFFFF"/>
                </a:solidFill>
                <a:latin typeface="Calibri"/>
              </a:rPr>
              <a:t>Feel free to visit my web blog :: Sneak A Peek At These Guys</a:t>
            </a:r>
            <a:br/>
            <a:r>
              <a:rPr b="false" i="false" strike="noStrike" sz="1200" u="none">
                <a:solidFill>
                  <a:srgbClr val="FFFFFF"/>
                </a:solidFill>
                <a:latin typeface="Calibri"/>
              </a:rPr>
              <a:t>buy duloxetine online</a:t>
            </a:r>
            <a:br/>
            <a:r>
              <a:rPr b="false" i="false" strike="noStrike" sz="1200" u="none">
                <a:solidFill>
                  <a:srgbClr val="FFFFFF"/>
                </a:solidFill>
                <a:latin typeface="Calibri"/>
              </a:rPr>
              <a:t>cheapest place to get cymbalta</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cymbalta 60 mg capsule</a:t>
            </a:r>
            <a:br/>
            <a:r>
              <a:rPr b="false" i="false" strike="noStrike" sz="1200" u="none">
                <a:solidFill>
                  <a:srgbClr val="FFFFFF"/>
                </a:solidFill>
                <a:latin typeface="Calibri"/>
              </a:rPr>
              <a:t>From an extreme concern to manageable, basically.</a:t>
            </a:r>
            <a:br/>
            <a:r>
              <a:rPr b="false" i="false" strike="noStrike" sz="1200" u="none">
                <a:solidFill>
                  <a:srgbClr val="FFFFFF"/>
                </a:solidFill>
                <a:latin typeface="Calibri"/>
              </a:rPr>
              <a:t>cymbalta cost per pill 60 mg</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cymbalta or prozac for anxiety</a:t>
            </a:r>
            <a:br/>
            <a:r>
              <a:rPr b="false" i="false" strike="noStrike" sz="1200" u="none">
                <a:solidFill>
                  <a:srgbClr val="FFFFFF"/>
                </a:solidFill>
                <a:latin typeface="Calibri"/>
              </a:rPr>
              <a:t>duloxetine hcl 60 mg capsule dr</a:t>
            </a:r>
            <a:br/>
            <a:r>
              <a:rPr b="false" i="false" strike="noStrike" sz="1200" u="none">
                <a:solidFill>
                  <a:srgbClr val="FFFFFF"/>
                </a:solidFill>
                <a:latin typeface="Calibri"/>
              </a:rPr>
              <a:t>what is cymbalta 60 mg used for</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cymbalta 60 mg capsules</a:t>
            </a:r>
            <a:br/>
            <a:r>
              <a:rPr b="false" i="false" strike="noStrike" sz="1200" u="none">
                <a:solidFill>
                  <a:srgbClr val="FFFFFF"/>
                </a:solidFill>
                <a:latin typeface="Calibri"/>
              </a:rPr>
              <a:t>cymbalta pain relief</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cymbalta prices in canada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 mg cymbalta reviews</a:t>
            </a:r>
            <a:br/>
            <a:r>
              <a:rPr b="false" i="false" strike="noStrike" sz="1200" u="none">
                <a:solidFill>
                  <a:srgbClr val="FFFFFF"/>
                </a:solidFill>
                <a:latin typeface="Calibri"/>
              </a:rPr>
              <a:t>Formal testing indicated no adverse effects on infant development up to 30 months of age</a:t>
            </a:r>
            <a:br/>
            <a:r>
              <a:rPr b="false" i="false" strike="noStrike" sz="1200" u="none">
                <a:solidFill>
                  <a:srgbClr val="FFFFFF"/>
                </a:solidFill>
                <a:latin typeface="Calibri"/>
              </a:rPr>
              <a:t>best pain relief for arthritis cymbalta</a:t>
            </a:r>
            <a:br/>
            <a:r>
              <a:rPr b="false" i="false" strike="noStrike" sz="1200" u="none">
                <a:solidFill>
                  <a:srgbClr val="FFFFFF"/>
                </a:solidFill>
                <a:latin typeface="Calibri"/>
              </a:rPr>
              <a:t>duloxetine uk</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cheap cymbalta online</a:t>
            </a:r>
            <a:br/>
            <a:r>
              <a:rPr b="false" i="false" strike="noStrike" sz="1200" u="none">
                <a:solidFill>
                  <a:srgbClr val="FFFFFF"/>
                </a:solidFill>
                <a:latin typeface="Calibri"/>
              </a:rPr>
              <a:t>Reactive arthritis most typically results in inflammation of the urogenital tract, the joints, and the eyes</a:t>
            </a:r>
            <a:br/>
            <a:r>
              <a:rPr b="false" i="false" strike="noStrike" sz="1200" u="none">
                <a:solidFill>
                  <a:srgbClr val="FFFFFF"/>
                </a:solidFill>
                <a:latin typeface="Calibri"/>
              </a:rPr>
              <a:t>cymbalta mg 60</a:t>
            </a:r>
            <a:br/>
            <a:r>
              <a:rPr b="false" i="false" strike="noStrike" sz="1200" u="none">
                <a:solidFill>
                  <a:srgbClr val="FFFFFF"/>
                </a:solidFill>
                <a:latin typeface="Calibri"/>
              </a:rPr>
              <a:t>When I was feeling like you are, and my first Dr</a:t>
            </a:r>
            <a:br/>
            <a:r>
              <a:rPr b="false" i="false" strike="noStrike" sz="1200" u="none">
                <a:solidFill>
                  <a:srgbClr val="FFFFFF"/>
                </a:solidFill>
                <a:latin typeface="Calibri"/>
              </a:rPr>
              <a:t>how much does cymbalta cost at walmart</a:t>
            </a:r>
            <a:br/>
            <a:r>
              <a:rPr b="false" i="false" strike="noStrike" sz="1200" u="none">
                <a:solidFill>
                  <a:srgbClr val="FFFFFF"/>
                </a:solidFill>
                <a:latin typeface="Calibri"/>
              </a:rPr>
              <a:t>cymbalta coupons for copay</a:t>
            </a:r>
            <a:br/>
            <a:r>
              <a:rPr b="false" i="false" strike="noStrike" sz="1200" u="none">
                <a:solidFill>
                  <a:srgbClr val="FFFFFF"/>
                </a:solidFill>
                <a:latin typeface="Calibri"/>
              </a:rPr>
              <a:t>cymbalta 120 mg weight gain</a:t>
            </a:r>
            <a:br/>
            <a:r>
              <a:rPr b="false" i="false" strike="noStrike" sz="1200" u="none">
                <a:solidFill>
                  <a:srgbClr val="FFFFFF"/>
                </a:solidFill>
                <a:latin typeface="Calibri"/>
              </a:rPr>
              <a:t>(Zolmitriptan) is a type of drug known as a triptan, which is used to treat nausea, vomiting and light sensitivity occurring as a result of migraines</a:t>
            </a:r>
            <a:br/>
            <a:r>
              <a:rPr b="false" i="false" strike="noStrike" sz="1200" u="none">
                <a:solidFill>
                  <a:srgbClr val="FFFFFF"/>
                </a:solidFill>
                <a:latin typeface="Calibri"/>
              </a:rPr>
              <a:t>duloxetine price</a:t>
            </a:r>
            <a:br/>
            <a:r>
              <a:rPr b="false" i="false" strike="noStrike" sz="1200" u="none">
                <a:solidFill>
                  <a:srgbClr val="FFFFFF"/>
                </a:solidFill>
                <a:latin typeface="Calibri"/>
              </a:rPr>
              <a:t>cymbalta canada dose</a:t>
            </a:r>
            <a:br/>
            <a:r>
              <a:rPr b="false" i="false" strike="noStrike" sz="1200" u="none">
                <a:solidFill>
                  <a:srgbClr val="FFFFFF"/>
                </a:solidFill>
                <a:latin typeface="Calibri"/>
              </a:rPr>
              <a:t>Approximately 11% of these 456 pediatric patients discontinued treatment because of an adverse experience</a:t>
            </a:r>
            <a:br/>
            <a:r>
              <a:rPr b="false" i="false" strike="noStrike" sz="1200" u="none">
                <a:solidFill>
                  <a:srgbClr val="FFFFFF"/>
                </a:solidFill>
                <a:latin typeface="Calibri"/>
              </a:rPr>
              <a:t>generic cymbalta 60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cymbalta online</a:t>
            </a:r>
            <a:br/>
            <a:r>
              <a:rPr b="false" i="false" strike="noStrike" sz="1200" u="none">
                <a:solidFill>
                  <a:srgbClr val="FFFFFF"/>
                </a:solidFill>
                <a:latin typeface="Calibri"/>
              </a:rPr>
              <a:t>buy cymbalta in canada</a:t>
            </a:r>
            <a:br/>
            <a:r>
              <a:rPr b="false" i="false" strike="noStrike" sz="1200" u="none">
                <a:solidFill>
                  <a:srgbClr val="FFFFFF"/>
                </a:solidFill>
                <a:latin typeface="Calibri"/>
              </a:rPr>
              <a:t>cymbalta cost at walmart</a:t>
            </a:r>
            <a:br/>
            <a:r>
              <a:rPr b="false" i="false" strike="noStrike" sz="1200" u="none">
                <a:solidFill>
                  <a:srgbClr val="FFFFFF"/>
                </a:solidFill>
                <a:latin typeface="Calibri"/>
              </a:rPr>
              <a:t>is generic cymbalta available in canada</a:t>
            </a:r>
            <a:br/>
            <a:r>
              <a:rPr b="false" i="false" strike="noStrike" sz="1200" u="none">
                <a:solidFill>
                  <a:srgbClr val="FFFFFF"/>
                </a:solidFill>
                <a:latin typeface="Calibri"/>
              </a:rPr>
              <a:t>generic for cymbalta 60 mg</a:t>
            </a:r>
            <a:br/>
            <a:r>
              <a:rPr b="false" i="false" strike="noStrike" sz="1200" u="none">
                <a:solidFill>
                  <a:srgbClr val="FFFFFF"/>
                </a:solidFill>
                <a:latin typeface="Calibri"/>
              </a:rPr>
              <a:t>will generic duloxetine available</a:t>
            </a:r>
            <a:br/>
            <a:r>
              <a:rPr b="false" i="false" strike="noStrike" sz="1200" u="none">
                <a:solidFill>
                  <a:srgbClr val="FFFFFF"/>
                </a:solidFill>
                <a:latin typeface="Calibri"/>
              </a:rPr>
              <a:t>Generally, it is taken by postmenopausal woman and older men, but it has been prescribed for younger persons or for those who suffer from Paget's disease (or other diseases of the bone) as well.</a:t>
            </a:r>
            <a:br/>
            <a:r>
              <a:rPr b="false" i="false" strike="noStrike" sz="1200" u="none">
                <a:solidFill>
                  <a:srgbClr val="FFFFFF"/>
                </a:solidFill>
                <a:latin typeface="Calibri"/>
              </a:rPr>
              <a:t>cymbalta 30 mg price</a:t>
            </a:r>
            <a:br/>
            <a:r>
              <a:rPr b="false" i="false" strike="noStrike" sz="1200" u="none">
                <a:solidFill>
                  <a:srgbClr val="FFFFFF"/>
                </a:solidFill>
                <a:latin typeface="Calibri"/>
              </a:rPr>
              <a:t>Gout and pseudogout are the most commonly encountered, but one needs to be aware of the presence of other types of crystal arthropathy, such as hydroxyapatite crystal deposition disease</a:t>
            </a:r>
            <a:br/>
            <a:r>
              <a:rPr b="false" i="false" strike="noStrike" sz="1200" u="none">
                <a:solidFill>
                  <a:srgbClr val="FFFFFF"/>
                </a:solidFill>
                <a:latin typeface="Calibri"/>
              </a:rPr>
              <a:t>cymbalta discount card lilly</a:t>
            </a:r>
            <a:br/>
            <a:r>
              <a:rPr b="false" i="false" strike="noStrike" sz="1200" u="none">
                <a:solidFill>
                  <a:srgbClr val="FFFFFF"/>
                </a:solidFill>
                <a:latin typeface="Calibri"/>
              </a:rPr>
              <a:t>Online Drugstore, Zovirax 5 Price</a:t>
            </a:r>
            <a:br/>
            <a:r>
              <a:rPr b="false" i="false" strike="noStrike" sz="1200" u="none">
                <a:solidFill>
                  <a:srgbClr val="FFFFFF"/>
                </a:solidFill>
                <a:latin typeface="Calibri"/>
              </a:rPr>
              <a:t>when does cymbalta go generic in canada</a:t>
            </a:r>
            <a:br/>
            <a:r>
              <a:rPr b="false" i="false" strike="noStrike" sz="1200" u="none">
                <a:solidFill>
                  <a:srgbClr val="FFFFFF"/>
                </a:solidFill>
                <a:latin typeface="Calibri"/>
              </a:rPr>
              <a:t>cymbalta pain relief arthritis</a:t>
            </a:r>
            <a:br/>
            <a:r>
              <a:rPr b="false" i="false" strike="noStrike" sz="1200" u="none">
                <a:solidFill>
                  <a:srgbClr val="FFFFFF"/>
                </a:solidFill>
                <a:latin typeface="Calibri"/>
              </a:rPr>
              <a:t>cymbalta price usa</a:t>
            </a:r>
            <a:br/>
            <a:r>
              <a:rPr b="false" i="false" strike="noStrike" sz="1200" u="none">
                <a:solidFill>
                  <a:srgbClr val="FFFFFF"/>
                </a:solidFill>
                <a:latin typeface="Calibri"/>
              </a:rPr>
              <a:t>duloxetine dr 30mg capsules</a:t>
            </a:r>
            <a:br/>
            <a:r>
              <a:rPr b="false" i="false" strike="noStrike" sz="1200" u="none">
                <a:solidFill>
                  <a:srgbClr val="FFFFFF"/>
                </a:solidFill>
                <a:latin typeface="Calibri"/>
              </a:rPr>
              <a:t>cymbalta canada</a:t>
            </a:r>
            <a:br/>
            <a:r>
              <a:rPr b="false" i="false" strike="noStrike" sz="1200" u="none">
                <a:solidFill>
                  <a:srgbClr val="FFFFFF"/>
                </a:solidFill>
                <a:latin typeface="Calibri"/>
              </a:rPr>
              <a:t>how to take 90 mg cymbalta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asco 2012 duloxetine</a:t>
            </a:r>
            <a:br/>
            <a:r>
              <a:rPr b="false" i="false" strike="noStrike" sz="1200" u="none">
                <a:solidFill>
                  <a:srgbClr val="FFFFFF"/>
                </a:solidFill>
                <a:latin typeface="Calibri"/>
              </a:rPr>
              <a:t>duloxetine nz</a:t>
            </a:r>
            <a:br/>
            <a:r>
              <a:rPr b="false" i="false" strike="noStrike" sz="1200" u="none">
                <a:solidFill>
                  <a:srgbClr val="FFFFFF"/>
                </a:solidFill>
                <a:latin typeface="Calibri"/>
              </a:rPr>
              <a:t>going from 30 mg to 60 mg cymbalta</a:t>
            </a:r>
            <a:br/>
            <a:r>
              <a:rPr b="false" i="false" strike="noStrike" sz="1200" u="none">
                <a:solidFill>
                  <a:srgbClr val="FFFFFF"/>
                </a:solidFill>
                <a:latin typeface="Calibri"/>
              </a:rPr>
              <a:t>cymbalta canada product monograph</a:t>
            </a:r>
            <a:br/>
            <a:r>
              <a:rPr b="false" i="false" strike="noStrike" sz="1200" u="none">
                <a:solidFill>
                  <a:srgbClr val="FFFFFF"/>
                </a:solidFill>
                <a:latin typeface="Calibri"/>
              </a:rPr>
              <a:t>cymbalta discount coupon</a:t>
            </a:r>
            <a:br/>
            <a:r>
              <a:rPr b="false" i="false" strike="noStrike" sz="1200" u="none">
                <a:solidFill>
                  <a:srgbClr val="FFFFFF"/>
                </a:solidFill>
                <a:latin typeface="Calibri"/>
              </a:rPr>
              <a:t>cymbalta duloxetine hcl 30 mg</a:t>
            </a:r>
            <a:br/>
            <a:r>
              <a:rPr b="false" i="false" strike="noStrike" sz="1200" u="none">
                <a:solidFill>
                  <a:srgbClr val="FFFFFF"/>
                </a:solidFill>
                <a:latin typeface="Calibri"/>
              </a:rPr>
              <a:t>price for cymbalta</a:t>
            </a:r>
            <a:br/>
            <a:r>
              <a:rPr b="false" i="false" strike="noStrike" sz="1200" u="none">
                <a:solidFill>
                  <a:srgbClr val="FFFFFF"/>
                </a:solidFill>
                <a:latin typeface="Calibri"/>
              </a:rPr>
              <a:t>cymbalta 60 mg capsule lil</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retail price cymbalta 60 mg</a:t>
            </a:r>
            <a:br/>
            <a:r>
              <a:rPr b="false" i="false" strike="noStrike" sz="1200" u="none">
                <a:solidFill>
                  <a:srgbClr val="FFFFFF"/>
                </a:solidFill>
                <a:latin typeface="Calibri"/>
              </a:rPr>
              <a:t>cymbalta 20 mg reviews</a:t>
            </a:r>
            <a:br/>
            <a:r>
              <a:rPr b="false" i="false" strike="noStrike" sz="1200" u="none">
                <a:solidFill>
                  <a:srgbClr val="FFFFFF"/>
                </a:solidFill>
                <a:latin typeface="Calibri"/>
              </a:rPr>
              <a:t>cymbalta alternatives for pain</a:t>
            </a:r>
            <a:br/>
            <a:r>
              <a:rPr b="false" i="false" strike="noStrike" sz="1200" u="none">
                <a:solidFill>
                  <a:srgbClr val="FFFFFF"/>
                </a:solidFill>
                <a:latin typeface="Calibri"/>
              </a:rPr>
              <a:t>The ultimate effect of hypothyroidism, whether it&amp;rsquo;s caused by iodine deficiency or autoimmunity, is to decrease the amount of thyroid hormone available to the body</a:t>
            </a:r>
            <a:br/>
            <a:r>
              <a:rPr b="false" i="false" strike="noStrike" sz="1200" u="none">
                <a:solidFill>
                  <a:srgbClr val="FFFFFF"/>
                </a:solidFill>
                <a:latin typeface="Calibri"/>
              </a:rPr>
              <a:t>generic cymbalta reviews</a:t>
            </a:r>
            <a:br/>
            <a:r>
              <a:rPr b="false" i="false" strike="noStrike" sz="1200" u="none">
                <a:solidFill>
                  <a:srgbClr val="FFFFFF"/>
                </a:solidFill>
                <a:latin typeface="Calibri"/>
              </a:rPr>
              <a:t>duloxetine 120 mg</a:t>
            </a:r>
            <a:br/>
            <a:r>
              <a:rPr b="false" i="false" strike="noStrike" sz="1200" u="none">
                <a:solidFill>
                  <a:srgbClr val="FFFFFF"/>
                </a:solidFill>
                <a:latin typeface="Calibri"/>
              </a:rPr>
              <a:t>duloxetine 60 mg capsules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2015-12-20T01:16:45+04:00</dcterms:created>
  <dcterms:modified xsi:type="dcterms:W3CDTF">2015-12-20T01:16:45+04:00</dcterms:modified>
  <dc:title>90 Mg Of Cymbalta For Fibromyalgia - Generic Cymbalta 60 Mg</dc:title>
  <dc:description>Cheaper alternatives to cymbalta, cymbalta order online canada, cymbalta canada coupon, cheap cymbalta, is cymbalta better than zoloft for anxiety, best pain relief for arthritis cymbalta, generic for cymbalta 60 mg</dc:description>
  <dc:subject>90 Mg Of Cymbalta For Fibromyalgia - Generic Cymbalta 60 Mg</dc:subject>
  <cp:keywords>order cymbalta samples, cymbalta 30 mg coupon, discount cymbalta 60 mg, 90 mg of cymbalta, what works better zoloft or cymbalta, duloxetine uk patent expiry, buy duloxetine online, best pain relief for arthritis cymbalta, is generic cymbalta available in canada, cymbalta discount card lilly</cp:keywords>
  <cp:category/>
</cp:coreProperties>
</file>