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54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55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56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57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58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59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60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61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62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63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64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65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66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967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Amlodipine Besylate Atorvastatin Calcium Combination Tablet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potentially makes the bone a more challenging environment for rogue cancer cells to survive in, reducing the risk of the cancer coming back.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patent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tablets ip 10mg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caduet 5/10 mg pret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price sams club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simvastatin versus atorvastatin diabetes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amlodipine/atorvastatin tabs 5/10mg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greace study atorvastatin ppt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trials ppt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pharmacokinetics of atorvastatin calcium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costco pharmacy atorvastatin recall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discount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tablets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studies, symptomatic postural hypotension was reported by 0.2% of patients (1 of 502) in the 0.4 mg group, 0.4% of patients (2 of 492) in the 0.8 mg group, and by no patients in the placebo group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teva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40mg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hope this works just as well for you.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11 cytoscreeners during the largerst-month period, of which hiv alphas feasted dose alters or discriminated houts, clambering to the rigid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caduet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10 mg tab wat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tablets ip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haven&amp;rsquo;t had a dream about smile dog, but sometimes when I&amp;rsquo;m trying to fall asleep the image pops into my minds eye and then I get too afraid to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caduet price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10 mg tab leg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has fewer side effects than most other treatments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simvastatin atorvastatin conversion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Can&amp;#039;t tolerate the Celexa without it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40 mg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caduet missed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deciding to begin prophylactic therapy, consider the risks of long-term drug use against the benefit of potential headache relief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generic name for caduet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used femara/IUI and got lucky on our first try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20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also do not provide coupons for Teva, Pimpal, Gallet, Adalene, Adeferin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tnt atorvastatin ppt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atorvastatin 80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20 mg tablet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simvastatin dose equivalence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caduet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different brands and forms of this medication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atorvastatin calcium 10mg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on it for two months now and I am very happy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(lipitor) 40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rosuvastatin compared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drug for caduet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atorvastatin better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recall canada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Reviews, side effects, directions, results, initial breakout and ingredients of Differin gel and Differin cream are available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trihydrate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Paxil uses may also include the treatment of certain anxiety orders, panic attacks, and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20 mg tablet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Well maybe you got the double dose because pot functions in a way similar to a tranquiler it acts as anti anxiety agent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caduet tablets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I need 2 grams (8 pills) for the first 11.5 hr flight, and another 2 mgs (8 pills) for the second flight of 3 hrs (this one is short, but ten times more claustrophobic)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caduet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health canada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atorvastatin fenofibrate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generic caduet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to call him up, 0HAre you serious?0I 0M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ranbaxy atorvastatin recall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would you like? usapayday loan In 2006, a court did rule against a foundation taking upstock in a battle between Dutch industrial conglomerate Storkand hedge funds seeking to break it 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tablets 20 mg la thuoc gi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atorvastatin 20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Carbamazepine and phenytoin do not alter the binding oftopiramate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simvastatin 80 mg equivalent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simvastatin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Exploring in Yahoo I eventually stumbled upon this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spc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atorvastatin combination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tablets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atorvastatin conversion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told me she could not afford the new drug and asked, "What should I do?"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caduet coupon printable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80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caduet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considerable overlaps in the pain descriptors between nociceptive and neuropathic pain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tablets ip 80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40 mg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atorvastatin calcium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Quatre ans auront suffi pour que la nature reprenne ses droits sur ces 3 hectares entour&amp;eacute;s d'eau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80 mg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equivalent to atorvastatin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40 mg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you can see, this is not a routine practice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health canada atorvastatin recall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Tedavi sresi: Akut enfeksiyonlarda, Bactrim'e oral olarak en az 5 gn veya hastalk belirtilerinin yok olmasndan 2 gn sonraya kadar devam edilmelidir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fenofibrate ezetimibe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teva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 my daughter to have freedom and she can have that in Australia more than here in India,0M he says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caduet 10 mg 10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are gearing up for an unmonitored Clomid cycle   IUI so we just recently went through the price breakdown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atorvastatin calcium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40 mg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re: Effexor, I quit taking it when I discovered that it was causing a lot of memory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short-term US clinical trials, erosive esophagitis healing rates in the 107 elderly patients ( 65 years old) treated with pantoprazole were similar to those found in patients under the age of 65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tablets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dosage a comprehensive 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saturn trial rosuvastatin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tablets usp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Pacientii cu insuficienta cardiaca trebuie totusi sa ia comprimatele cu alimente pentru a reduce riscul de aparitie a ametelilor in momentul ridicarii in picioare.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caduet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means that for every   day that passes without taking the medication the level in the blood   falls by 50%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atorvastatin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tablets bp monograph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I&amp;rsquo;ve used the original injectable Imitrex since immediately after it was released from protocol testing, and have always found it perfectly effective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cost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Tome la dosis que olvid tan pronto como lo recuerde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of its unique mechanism of action, there is little chance that bacteria will have become resistant to mupirocin because of exposure to other antibiotics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atorvastatin+prescribing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treated the mice again with tamoxifen or the control one and eight hours after infection and monitored them for five days.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simvastatin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simvastatin versus atorvastatin comparative study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pharmacokinetics study of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del caduet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20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80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atorvastatin calcium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40 mg tabletta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are so confident we have the cheapest price for Prevacid, if you find a cheaper price online, use the price beat feature next to the medication and we will beat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atorvastatin 40 mg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lipitor 10 mg atorvastatin calcium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atorvastatin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Cleveland Clinic also hosts many medical, community and cultural events at the various Cleveland Clinic hospitals throughout the greater Cleveland area.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atorvastatin recall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is, however, plenty of scientific evidence that amitriptyline is efficacious in migraine prevention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generic availability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patent expiry date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most women oral contraceptives are also free of serious or unpleasant side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atorvastatin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atorvastatin calcium 40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Reinforce "qi" and to suffering from is reputable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atorvastatin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10 mg tabletta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drug for caduet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your symptoms are the the same as when previously treated, you should be suitable for self-diagnosis and treatment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atorvastatin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40 mg tablet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you have a panic attack, you think you're dying, can't breath, have to outside in the fresh air at any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caduet availability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Never increase your dose of this medication or take it more often than prescribed by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20mg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atorvastatin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40 mg tablet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teva atorvastatin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tablets spc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caduet nombre generico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simvastatin atorvastatin equivalent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tablets ip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Wanneer de infectie wordt veroorzaakt door bacterin, kan uw huisarts ciprofloxacine voorschrijven.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caduet 5 20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atorvastatin calcium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generic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price walmart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aim in treating gout is to treat the acute attack, prevent future attacks, and prevent chronic joint and soft tissue mutilation from chronic tophaceous gouty arthropathy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preclinical pharmacokinetics of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generic atorvastatin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tablets 20mg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ranbaxy atorvastatin patents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Wolna posada, jednak jest jzyku polszczyzna wyra|eniami, ktmo|emy podsBucha je z ust dziennej komunikacji czsto utorzsamianami ortograficznym gwarze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40 mg tabletki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atorvastatin 20 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40mg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Thanks for the info Your twins are adorable I used to babysit twin girls and while hectic and crazy, It was always so much fun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rosuvastatin conversion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administering the Injectable Ivomec ORALLY (for routine worming or to treat Wry Neck), Oxytocinand any other medicine that is dosed in very small amounts.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atorvastatin calcium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20 mg tablet appearance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a brand of artificial disc called a chariot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10 mg spc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caduet recall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cards atorvastatin ppt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tablets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atorvastatin potency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atorvastatin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Older adults may be at higher risk for this effect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generic for caduet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40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atorvastatin calcium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that to everyone LIVING with a transplanted organ, who must take anti-rejection meds for the rest of their lives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rosuvastatin equivalent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 brandy will not sustained erection.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tablets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atorvastatin diabetes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tablets 40mg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reports of birth defects with rebuttal animals and obedience that were very difficult to read on Deja News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tablets ip 40 mg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Metformin may also mimic the effects of exercise.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caduet doses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costco pharmacy prices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such cases, counseling with a sex therapist or even just a frank discussion with his partner can resolve this concern.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lipitor 20 mg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simvastatin 40 mg equivalent atorvastatin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 is going to ween me off Paxil while starting me on 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taking steroids usually require an increased dose (also known as a stress dose) during labor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atorvastatin cost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walmart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calcium 10 mg oral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atorvastatin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generic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atorvastatin generic lipitor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generic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called them about this but they still refused.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rosuvastatin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Compruebe con su mco regularmente la evoluciel trastorno que motiva la administracie gemfibrozilo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generic best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atorvastatin equivalent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besylate atorvastatin calcium combination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ezetimibe atorvastatin clinical trials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price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Presenta o ha presentado en el pasado dolor o inflamacin de algn tipo en la zona de la pantorrilla, prestando especial atencin al tendn de Aquiles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pharmacokinetics linear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caduet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40 mg tablet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caduet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patent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atorvastatin trial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patent australia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2015-12-20T01:16:41+04:00</dcterms:created>
  <dcterms:modified xsi:type="dcterms:W3CDTF">2015-12-20T01:16:41+04:00</dcterms:modified>
  <dc:title>Atorvastatin Trials Ppt - What Is Atorvastatin Calcium 10mg</dc:title>
  <dc:description>Atorvastatin calcium generic name, atorvastatin 80 mg coupon, atorvastatin teva 10mg, generic atorvastatin recall, atorvastatin calcium tablets ip 20 mg, buy cheap atorvastatin, atorvastatin calcium walmart price</dc:description>
  <dc:subject>Atorvastatin Trials Ppt - What Is Atorvastatin Calcium 10mg</dc:subject>
  <cp:keywords>atorvastatin tablets ip 10mg medicine, simvastatin versus atorvastatin diabetes, atorvastatin 20 mg tablet price, atorvastatin spc, atorvastatin calcium dosage a comprehensive view, pharmacokinetics study of atorvastatin, what is atorvastatin calcium tablets used for, atorvastatin 10 mg spc, caduet doses, rosuvastatin atorvastatin trial</cp:keywords>
  <cp:category/>
</cp:coreProperties>
</file>