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4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5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Intrathecal Baclofen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baclofen uk</a:t>
            </a:r>
            <a:br/>
            <a:r>
              <a:rPr b="false" i="false" strike="noStrike" sz="1200" u="none">
                <a:solidFill>
                  <a:srgbClr val="FFFFFF"/>
                </a:solidFill>
                <a:latin typeface="Calibri"/>
              </a:rPr>
              <a:t>order baclofen uk</a:t>
            </a:r>
            <a:br/>
            <a:r>
              <a:rPr b="false" i="false" strike="noStrike" sz="1200" u="none">
                <a:solidFill>
                  <a:srgbClr val="FFFFFF"/>
                </a:solidFill>
                <a:latin typeface="Calibri"/>
              </a:rPr>
              <a:t>cost of intrathecal baclofen pump</a:t>
            </a:r>
            <a:br/>
            <a:r>
              <a:rPr b="false" i="false" strike="noStrike" sz="1200" u="none">
                <a:solidFill>
                  <a:srgbClr val="FFFFFF"/>
                </a:solidFill>
                <a:latin typeface="Calibri"/>
              </a:rPr>
              <a:t>best place to buy baclofen online</a:t>
            </a:r>
            <a:br/>
            <a:r>
              <a:rPr b="false" i="false" strike="noStrike" sz="1200" u="none">
                <a:solidFill>
                  <a:srgbClr val="FFFFFF"/>
                </a:solidFill>
                <a:latin typeface="Calibri"/>
              </a:rPr>
              <a:t>baclofen cost in india</a:t>
            </a:r>
            <a:br/>
            <a:r>
              <a:rPr b="false" i="false" strike="noStrike" sz="1200" u="none">
                <a:solidFill>
                  <a:srgbClr val="FFFFFF"/>
                </a:solidFill>
                <a:latin typeface="Calibri"/>
              </a:rPr>
              <a:t>order baclofen overnight</a:t>
            </a:r>
            <a:br/>
            <a:r>
              <a:rPr b="false" i="false" strike="noStrike" sz="1200" u="none">
                <a:solidFill>
                  <a:srgbClr val="FFFFFF"/>
                </a:solidFill>
                <a:latin typeface="Calibri"/>
              </a:rPr>
              <a:t>baclofen mg dose</a:t>
            </a:r>
            <a:br/>
            <a:r>
              <a:rPr b="false" i="false" strike="noStrike" sz="1200" u="none">
                <a:solidFill>
                  <a:srgbClr val="FFFFFF"/>
                </a:solidFill>
                <a:latin typeface="Calibri"/>
              </a:rPr>
              <a:t>baclofen tablets bp 10mg</a:t>
            </a:r>
            <a:br/>
            <a:r>
              <a:rPr b="false" i="false" strike="noStrike" sz="1200" u="none">
                <a:solidFill>
                  <a:srgbClr val="FFFFFF"/>
                </a:solidFill>
                <a:latin typeface="Calibri"/>
              </a:rPr>
              <a:t>buy baclofen online</a:t>
            </a:r>
            <a:br/>
            <a:r>
              <a:rPr b="false" i="false" strike="noStrike" sz="1200" u="none">
                <a:solidFill>
                  <a:srgbClr val="FFFFFF"/>
                </a:solidFill>
                <a:latin typeface="Calibri"/>
              </a:rPr>
              <a:t>baclofen online kaufen</a:t>
            </a:r>
            <a:br/>
            <a:r>
              <a:rPr b="false" i="false" strike="noStrike" sz="1200" u="none">
                <a:solidFill>
                  <a:srgbClr val="FFFFFF"/>
                </a:solidFill>
                <a:latin typeface="Calibri"/>
              </a:rPr>
              <a:t>I still have my lithium which I&amp;#039;ll have to be on for the rest of my life but dropping certain meds and feeling better has definitely improved my mood..</a:t>
            </a:r>
            <a:br/>
            <a:r>
              <a:rPr b="false" i="false" strike="noStrike" sz="1200" u="none">
                <a:solidFill>
                  <a:srgbClr val="FFFFFF"/>
                </a:solidFill>
                <a:latin typeface="Calibri"/>
              </a:rPr>
              <a:t>baclofen tablets 10mg label leaflet</a:t>
            </a:r>
            <a:br/>
            <a:r>
              <a:rPr b="false" i="false" strike="noStrike" sz="1200" u="none">
                <a:solidFill>
                  <a:srgbClr val="FFFFFF"/>
                </a:solidFill>
                <a:latin typeface="Calibri"/>
              </a:rPr>
              <a:t>Ciprofloxacin hydrochloride and hydrocortisone otic suspension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baclofen online uk</a:t>
            </a:r>
            <a:br/>
            <a:r>
              <a:rPr b="false" i="false" strike="noStrike" sz="1200" u="none">
                <a:solidFill>
                  <a:srgbClr val="FFFFFF"/>
                </a:solidFill>
                <a:latin typeface="Calibri"/>
              </a:rPr>
              <a:t>how many baclofen 10mg to get high</a:t>
            </a:r>
            <a:br/>
            <a:r>
              <a:rPr b="false" i="false" strike="noStrike" sz="1200" u="none">
                <a:solidFill>
                  <a:srgbClr val="FFFFFF"/>
                </a:solidFill>
                <a:latin typeface="Calibri"/>
              </a:rPr>
              <a:t>generic baclofen</a:t>
            </a:r>
            <a:br/>
            <a:r>
              <a:rPr b="false" i="false" strike="noStrike" sz="1200" u="none">
                <a:solidFill>
                  <a:srgbClr val="FFFFFF"/>
                </a:solidFill>
                <a:latin typeface="Calibri"/>
              </a:rPr>
              <a:t>Not only did this ease my initial side effects, but it also helped with the joint pain that many people experience</a:t>
            </a:r>
            <a:br/>
            <a:r>
              <a:rPr b="false" i="false" strike="noStrike" sz="1200" u="none">
                <a:solidFill>
                  <a:srgbClr val="FFFFFF"/>
                </a:solidFill>
                <a:latin typeface="Calibri"/>
              </a:rPr>
              <a:t>baclofen 10 mg tablet</a:t>
            </a:r>
            <a:br/>
            <a:r>
              <a:rPr b="false" i="false" strike="noStrike" sz="1200" u="none">
                <a:solidFill>
                  <a:srgbClr val="FFFFFF"/>
                </a:solidFill>
                <a:latin typeface="Calibri"/>
              </a:rPr>
              <a:t>buy baclofen online canada</a:t>
            </a:r>
            <a:br/>
            <a:r>
              <a:rPr b="false" i="false" strike="noStrike" sz="1200" u="none">
                <a:solidFill>
                  <a:srgbClr val="FFFFFF"/>
                </a:solidFill>
                <a:latin typeface="Calibri"/>
              </a:rPr>
              <a:t>buy baclofen cheap</a:t>
            </a:r>
            <a:br/>
            <a:r>
              <a:rPr b="false" i="false" strike="noStrike" sz="1200" u="none">
                <a:solidFill>
                  <a:srgbClr val="FFFFFF"/>
                </a:solidFill>
                <a:latin typeface="Calibri"/>
              </a:rPr>
              <a:t>baclofen cost nhs</a:t>
            </a:r>
            <a:br/>
            <a:r>
              <a:rPr b="false" i="false" strike="noStrike" sz="1200" u="none">
                <a:solidFill>
                  <a:srgbClr val="FFFFFF"/>
                </a:solidFill>
                <a:latin typeface="Calibri"/>
              </a:rPr>
              <a:t>how many baclofen 10 mg get you high</a:t>
            </a:r>
            <a:br/>
            <a:r>
              <a:rPr b="false" i="false" strike="noStrike" sz="1200" u="none">
                <a:solidFill>
                  <a:srgbClr val="FFFFFF"/>
                </a:solidFill>
                <a:latin typeface="Calibri"/>
              </a:rPr>
              <a:t>Additional cell lines at Rice University have developed sexual-assault prevention curricula for several months or longer that are looking to take a tissue bank.</a:t>
            </a:r>
            <a:br/>
            <a:r>
              <a:rPr b="false" i="false" strike="noStrike" sz="1200" u="none">
                <a:solidFill>
                  <a:srgbClr val="FFFFFF"/>
                </a:solidFill>
                <a:latin typeface="Calibri"/>
              </a:rPr>
              <a:t>baclofen prices walgreens</a:t>
            </a:r>
            <a:br/>
            <a:r>
              <a:rPr b="false" i="false" strike="noStrike" sz="1200" u="none">
                <a:solidFill>
                  <a:srgbClr val="FFFFFF"/>
                </a:solidFill>
                <a:latin typeface="Calibri"/>
              </a:rPr>
              <a:t>Furthermore, online pharmacies don't have a physical store to maintain</a:t>
            </a:r>
            <a:br/>
            <a:r>
              <a:rPr b="false" i="false" strike="noStrike" sz="1200" u="none">
                <a:solidFill>
                  <a:srgbClr val="FFFFFF"/>
                </a:solidFill>
                <a:latin typeface="Calibri"/>
              </a:rPr>
              <a:t>baclofen mg</a:t>
            </a:r>
            <a:br/>
            <a:r>
              <a:rPr b="false" i="false" strike="noStrike" sz="1200" u="none">
                <a:solidFill>
                  <a:srgbClr val="FFFFFF"/>
                </a:solidFill>
                <a:latin typeface="Calibri"/>
              </a:rPr>
              <a:t>baclofen online pharmacy</a:t>
            </a:r>
            <a:br/>
            <a:r>
              <a:rPr b="false" i="false" strike="noStrike" sz="1200" u="none">
                <a:solidFill>
                  <a:srgbClr val="FFFFFF"/>
                </a:solidFill>
                <a:latin typeface="Calibri"/>
              </a:rPr>
              <a:t>baclofen tablets bp 10mg</a:t>
            </a:r>
            <a:br/>
            <a:r>
              <a:rPr b="false" i="false" strike="noStrike" sz="1200" u="none">
                <a:solidFill>
                  <a:srgbClr val="FFFFFF"/>
                </a:solidFill>
                <a:latin typeface="Calibri"/>
              </a:rPr>
              <a:t>baclofen 10 street price</a:t>
            </a:r>
            <a:br/>
            <a:r>
              <a:rPr b="false" i="false" strike="noStrike" sz="1200" u="none">
                <a:solidFill>
                  <a:srgbClr val="FFFFFF"/>
                </a:solidFill>
                <a:latin typeface="Calibri"/>
              </a:rPr>
              <a:t>buy baclofen canada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baclofen price south africa</a:t>
            </a:r>
            <a:br/>
            <a:r>
              <a:rPr b="false" i="false" strike="noStrike" sz="1200" u="none">
                <a:solidFill>
                  <a:srgbClr val="FFFFFF"/>
                </a:solidFill>
                <a:latin typeface="Calibri"/>
              </a:rPr>
              <a:t>baclofen pump surgery cost</a:t>
            </a:r>
            <a:br/>
            <a:r>
              <a:rPr b="false" i="false" strike="noStrike" sz="1200" u="none">
                <a:solidFill>
                  <a:srgbClr val="FFFFFF"/>
                </a:solidFill>
                <a:latin typeface="Calibri"/>
              </a:rPr>
              <a:t>baclofen online</a:t>
            </a:r>
            <a:br/>
            <a:r>
              <a:rPr b="false" i="false" strike="noStrike" sz="1200" u="none">
                <a:solidFill>
                  <a:srgbClr val="FFFFFF"/>
                </a:solidFill>
                <a:latin typeface="Calibri"/>
              </a:rPr>
              <a:t>baclofen online canada</a:t>
            </a:r>
            <a:br/>
            <a:r>
              <a:rPr b="false" i="false" strike="noStrike" sz="1200" u="none">
                <a:solidFill>
                  <a:srgbClr val="FFFFFF"/>
                </a:solidFill>
                <a:latin typeface="Calibri"/>
              </a:rPr>
              <a:t>buy baclofen</a:t>
            </a:r>
            <a:br/>
            <a:r>
              <a:rPr b="false" i="false" strike="noStrike" sz="1200" u="none">
                <a:solidFill>
                  <a:srgbClr val="FFFFFF"/>
                </a:solidFill>
                <a:latin typeface="Calibri"/>
              </a:rPr>
              <a:t>Manufacturers include: Amneal Pharmaceuticals, Apotex Corp., Aurobindo Pharma USA Inc., Dr</a:t>
            </a:r>
            <a:br/>
            <a:r>
              <a:rPr b="false" i="false" strike="noStrike" sz="1200" u="none">
                <a:solidFill>
                  <a:srgbClr val="FFFFFF"/>
                </a:solidFill>
                <a:latin typeface="Calibri"/>
              </a:rPr>
              <a:t>generic baclofen identification</a:t>
            </a:r>
            <a:br/>
            <a:r>
              <a:rPr b="false" i="false" strike="noStrike" sz="1200" u="none">
                <a:solidFill>
                  <a:srgbClr val="FFFFFF"/>
                </a:solidFill>
                <a:latin typeface="Calibri"/>
              </a:rPr>
              <a:t>baclofen 10mg to get high</a:t>
            </a:r>
            <a:br/>
            <a:r>
              <a:rPr b="false" i="false" strike="noStrike" sz="1200" u="none">
                <a:solidFill>
                  <a:srgbClr val="FFFFFF"/>
                </a:solidFill>
                <a:latin typeface="Calibri"/>
              </a:rPr>
              <a:t>Isso da uma certa calma e uma melhora pequena</a:t>
            </a:r>
            <a:br/>
            <a:r>
              <a:rPr b="false" i="false" strike="noStrike" sz="1200" u="none">
                <a:solidFill>
                  <a:srgbClr val="FFFFFF"/>
                </a:solidFill>
                <a:latin typeface="Calibri"/>
              </a:rPr>
              <a:t>baclofen 10 mg overdose</a:t>
            </a:r>
            <a:br/>
            <a:r>
              <a:rPr b="false" i="false" strike="noStrike" sz="1200" u="none">
                <a:solidFill>
                  <a:srgbClr val="FFFFFF"/>
                </a:solidFill>
                <a:latin typeface="Calibri"/>
              </a:rPr>
              <a:t>order baclofen</a:t>
            </a:r>
            <a:br/>
            <a:r>
              <a:rPr b="false" i="false" strike="noStrike" sz="1200" u="none">
                <a:solidFill>
                  <a:srgbClr val="FFFFFF"/>
                </a:solidFill>
                <a:latin typeface="Calibri"/>
              </a:rPr>
              <a:t>baclofen rezeptfrei online kaufen</a:t>
            </a:r>
            <a:br/>
            <a:r>
              <a:rPr b="false" i="false" strike="noStrike" sz="1200" u="none">
                <a:solidFill>
                  <a:srgbClr val="FFFFFF"/>
                </a:solidFill>
                <a:latin typeface="Calibri"/>
              </a:rPr>
              <a:t>can you buy baclofen online</a:t>
            </a:r>
            <a:br/>
            <a:r>
              <a:rPr b="false" i="false" strike="noStrike" sz="1200" u="none">
                <a:solidFill>
                  <a:srgbClr val="FFFFFF"/>
                </a:solidFill>
                <a:latin typeface="Calibri"/>
              </a:rPr>
              <a:t>After a lot of searching and testing, we think we have found my source of inflammation: LYME</a:t>
            </a:r>
            <a:br/>
            <a:r>
              <a:rPr b="false" i="false" strike="noStrike" sz="1200" u="none">
                <a:solidFill>
                  <a:srgbClr val="FFFFFF"/>
                </a:solidFill>
                <a:latin typeface="Calibri"/>
              </a:rPr>
              <a:t>baclofen tablets bp 10mg medication</a:t>
            </a:r>
            <a:br/>
            <a:r>
              <a:rPr b="false" i="false" strike="noStrike" sz="1200" u="none">
                <a:solidFill>
                  <a:srgbClr val="FFFFFF"/>
                </a:solidFill>
                <a:latin typeface="Calibri"/>
              </a:rPr>
              <a:t>baclofen mg dosage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baclofen uk</a:t>
            </a:r>
            <a:br/>
            <a:r>
              <a:rPr b="false" i="false" strike="noStrike" sz="1200" u="none">
                <a:solidFill>
                  <a:srgbClr val="FFFFFF"/>
                </a:solidFill>
                <a:latin typeface="Calibri"/>
              </a:rPr>
              <a:t>buy baclofen 10 mg</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how much does baclofen cost on the street</a:t>
            </a:r>
            <a:br/>
            <a:r>
              <a:rPr b="false" i="false" strike="noStrike" sz="1200" u="none">
                <a:solidFill>
                  <a:srgbClr val="FFFFFF"/>
                </a:solidFill>
                <a:latin typeface="Calibri"/>
              </a:rPr>
              <a:t>how much does baclofen cost</a:t>
            </a:r>
            <a:br/>
            <a:r>
              <a:rPr b="false" i="false" strike="noStrike" sz="1200" u="none">
                <a:solidFill>
                  <a:srgbClr val="FFFFFF"/>
                </a:solidFill>
                <a:latin typeface="Calibri"/>
              </a:rPr>
              <a:t>Appirios la farmac&amp;eacute;utica espacio, de relaciones profesionales</a:t>
            </a:r>
            <a:br/>
            <a:r>
              <a:rPr b="false" i="false" strike="noStrike" sz="1200" u="none">
                <a:solidFill>
                  <a:srgbClr val="FFFFFF"/>
                </a:solidFill>
                <a:latin typeface="Calibri"/>
              </a:rPr>
              <a:t>baclofen tablets usp 10 mg</a:t>
            </a:r>
            <a:br/>
            <a:r>
              <a:rPr b="false" i="false" strike="noStrike" sz="1200" u="none">
                <a:solidFill>
                  <a:srgbClr val="FFFFFF"/>
                </a:solidFill>
                <a:latin typeface="Calibri"/>
              </a:rPr>
              <a:t>baclofen pump cost</a:t>
            </a:r>
            <a:br/>
            <a:r>
              <a:rPr b="false" i="false" strike="noStrike" sz="1200" u="none">
                <a:solidFill>
                  <a:srgbClr val="FFFFFF"/>
                </a:solidFill>
                <a:latin typeface="Calibri"/>
              </a:rPr>
              <a:t>For most people, giving up NSAIDs is the key to treatment</a:t>
            </a:r>
            <a:br/>
            <a:r>
              <a:rPr b="false" i="false" strike="noStrike" sz="1200" u="none">
                <a:solidFill>
                  <a:srgbClr val="FFFFFF"/>
                </a:solidFill>
                <a:latin typeface="Calibri"/>
              </a:rPr>
              <a:t>baclofen 10 mg tablet dosage</a:t>
            </a:r>
            <a:br/>
            <a:r>
              <a:rPr b="false" i="false" strike="noStrike" sz="1200" u="none">
                <a:solidFill>
                  <a:srgbClr val="FFFFFF"/>
                </a:solidFill>
                <a:latin typeface="Calibri"/>
              </a:rPr>
              <a:t>baclofen 10 mg to get high</a:t>
            </a:r>
            <a:br/>
            <a:r>
              <a:rPr b="false" i="false" strike="noStrike" sz="1200" u="none">
                <a:solidFill>
                  <a:srgbClr val="FFFFFF"/>
                </a:solidFill>
                <a:latin typeface="Calibri"/>
              </a:rPr>
              <a:t>Kreatinin klirensi dakikada 21-60 mL olan hastalara, standart doz aral�nda, gnlk standart dozun % 75i verilir</a:t>
            </a:r>
            <a:br/>
            <a:r>
              <a:rPr b="false" i="false" strike="noStrike" sz="1200" u="none">
                <a:solidFill>
                  <a:srgbClr val="FFFFFF"/>
                </a:solidFill>
                <a:latin typeface="Calibri"/>
              </a:rPr>
              <a:t>baclofen price australia</a:t>
            </a:r>
            <a:br/>
            <a:r>
              <a:rPr b="false" i="false" strike="noStrike" sz="1200" u="none">
                <a:solidFill>
                  <a:srgbClr val="FFFFFF"/>
                </a:solidFill>
                <a:latin typeface="Calibri"/>
              </a:rPr>
              <a:t>so could anyone tell me is this a case of the jock itch, or could it be just a case of a skin rash&amp;rdquo;</a:t>
            </a:r>
            <a:br/>
            <a:r>
              <a:rPr b="false" i="false" strike="noStrike" sz="1200" u="none">
                <a:solidFill>
                  <a:srgbClr val="FFFFFF"/>
                </a:solidFill>
                <a:latin typeface="Calibri"/>
              </a:rPr>
              <a:t>buy baclofen online australia</a:t>
            </a:r>
            <a:br/>
            <a:r>
              <a:rPr b="false" i="false" strike="noStrike" sz="1200" u="none">
                <a:solidFill>
                  <a:srgbClr val="FFFFFF"/>
                </a:solidFill>
                <a:latin typeface="Calibri"/>
              </a:rPr>
              <a:t>In the sixth study (119), the 25 or 50 mg/day initial doses of topiramate were followed by respective weekly increments of 25 or 50 mg/day until the target dose of 200 mg/day was reached</a:t>
            </a:r>
            <a:br/>
            <a:r>
              <a:rPr b="false" i="false" strike="noStrike" sz="1200" u="none">
                <a:solidFill>
                  <a:srgbClr val="FFFFFF"/>
                </a:solidFill>
                <a:latin typeface="Calibri"/>
              </a:rPr>
              <a:t>baclofen online kopen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medtronic baclofen pump</a:t>
            </a:r>
            <a:br/>
            <a:r>
              <a:rPr b="false" i="false" strike="noStrike" sz="1200" u="none">
                <a:solidFill>
                  <a:srgbClr val="FFFFFF"/>
                </a:solidFill>
                <a:latin typeface="Calibri"/>
              </a:rPr>
              <a:t>baclofen mg overdose</a:t>
            </a:r>
            <a:br/>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buy baclofen 20 mg</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generic baclofen images</a:t>
            </a:r>
            <a:br/>
            <a:r>
              <a:rPr b="false" i="false" strike="noStrike" sz="1200" u="none">
                <a:solidFill>
                  <a:srgbClr val="FFFFFF"/>
                </a:solidFill>
                <a:latin typeface="Calibri"/>
              </a:rPr>
              <a:t>Fluoxetine for Depression: I've been on Fluoxetine now for a totally of four months - ish</a:t>
            </a:r>
            <a:br/>
            <a:r>
              <a:rPr b="false" i="false" strike="noStrike" sz="1200" u="none">
                <a:solidFill>
                  <a:srgbClr val="FFFFFF"/>
                </a:solidFill>
                <a:latin typeface="Calibri"/>
              </a:rPr>
              <a:t>is there a generic drug for baclofen</a:t>
            </a:r>
            <a:br/>
            <a:r>
              <a:rPr b="false" i="false" strike="noStrike" sz="1200" u="none">
                <a:solidFill>
                  <a:srgbClr val="FFFFFF"/>
                </a:solidFill>
                <a:latin typeface="Calibri"/>
              </a:rPr>
              <a:t>Despite Then That science mushrooms Login in a separate kingdom , till Today no terminated disputes that is Yet , meat or vegetables</a:t>
            </a:r>
            <a:br/>
            <a:r>
              <a:rPr b="false" i="false" strike="noStrike" sz="1200" u="none">
                <a:solidFill>
                  <a:srgbClr val="FFFFFF"/>
                </a:solidFill>
                <a:latin typeface="Calibri"/>
              </a:rPr>
              <a:t>baclofen dosage 30 mg</a:t>
            </a:r>
            <a:br/>
            <a:r>
              <a:rPr b="false" i="false" strike="noStrike" sz="1200" u="none">
                <a:solidFill>
                  <a:srgbClr val="FFFFFF"/>
                </a:solidFill>
                <a:latin typeface="Calibri"/>
              </a:rPr>
              <a:t>order baclofen canada</a:t>
            </a:r>
            <a:br/>
            <a:r>
              <a:rPr b="false" i="false" strike="noStrike" sz="1200" u="none">
                <a:solidFill>
                  <a:srgbClr val="FFFFFF"/>
                </a:solidFill>
                <a:latin typeface="Calibri"/>
              </a:rPr>
              <a:t>Take Celexa exactly as prescribed by your doctor</a:t>
            </a:r>
            <a:br/>
            <a:r>
              <a:rPr b="false" i="false" strike="noStrike" sz="1200" u="none">
                <a:solidFill>
                  <a:srgbClr val="FFFFFF"/>
                </a:solidFill>
                <a:latin typeface="Calibri"/>
              </a:rPr>
              <a:t>order baclofen online usa</a:t>
            </a:r>
            <a:br/>
            <a:r>
              <a:rPr b="false" i="false" strike="noStrike" sz="1200" u="none">
                <a:solidFill>
                  <a:srgbClr val="FFFFFF"/>
                </a:solidFill>
                <a:latin typeface="Calibri"/>
              </a:rPr>
              <a:t>baclofen 20 mg street value</a:t>
            </a:r>
            <a:br/>
            <a:r>
              <a:rPr b="false" i="false" strike="noStrike" sz="1200" u="none">
                <a:solidFill>
                  <a:srgbClr val="FFFFFF"/>
                </a:solidFill>
                <a:latin typeface="Calibri"/>
              </a:rPr>
              <a:t>My pdoc said it depends on the person's body, some have to take it in the AM, some in the PM</a:t>
            </a:r>
            <a:br/>
            <a:r>
              <a:rPr b="false" i="false" strike="noStrike" sz="1200" u="none">
                <a:solidFill>
                  <a:srgbClr val="FFFFFF"/>
                </a:solidFill>
                <a:latin typeface="Calibri"/>
              </a:rPr>
              <a:t>generic baclofen canada</a:t>
            </a:r>
            <a:br/>
            <a:r>
              <a:rPr b="false" i="false" strike="noStrike" sz="1200" u="none">
                <a:solidFill>
                  <a:srgbClr val="FFFFFF"/>
                </a:solidFill>
                <a:latin typeface="Calibri"/>
              </a:rPr>
              <a:t>baclofen mg/kg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baclofen tablets</a:t>
            </a:r>
            <a:br/>
            <a:r>
              <a:rPr b="false" i="false" strike="noStrike" sz="1200" u="none">
                <a:solidFill>
                  <a:srgbClr val="FFFFFF"/>
                </a:solidFill>
                <a:latin typeface="Calibri"/>
              </a:rPr>
              <a:t>baclofen 10 mg tablets</a:t>
            </a:r>
            <a:br/>
            <a:r>
              <a:rPr b="false" i="false" strike="noStrike" sz="1200" u="none">
                <a:solidFill>
                  <a:srgbClr val="FFFFFF"/>
                </a:solidFill>
                <a:latin typeface="Calibri"/>
              </a:rPr>
              <a:t>Stratterais indicated for the treatment of Attention-Deficit/Hyperactivity Disorder (ADHD)</a:t>
            </a:r>
            <a:br/>
            <a:r>
              <a:rPr b="false" i="false" strike="noStrike" sz="1200" u="none">
                <a:solidFill>
                  <a:srgbClr val="FFFFFF"/>
                </a:solidFill>
                <a:latin typeface="Calibri"/>
              </a:rPr>
              <a:t>baclofen 20 mg dosage</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purchase baclofen</a:t>
            </a:r>
            <a:br/>
            <a:r>
              <a:rPr b="false" i="false" strike="noStrike" sz="1200" u="none">
                <a:solidFill>
                  <a:srgbClr val="FFFFFF"/>
                </a:solidFill>
                <a:latin typeface="Calibri"/>
              </a:rPr>
              <a:t>The mislabeled bottles appear to be the result of a packagingerror for this one lot</a:t>
            </a:r>
            <a:br/>
            <a:r>
              <a:rPr b="false" i="false" strike="noStrike" sz="1200" u="none">
                <a:solidFill>
                  <a:srgbClr val="FFFFFF"/>
                </a:solidFill>
                <a:latin typeface="Calibri"/>
              </a:rPr>
              <a:t>baclofen pump cost in india</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baclofen online order</a:t>
            </a:r>
            <a:br/>
            <a:r>
              <a:rPr b="false" i="false" strike="noStrike" sz="1200" u="none">
                <a:solidFill>
                  <a:srgbClr val="FFFFFF"/>
                </a:solidFill>
                <a:latin typeface="Calibri"/>
              </a:rPr>
              <a:t>what is baclofen 10mg tablets used for</a:t>
            </a:r>
            <a:br/>
            <a:r>
              <a:rPr b="false" i="false" strike="noStrike" sz="1200" u="none">
                <a:solidFill>
                  <a:srgbClr val="FFFFFF"/>
                </a:solidFill>
                <a:latin typeface="Calibri"/>
              </a:rPr>
              <a:t>baclofen 10 mg street value</a:t>
            </a:r>
            <a:br/>
            <a:r>
              <a:rPr b="false" i="false" strike="noStrike" sz="1200" u="none">
                <a:solidFill>
                  <a:srgbClr val="FFFFFF"/>
                </a:solidFill>
                <a:latin typeface="Calibri"/>
              </a:rPr>
              <a:t>where can i buy baclofen in the uk</a:t>
            </a:r>
            <a:br/>
            <a:r>
              <a:rPr b="false" i="false" strike="noStrike" sz="1200" u="none">
                <a:solidFill>
                  <a:srgbClr val="FFFFFF"/>
                </a:solidFill>
                <a:latin typeface="Calibri"/>
              </a:rPr>
              <a:t>baclofen 10 mg dose</a:t>
            </a:r>
            <a:br/>
            <a:r>
              <a:rPr b="false" i="false" strike="noStrike" sz="1200" u="none">
                <a:solidFill>
                  <a:srgbClr val="FFFFFF"/>
                </a:solidFill>
                <a:latin typeface="Calibri"/>
              </a:rPr>
              <a:t>In Asia and the Pacific, many cities and the more developed regions (Hong Kong, Singapore, Bali and Taiwan) are free of malaria, but risk may persist in the more rural countryside</a:t>
            </a:r>
            <a:br/>
            <a:r>
              <a:rPr b="false" i="false" strike="noStrike" sz="1200" u="none">
                <a:solidFill>
                  <a:srgbClr val="FFFFFF"/>
                </a:solidFill>
                <a:latin typeface="Calibri"/>
              </a:rPr>
              <a:t>order baclofen online</a:t>
            </a:r>
            <a:br/>
            <a:r>
              <a:rPr b="false" i="false" strike="noStrike" sz="1200" u="none">
                <a:solidFill>
                  <a:srgbClr val="FFFFFF"/>
                </a:solidFill>
                <a:latin typeface="Calibri"/>
              </a:rPr>
              <a:t>Oh my I been using this nasty drug for about 2 years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baclofen online uk</a:t>
            </a:r>
            <a:br/>
            <a:r>
              <a:rPr b="false" i="false" strike="noStrike" sz="1200" u="none">
                <a:solidFill>
                  <a:srgbClr val="FFFFFF"/>
                </a:solidFill>
                <a:latin typeface="Calibri"/>
              </a:rPr>
              <a:t>You must try to find a medication that works for you.</a:t>
            </a:r>
            <a:br/>
            <a:r>
              <a:rPr b="false" i="false" strike="noStrike" sz="1200" u="none">
                <a:solidFill>
                  <a:srgbClr val="FFFFFF"/>
                </a:solidFill>
                <a:latin typeface="Calibri"/>
              </a:rPr>
              <a:t>generic baclofen 10 mg</a:t>
            </a:r>
            <a:br/>
            <a:r>
              <a:rPr b="false" i="false" strike="noStrike" sz="1200" u="none">
                <a:solidFill>
                  <a:srgbClr val="FFFFFF"/>
                </a:solidFill>
                <a:latin typeface="Calibri"/>
              </a:rPr>
              <a:t>intrathecal baclofen cost</a:t>
            </a:r>
            <a:br/>
            <a:r>
              <a:rPr b="false" i="false" strike="noStrike" sz="1200" u="none">
                <a:solidFill>
                  <a:srgbClr val="FFFFFF"/>
                </a:solidFill>
                <a:latin typeface="Calibri"/>
              </a:rPr>
              <a:t>baclofen tablets usp 20 mg</a:t>
            </a:r>
            <a:br/>
            <a:r>
              <a:rPr b="false" i="false" strike="noStrike" sz="1200" u="none">
                <a:solidFill>
                  <a:srgbClr val="FFFFFF"/>
                </a:solidFill>
                <a:latin typeface="Calibri"/>
              </a:rPr>
              <a:t>baclofen price in india</a:t>
            </a:r>
            <a:br/>
            <a:r>
              <a:rPr b="false" i="false" strike="noStrike" sz="1200" u="none">
                <a:solidFill>
                  <a:srgbClr val="FFFFFF"/>
                </a:solidFill>
                <a:latin typeface="Calibri"/>
              </a:rPr>
              <a:t>The most common Ringworm symptoms in dogs are scaly patches with broken hairs, and sometimes the patches will become hairless</a:t>
            </a:r>
            <a:br/>
            <a:r>
              <a:rPr b="false" i="false" strike="noStrike" sz="1200" u="none">
                <a:solidFill>
                  <a:srgbClr val="FFFFFF"/>
                </a:solidFill>
                <a:latin typeface="Calibri"/>
              </a:rPr>
              <a:t>baclofen cost uk</a:t>
            </a:r>
            <a:br/>
            <a:r>
              <a:rPr b="false" i="false" strike="noStrike" sz="1200" u="none">
                <a:solidFill>
                  <a:srgbClr val="FFFFFF"/>
                </a:solidFill>
                <a:latin typeface="Calibri"/>
              </a:rPr>
              <a:t>baclofen online purchase</a:t>
            </a:r>
            <a:br/>
            <a:r>
              <a:rPr b="false" i="false" strike="noStrike" sz="1200" u="none">
                <a:solidFill>
                  <a:srgbClr val="FFFFFF"/>
                </a:solidFill>
                <a:latin typeface="Calibri"/>
              </a:rPr>
              <a:t>how much does a baclofen pump cost</a:t>
            </a:r>
            <a:br/>
            <a:r>
              <a:rPr b="false" i="false" strike="noStrike" sz="1200" u="none">
                <a:solidFill>
                  <a:srgbClr val="FFFFFF"/>
                </a:solidFill>
                <a:latin typeface="Calibri"/>
              </a:rPr>
              <a:t>I forgot to pick up the RX on Friday and my pharmacy is closed on Saturday and Sunday</a:t>
            </a:r>
            <a:br/>
            <a:r>
              <a:rPr b="false" i="false" strike="noStrike" sz="1200" u="none">
                <a:solidFill>
                  <a:srgbClr val="FFFFFF"/>
                </a:solidFill>
                <a:latin typeface="Calibri"/>
              </a:rPr>
              <a:t>baclofen 25 mg tablets</a:t>
            </a:r>
            <a:br/>
            <a:r>
              <a:rPr b="false" i="false" strike="noStrike" sz="1200" u="none">
                <a:solidFill>
                  <a:srgbClr val="FFFFFF"/>
                </a:solidFill>
                <a:latin typeface="Calibri"/>
              </a:rPr>
              <a:t>The capsules are to be taken an hour before food or 2 hours buy zithromax after meals</a:t>
            </a:r>
            <a:br/>
            <a:r>
              <a:rPr b="false" i="false" strike="noStrike" sz="1200" u="none">
                <a:solidFill>
                  <a:srgbClr val="FFFFFF"/>
                </a:solidFill>
                <a:latin typeface="Calibri"/>
              </a:rPr>
              <a:t>buy baclofen tablets</a:t>
            </a:r>
            <a:br/>
            <a:r>
              <a:rPr b="false" i="false" strike="noStrike" sz="1200" u="none">
                <a:solidFill>
                  <a:srgbClr val="FFFFFF"/>
                </a:solidFill>
                <a:latin typeface="Calibri"/>
              </a:rPr>
              <a:t>Liquid ivermectin is an off label alternative that is sometimes used</a:t>
            </a:r>
            <a:br/>
            <a:r>
              <a:rPr b="false" i="false" strike="noStrike" sz="1200" u="none">
                <a:solidFill>
                  <a:srgbClr val="FFFFFF"/>
                </a:solidFill>
                <a:latin typeface="Calibri"/>
              </a:rPr>
              <a:t>baclofen 10 mg dosage</a:t>
            </a:r>
            <a:br/>
            <a:r>
              <a:rPr b="false" i="false" strike="noStrike" sz="1200" u="none">
                <a:solidFill>
                  <a:srgbClr val="FFFFFF"/>
                </a:solidFill>
                <a:latin typeface="Calibri"/>
              </a:rPr>
              <a:t>baclofen 10 mg tabletki</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Please complete a freeconsultation form that can be examined by one of our doctors</a:t>
            </a:r>
            <a:br/>
            <a:r>
              <a:rPr b="false" i="false" strike="noStrike" sz="1200" u="none">
                <a:solidFill>
                  <a:srgbClr val="FFFFFF"/>
                </a:solidFill>
                <a:latin typeface="Calibri"/>
              </a:rPr>
              <a:t>how many 10mg baclofen to get high</a:t>
            </a:r>
            <a:br/>
            <a:r>
              <a:rPr b="false" i="false" strike="noStrike" sz="1200" u="none">
                <a:solidFill>
                  <a:srgbClr val="FFFFFF"/>
                </a:solidFill>
                <a:latin typeface="Calibri"/>
              </a:rPr>
              <a:t>baclofen cost</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baclofen tablets dosage</a:t>
            </a:r>
            <a:br/>
            <a:r>
              <a:rPr b="false" i="false" strike="noStrike" sz="1200" u="none">
                <a:solidFill>
                  <a:srgbClr val="FFFFFF"/>
                </a:solidFill>
                <a:latin typeface="Calibri"/>
              </a:rPr>
              <a:t>baclofen 10 mg tabletas</a:t>
            </a:r>
            <a:br/>
            <a:r>
              <a:rPr b="false" i="false" strike="noStrike" sz="1200" u="none">
                <a:solidFill>
                  <a:srgbClr val="FFFFFF"/>
                </a:solidFill>
                <a:latin typeface="Calibri"/>
              </a:rPr>
              <a:t>baclofen price street</a:t>
            </a:r>
            <a:br/>
            <a:r>
              <a:rPr b="false" i="false" strike="noStrike" sz="1200" u="none">
                <a:solidFill>
                  <a:srgbClr val="FFFFFF"/>
                </a:solidFill>
                <a:latin typeface="Calibri"/>
              </a:rPr>
              <a:t>baclofen tablets ip 10mg</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much does baclofen pump cost</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cheap baclofen</a:t>
            </a:r>
            <a:br/>
            <a:r>
              <a:rPr b="false" i="false" strike="noStrike" sz="1200" u="none">
                <a:solidFill>
                  <a:srgbClr val="FFFFFF"/>
                </a:solidFill>
                <a:latin typeface="Calibri"/>
              </a:rPr>
              <a:t>baclofen online bestellen</a:t>
            </a:r>
            <a:br/>
            <a:r>
              <a:rPr b="false" i="false" strike="noStrike" sz="1200" u="none">
                <a:solidFill>
                  <a:srgbClr val="FFFFFF"/>
                </a:solidFill>
                <a:latin typeface="Calibri"/>
              </a:rPr>
              <a:t>baclofen dosage 40 mg</a:t>
            </a:r>
            <a:br/>
            <a:r>
              <a:rPr b="false" i="false" strike="noStrike" sz="1200" u="none">
                <a:solidFill>
                  <a:srgbClr val="FFFFFF"/>
                </a:solidFill>
                <a:latin typeface="Calibri"/>
              </a:rPr>
              <a:t>liofen baclofen 10 mg tablet</a:t>
            </a:r>
            <a:br/>
            <a:r>
              <a:rPr b="false" i="false" strike="noStrike" sz="1200" u="none">
                <a:solidFill>
                  <a:srgbClr val="FFFFFF"/>
                </a:solidFill>
                <a:latin typeface="Calibri"/>
              </a:rPr>
              <a:t>:-( Didn't do much useful for me (though it did make me sleep) but those drugs vary by person SO MUCH I hope it works for you</a:t>
            </a:r>
            <a:br/>
            <a:r>
              <a:rPr b="false" i="false" strike="noStrike" sz="1200" u="none">
                <a:solidFill>
                  <a:srgbClr val="FFFFFF"/>
                </a:solidFill>
                <a:latin typeface="Calibri"/>
              </a:rPr>
              <a:t>baclofen price increase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baclofen</a:t>
            </a:r>
            <a:br/>
            <a:r>
              <a:rPr b="false" i="false" strike="noStrike" sz="1200" u="none">
                <a:solidFill>
                  <a:srgbClr val="FFFFFF"/>
                </a:solidFill>
                <a:latin typeface="Calibri"/>
              </a:rPr>
              <a:t>If they do occur, the side effects of Generic for Aldactone* are most likely to be minor and temporary</a:t>
            </a:r>
            <a:br/>
            <a:r>
              <a:rPr b="false" i="false" strike="noStrike" sz="1200" u="none">
                <a:solidFill>
                  <a:srgbClr val="FFFFFF"/>
                </a:solidFill>
                <a:latin typeface="Calibri"/>
              </a:rPr>
              <a:t>baclofen tablets 10mg</a:t>
            </a:r>
            <a:br/>
            <a:r>
              <a:rPr b="false" i="false" strike="noStrike" sz="1200" u="none">
                <a:solidFill>
                  <a:srgbClr val="FFFFFF"/>
                </a:solidFill>
                <a:latin typeface="Calibri"/>
              </a:rPr>
              <a:t>buy generic baclofen</a:t>
            </a:r>
            <a:br/>
            <a:r>
              <a:rPr b="false" i="false" strike="noStrike" sz="1200" u="none">
                <a:solidFill>
                  <a:srgbClr val="FFFFFF"/>
                </a:solidFill>
                <a:latin typeface="Calibri"/>
              </a:rPr>
              <a:t>These posts I find can often be over informative yet very vague</a:t>
            </a:r>
            <a:br/>
            <a:r>
              <a:rPr b="false" i="false" strike="noStrike" sz="1200" u="none">
                <a:solidFill>
                  <a:srgbClr val="FFFFFF"/>
                </a:solidFill>
                <a:latin typeface="Calibri"/>
              </a:rPr>
              <a:t>buy cheap baclofen</a:t>
            </a:r>
            <a:br/>
            <a:r>
              <a:rPr b="false" i="false" strike="noStrike" sz="1200" u="none">
                <a:solidFill>
                  <a:srgbClr val="FFFFFF"/>
                </a:solidFill>
                <a:latin typeface="Calibri"/>
              </a:rPr>
              <a:t>baclofen 10 mg oral tablet</a:t>
            </a:r>
            <a:br/>
            <a:r>
              <a:rPr b="false" i="false" strike="noStrike" sz="1200" u="none">
                <a:solidFill>
                  <a:srgbClr val="FFFFFF"/>
                </a:solidFill>
                <a:latin typeface="Calibri"/>
              </a:rPr>
              <a:t>baclofen mg to get high</a:t>
            </a:r>
            <a:br/>
            <a:r>
              <a:rPr b="false" i="false" strike="noStrike" sz="1200" u="none">
                <a:solidFill>
                  <a:srgbClr val="FFFFFF"/>
                </a:solidFill>
                <a:latin typeface="Calibri"/>
              </a:rPr>
              <a:t>We had inquired about Low Dose Naltrexone (not time released) but we finally did our own research on the product</a:t>
            </a:r>
            <a:br/>
            <a:r>
              <a:rPr b="false" i="false" strike="noStrike" sz="1200" u="none">
                <a:solidFill>
                  <a:srgbClr val="FFFFFF"/>
                </a:solidFill>
                <a:latin typeface="Calibri"/>
              </a:rPr>
              <a:t>baclofen mg tablet</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is it legal to buy baclofen online</a:t>
            </a:r>
            <a:br/>
            <a:r>
              <a:rPr b="false" i="false" strike="noStrike" sz="1200" u="none">
                <a:solidFill>
                  <a:srgbClr val="FFFFFF"/>
                </a:solidFill>
                <a:latin typeface="Calibri"/>
              </a:rPr>
              <a:t>baclofen price philippines</a:t>
            </a:r>
            <a:br/>
            <a:r>
              <a:rPr b="false" i="false" strike="noStrike" sz="1200" u="none">
                <a:solidFill>
                  <a:srgbClr val="FFFFFF"/>
                </a:solidFill>
                <a:latin typeface="Calibri"/>
              </a:rPr>
              <a:t>mail order baclofen</a:t>
            </a:r>
            <a:br/>
            <a:r>
              <a:rPr b="false" i="false" strike="noStrike" sz="1200" u="none">
                <a:solidFill>
                  <a:srgbClr val="FFFFFF"/>
                </a:solidFill>
                <a:latin typeface="Calibri"/>
              </a:rPr>
              <a:t>baclofen price uk</a:t>
            </a:r>
            <a:br/>
            <a:r>
              <a:rPr b="false" i="false" strike="noStrike" sz="1200" u="none">
                <a:solidFill>
                  <a:srgbClr val="FFFFFF"/>
                </a:solidFill>
                <a:latin typeface="Calibri"/>
              </a:rPr>
              <a:t>baclofen tablets what are they for</a:t>
            </a:r>
            <a:br/>
            <a:r>
              <a:rPr b="false" i="false" strike="noStrike" sz="1200" u="none">
                <a:solidFill>
                  <a:srgbClr val="FFFFFF"/>
                </a:solidFill>
                <a:latin typeface="Calibri"/>
              </a:rPr>
              <a:t>Now that I'm researching symptoms it's clear that I did have it in some form</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baclofen australia</a:t>
            </a:r>
            <a:br/>
            <a:r>
              <a:rPr b="false" i="false" strike="noStrike" sz="1200" u="none">
                <a:solidFill>
                  <a:srgbClr val="FFFFFF"/>
                </a:solidFill>
                <a:latin typeface="Calibri"/>
              </a:rPr>
              <a:t>purchase baclofen online</a:t>
            </a:r>
            <a:br/>
            <a:r>
              <a:rPr b="false" i="false" strike="noStrike" sz="1200" u="none">
                <a:solidFill>
                  <a:srgbClr val="FFFFFF"/>
                </a:solidFill>
                <a:latin typeface="Calibri"/>
              </a:rPr>
              <a:t>First of all, it will take a long time for you to really feel the zoloft, and most likely at a higher dose than what you are on</a:t>
            </a:r>
            <a:br/>
            <a:r>
              <a:rPr b="false" i="false" strike="noStrike" sz="1200" u="none">
                <a:solidFill>
                  <a:srgbClr val="FFFFFF"/>
                </a:solidFill>
                <a:latin typeface="Calibri"/>
              </a:rPr>
              <a:t>baclofen price</a:t>
            </a:r>
            <a:br/>
            <a:r>
              <a:rPr b="false" i="false" strike="noStrike" sz="1200" u="none">
                <a:solidFill>
                  <a:srgbClr val="FFFFFF"/>
                </a:solidFill>
                <a:latin typeface="Calibri"/>
              </a:rPr>
              <a:t>baclofen generic name</a:t>
            </a:r>
            <a:br/>
            <a:r>
              <a:rPr b="false" i="false" strike="noStrike" sz="1200" u="none">
                <a:solidFill>
                  <a:srgbClr val="FFFFFF"/>
                </a:solidFill>
                <a:latin typeface="Calibri"/>
              </a:rPr>
              <a:t>&amp;ldquo;The side effects of these bleaching agents are far more adverse than people think they may be,&amp;rdquo; says Redah Misbah of Depilex</a:t>
            </a:r>
            <a:br/>
            <a:r>
              <a:rPr b="false" i="false" strike="noStrike" sz="1200" u="none">
                <a:solidFill>
                  <a:srgbClr val="FFFFFF"/>
                </a:solidFill>
                <a:latin typeface="Calibri"/>
              </a:rPr>
              <a:t>how many mg of baclofen to get high</a:t>
            </a:r>
            <a:br/>
            <a:r>
              <a:rPr b="false" i="false" strike="noStrike" sz="1200" u="none">
                <a:solidFill>
                  <a:srgbClr val="FFFFFF"/>
                </a:solidFill>
                <a:latin typeface="Calibri"/>
              </a:rPr>
              <a:t>baclofen rezeptfrei online bestellen</a:t>
            </a:r>
            <a:br/>
            <a:r>
              <a:rPr b="false" i="false" strike="noStrike" sz="1200" u="none">
                <a:solidFill>
                  <a:srgbClr val="FFFFFF"/>
                </a:solidFill>
                <a:latin typeface="Calibri"/>
              </a:rPr>
              <a:t>cost effectiveness of intrathecal baclofen</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baclofen tabletki 10 mg cena</a:t>
            </a:r>
            <a:br/>
            <a:r>
              <a:rPr b="false" i="false" strike="noStrike" sz="1200" u="none">
                <a:solidFill>
                  <a:srgbClr val="FFFFFF"/>
                </a:solidFill>
                <a:latin typeface="Calibri"/>
              </a:rPr>
              <a:t>I began taking Valtrex daily 6 yrs ago to suppress my outbreaks that I still was dealing with every other month</a:t>
            </a:r>
            <a:br/>
            <a:r>
              <a:rPr b="false" i="false" strike="noStrike" sz="1200" u="none">
                <a:solidFill>
                  <a:srgbClr val="FFFFFF"/>
                </a:solidFill>
                <a:latin typeface="Calibri"/>
              </a:rPr>
              <a:t>baclofen pump refill cost</a:t>
            </a:r>
            <a:br/>
            <a:r>
              <a:rPr b="false" i="false" strike="noStrike" sz="1200" u="none">
                <a:solidFill>
                  <a:srgbClr val="FFFFFF"/>
                </a:solidFill>
                <a:latin typeface="Calibri"/>
              </a:rPr>
              <a:t>baclofen 10 mg street price</a:t>
            </a:r>
            <a:br/>
            <a:r>
              <a:rPr b="false" i="false" strike="noStrike" sz="1200" u="none">
                <a:solidFill>
                  <a:srgbClr val="FFFFFF"/>
                </a:solidFill>
                <a:latin typeface="Calibri"/>
              </a:rPr>
              <a:t>baclofen tablets alcohol</a:t>
            </a:r>
            <a:br/>
            <a:r>
              <a:rPr b="false" i="false" strike="noStrike" sz="1200" u="none">
                <a:solidFill>
                  <a:srgbClr val="FFFFFF"/>
                </a:solidFill>
                <a:latin typeface="Calibri"/>
              </a:rPr>
              <a:t>Mefloquine is sold under a number of band names, including Mefliam (made in South Africa) and Mephaquin</a:t>
            </a:r>
            <a:br/>
            <a:r>
              <a:rPr b="false" i="false" strike="noStrike" sz="1200" u="none">
                <a:solidFill>
                  <a:srgbClr val="FFFFFF"/>
                </a:solidFill>
                <a:latin typeface="Calibri"/>
              </a:rPr>
              <a:t>baclofen 10 mg high</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2015-12-20T01:16:39+04:00</dcterms:created>
  <dcterms:modified xsi:type="dcterms:W3CDTF">2015-12-20T01:16:39+04:00</dcterms:modified>
  <dc:title>Order Baclofen Overnight - Cheap Baclofen Uk</dc:title>
  <dc:description>Baclofen cost nhs, baclofen prices walgreens, baclofen pump cost in india, order baclofen online, how much does a baclofen pump cost, baclofen cost, mail order baclofen</dc:description>
  <dc:subject>Order Baclofen Overnight - Cheap Baclofen Uk</dc:subject>
  <cp:keywords>baclofen prices walgreens, baclofen online, cheap baclofen uk, how much does baclofen cost on the street, baclofen tablets, intrathecal baclofen cost, baclofen online purchase, baclofen online bestellen, baclofen tablets 10mg, baclofen price philippines</cp:keywords>
  <cp:category/>
</cp:coreProperties>
</file>