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5.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6.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7.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8.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9.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0.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3.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4.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5.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6.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7.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8.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9.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Cheapest Form Of Accutane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Munafo A, Christian Y, Nussberger J et al</a:t>
            </a:r>
            <a:br/>
            <a:r>
              <a:rPr b="false" i="false" strike="noStrike" sz="1200" u="none">
                <a:solidFill>
                  <a:srgbClr val="FFFFFF"/>
                </a:solidFill>
                <a:latin typeface="Calibri"/>
              </a:rPr>
              <a:t>isotretinoin substitute</a:t>
            </a:r>
            <a:br/>
            <a:r>
              <a:rPr b="false" i="false" strike="noStrike" sz="1200" u="none">
                <a:solidFill>
                  <a:srgbClr val="FFFFFF"/>
                </a:solidFill>
                <a:latin typeface="Calibri"/>
              </a:rPr>
              <a:t>accutane 20-mg once a day</a:t>
            </a:r>
            <a:br/>
            <a:r>
              <a:rPr b="false" i="false" strike="noStrike" sz="1200" u="none">
                <a:solidFill>
                  <a:srgbClr val="FFFFFF"/>
                </a:solidFill>
                <a:latin typeface="Calibri"/>
              </a:rPr>
              <a:t>cost of accutane</a:t>
            </a:r>
            <a:br/>
            <a:r>
              <a:rPr b="false" i="false" strike="noStrike" sz="1200" u="none">
                <a:solidFill>
                  <a:srgbClr val="FFFFFF"/>
                </a:solidFill>
                <a:latin typeface="Calibri"/>
              </a:rPr>
              <a:t>purchase accutane</a:t>
            </a:r>
            <a:br/>
            <a:r>
              <a:rPr b="false" i="false" strike="noStrike" sz="1200" u="none">
                <a:solidFill>
                  <a:srgbClr val="FFFFFF"/>
                </a:solidFill>
                <a:latin typeface="Calibri"/>
              </a:rPr>
              <a:t>accutane prices canada</a:t>
            </a:r>
            <a:br/>
            <a:r>
              <a:rPr b="false" i="false" strike="noStrike" sz="1200" u="none">
                <a:solidFill>
                  <a:srgbClr val="FFFFFF"/>
                </a:solidFill>
                <a:latin typeface="Calibri"/>
              </a:rPr>
              <a:t>accutane discount prices</a:t>
            </a:r>
            <a:br/>
            <a:r>
              <a:rPr b="false" i="false" strike="noStrike" sz="1200" u="none">
                <a:solidFill>
                  <a:srgbClr val="FFFFFF"/>
                </a:solidFill>
                <a:latin typeface="Calibri"/>
              </a:rPr>
              <a:t>isotretinoin fda</a:t>
            </a:r>
            <a:br/>
            <a:r>
              <a:rPr b="false" i="false" strike="noStrike" sz="1200" u="none">
                <a:solidFill>
                  <a:srgbClr val="FFFFFF"/>
                </a:solidFill>
                <a:latin typeface="Calibri"/>
              </a:rPr>
              <a:t>accutane 30 mg twice day</a:t>
            </a:r>
            <a:br/>
            <a:r>
              <a:rPr b="false" i="false" strike="noStrike" sz="1200" u="none">
                <a:solidFill>
                  <a:srgbClr val="FFFFFF"/>
                </a:solidFill>
                <a:latin typeface="Calibri"/>
              </a:rPr>
              <a:t>He just refused to take it any longer</a:t>
            </a:r>
            <a:br/>
            <a:r>
              <a:rPr b="false" i="false" strike="noStrike" sz="1200" u="none">
                <a:solidFill>
                  <a:srgbClr val="FFFFFF"/>
                </a:solidFill>
                <a:latin typeface="Calibri"/>
              </a:rPr>
              <a:t>much does generic accutane cost</a:t>
            </a:r>
            <a:br/>
            <a:r>
              <a:rPr b="false" i="false" strike="noStrike" sz="1200" u="none">
                <a:solidFill>
                  <a:srgbClr val="FFFFFF"/>
                </a:solidFill>
                <a:latin typeface="Calibri"/>
              </a:rPr>
              <a:t>accutane mdl litigation</a:t>
            </a:r>
            <a:br/>
            <a:r>
              <a:rPr b="false" i="false" strike="noStrike" sz="1200" u="none">
                <a:solidFill>
                  <a:srgbClr val="FFFFFF"/>
                </a:solidFill>
                <a:latin typeface="Calibri"/>
              </a:rPr>
              <a:t>The adverse reactions most commonly associated with discontinuation were: convulsions (3.7%), status epilepticus (1.2%), and ataxia (1.2%).</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accutane results timeline pictures</a:t>
            </a:r>
            <a:br/>
            <a:r>
              <a:rPr b="false" i="false" strike="noStrike" sz="1200" u="none">
                <a:solidFill>
                  <a:srgbClr val="FFFFFF"/>
                </a:solidFill>
                <a:latin typeface="Calibri"/>
              </a:rPr>
              <a:t>isotretinoin 50mg</a:t>
            </a:r>
            <a:br/>
            <a:r>
              <a:rPr b="false" i="false" strike="noStrike" sz="1200" u="none">
                <a:solidFill>
                  <a:srgbClr val="FFFFFF"/>
                </a:solidFill>
                <a:latin typeface="Calibri"/>
              </a:rPr>
              <a:t>isotretinoin zahnfleisch</a:t>
            </a:r>
            <a:br/>
            <a:r>
              <a:rPr b="false" i="false" strike="noStrike" sz="1200" u="none">
                <a:solidFill>
                  <a:srgbClr val="FFFFFF"/>
                </a:solidFill>
                <a:latin typeface="Calibri"/>
              </a:rPr>
              <a:t>The antibiotic acts on the anaerobic bacteria which causes the bacterial vaginosis</a:t>
            </a:r>
            <a:br/>
            <a:r>
              <a:rPr b="false" i="false" strike="noStrike" sz="1200" u="none">
                <a:solidFill>
                  <a:srgbClr val="FFFFFF"/>
                </a:solidFill>
                <a:latin typeface="Calibri"/>
              </a:rPr>
              <a:t>accutane online purchase</a:t>
            </a:r>
            <a:br/>
            <a:r>
              <a:rPr b="false" i="false" strike="noStrike" sz="1200" u="none">
                <a:solidFill>
                  <a:srgbClr val="FFFFFF"/>
                </a:solidFill>
                <a:latin typeface="Calibri"/>
              </a:rPr>
              <a:t>Ken jij de voedingssupplementen van PHYTO-VITE? Het bevat natuurlijke anti oxidasen en multivitaminen en mineralen</a:t>
            </a:r>
            <a:br/>
            <a:r>
              <a:rPr b="false" i="false" strike="noStrike" sz="1200" u="none">
                <a:solidFill>
                  <a:srgbClr val="FFFFFF"/>
                </a:solidFill>
                <a:latin typeface="Calibri"/>
              </a:rPr>
              <a:t>accutane prescription expiration</a:t>
            </a:r>
            <a:br/>
            <a:r>
              <a:rPr b="false" i="false" strike="noStrike" sz="1200" u="none">
                <a:solidFill>
                  <a:srgbClr val="FFFFFF"/>
                </a:solidFill>
                <a:latin typeface="Calibri"/>
              </a:rPr>
              <a:t>is 40 mg of accutane too much</a:t>
            </a:r>
            <a:br/>
            <a:r>
              <a:rPr b="false" i="false" strike="noStrike" sz="1200" u="none">
                <a:solidFill>
                  <a:srgbClr val="FFFFFF"/>
                </a:solidFill>
                <a:latin typeface="Calibri"/>
              </a:rPr>
              <a:t>isotretinoin 0.025</a:t>
            </a:r>
            <a:br/>
            <a:r>
              <a:rPr b="false" i="false" strike="noStrike" sz="1200" u="none">
                <a:solidFill>
                  <a:srgbClr val="FFFFFF"/>
                </a:solidFill>
                <a:latin typeface="Calibri"/>
              </a:rPr>
              <a:t>And in Minnesota a few years ago, there was a statewide "experiment" with the anti-seizure drug Dilantin and its generic, phenytoin</a:t>
            </a:r>
            <a:br/>
            <a:r>
              <a:rPr b="false" i="false" strike="noStrike" sz="1200" u="none">
                <a:solidFill>
                  <a:srgbClr val="FFFFFF"/>
                </a:solidFill>
                <a:latin typeface="Calibri"/>
              </a:rPr>
              <a:t>isotretinoin dryness</a:t>
            </a:r>
            <a:br/>
            <a:r>
              <a:rPr b="false" i="false" strike="noStrike" sz="1200" u="none">
                <a:solidFill>
                  <a:srgbClr val="FFFFFF"/>
                </a:solidFill>
                <a:latin typeface="Calibri"/>
              </a:rPr>
              <a:t>I am in unbelievable pain and am not taken seriously enough.</a:t>
            </a:r>
            <a:br/>
            <a:r>
              <a:rPr b="false" i="false" strike="noStrike" sz="1200" u="none">
                <a:solidFill>
                  <a:srgbClr val="FFFFFF"/>
                </a:solidFill>
                <a:latin typeface="Calibri"/>
              </a:rPr>
              <a:t>price accutane australia</a:t>
            </a:r>
            <a:br/>
            <a:r>
              <a:rPr b="false" i="false" strike="noStrike" sz="1200" u="none">
                <a:solidFill>
                  <a:srgbClr val="FFFFFF"/>
                </a:solidFill>
                <a:latin typeface="Calibri"/>
              </a:rPr>
              <a:t>The drug is started after anabolic steroids are stopped</a:t>
            </a:r>
            <a:br/>
            <a:r>
              <a:rPr b="false" i="false" strike="noStrike" sz="1200" u="none">
                <a:solidFill>
                  <a:srgbClr val="FFFFFF"/>
                </a:solidFill>
                <a:latin typeface="Calibri"/>
              </a:rPr>
              <a:t>how can you get accutane out of your system</a:t>
            </a:r>
            <a:br/>
            <a:r>
              <a:rPr b="false" i="false" strike="noStrike" sz="1200" u="none">
                <a:solidFill>
                  <a:srgbClr val="FFFFFF"/>
                </a:solidFill>
                <a:latin typeface="Calibri"/>
              </a:rPr>
              <a:t>buy generic accutane uk</a:t>
            </a:r>
            <a:br/>
            <a:r>
              <a:rPr b="false" i="false" strike="noStrike" sz="1200" u="none">
                <a:solidFill>
                  <a:srgbClr val="FFFFFF"/>
                </a:solidFill>
                <a:latin typeface="Calibri"/>
              </a:rPr>
              <a:t>isotretinoin experience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accutane 10 mg hair loss</a:t>
            </a:r>
            <a:br/>
            <a:r>
              <a:rPr b="false" i="false" strike="noStrike" sz="1200" u="none">
                <a:solidFill>
                  <a:srgbClr val="FFFFFF"/>
                </a:solidFill>
                <a:latin typeface="Calibri"/>
              </a:rPr>
              <a:t>Price of adapalene in UK, India, Philippines, Canada may be cheaper due to cost reason and you can buy online through online pharmacy, Canada pharmacy</a:t>
            </a:r>
            <a:br/>
            <a:r>
              <a:rPr b="false" i="false" strike="noStrike" sz="1200" u="none">
                <a:solidFill>
                  <a:srgbClr val="FFFFFF"/>
                </a:solidFill>
                <a:latin typeface="Calibri"/>
              </a:rPr>
              <a:t>isotretinoin uke 6</a:t>
            </a:r>
            <a:br/>
            <a:r>
              <a:rPr b="false" i="false" strike="noStrike" sz="1200" u="none">
                <a:solidFill>
                  <a:srgbClr val="FFFFFF"/>
                </a:solidFill>
                <a:latin typeface="Calibri"/>
              </a:rPr>
              <a:t>At the same time, Synthroid is feeling the heat from the availability -- and lower cost -- of the generic levothyroxine</a:t>
            </a:r>
            <a:br/>
            <a:r>
              <a:rPr b="false" i="false" strike="noStrike" sz="1200" u="none">
                <a:solidFill>
                  <a:srgbClr val="FFFFFF"/>
                </a:solidFill>
                <a:latin typeface="Calibri"/>
              </a:rPr>
              <a:t>can you still get a prescription for accutane</a:t>
            </a:r>
            <a:br/>
            <a:r>
              <a:rPr b="false" i="false" strike="noStrike" sz="1200" u="none">
                <a:solidFill>
                  <a:srgbClr val="FFFFFF"/>
                </a:solidFill>
                <a:latin typeface="Calibri"/>
              </a:rPr>
              <a:t>I have not allowed acetaminophen in my house for decades, other than when it comes mixed with hydrocodone, and, even there, I avoid it unless absolutely necessary</a:t>
            </a:r>
            <a:br/>
            <a:r>
              <a:rPr b="false" i="false" strike="noStrike" sz="1200" u="none">
                <a:solidFill>
                  <a:srgbClr val="FFFFFF"/>
                </a:solidFill>
                <a:latin typeface="Calibri"/>
              </a:rPr>
              <a:t>where can i buy accutane in the philippines</a:t>
            </a:r>
            <a:br/>
            <a:r>
              <a:rPr b="false" i="false" strike="noStrike" sz="1200" u="none">
                <a:solidFill>
                  <a:srgbClr val="FFFFFF"/>
                </a:solidFill>
                <a:latin typeface="Calibri"/>
              </a:rPr>
              <a:t>although I was also told it would help prevent damage to the stomach from the pain killers I already take for arthritis</a:t>
            </a:r>
            <a:br/>
            <a:r>
              <a:rPr b="false" i="false" strike="noStrike" sz="1200" u="none">
                <a:solidFill>
                  <a:srgbClr val="FFFFFF"/>
                </a:solidFill>
                <a:latin typeface="Calibri"/>
              </a:rPr>
              <a:t>can i buy accutane online</a:t>
            </a:r>
            <a:br/>
            <a:r>
              <a:rPr b="false" i="false" strike="noStrike" sz="1200" u="none">
                <a:solidFill>
                  <a:srgbClr val="FFFFFF"/>
                </a:solidFill>
                <a:latin typeface="Calibri"/>
              </a:rPr>
              <a:t>buying accutane online yahoo answers</a:t>
            </a:r>
            <a:br/>
            <a:r>
              <a:rPr b="false" i="false" strike="noStrike" sz="1200" u="none">
                <a:solidFill>
                  <a:srgbClr val="FFFFFF"/>
                </a:solidFill>
                <a:latin typeface="Calibri"/>
              </a:rPr>
              <a:t>where can you buy accutane</a:t>
            </a:r>
            <a:br/>
            <a:r>
              <a:rPr b="false" i="false" strike="noStrike" sz="1200" u="none">
                <a:solidFill>
                  <a:srgbClr val="FFFFFF"/>
                </a:solidFill>
                <a:latin typeface="Calibri"/>
              </a:rPr>
              <a:t>isotretinoin 5mg capsules</a:t>
            </a:r>
            <a:br/>
            <a:r>
              <a:rPr b="false" i="false" strike="noStrike" sz="1200" u="none">
                <a:solidFill>
                  <a:srgbClr val="FFFFFF"/>
                </a:solidFill>
                <a:latin typeface="Calibri"/>
              </a:rPr>
              <a:t>isotretinoin 20 mg price</a:t>
            </a:r>
            <a:br/>
            <a:r>
              <a:rPr b="false" i="false" strike="noStrike" sz="1200" u="none">
                <a:solidFill>
                  <a:srgbClr val="FFFFFF"/>
                </a:solidFill>
                <a:latin typeface="Calibri"/>
              </a:rPr>
              <a:t>10mg of accutane per day</a:t>
            </a:r>
            <a:br/>
            <a:r>
              <a:rPr b="false" i="false" strike="noStrike" sz="1200" u="none">
                <a:solidFill>
                  <a:srgbClr val="FFFFFF"/>
                </a:solidFill>
                <a:latin typeface="Calibri"/>
              </a:rPr>
              <a:t>accutane 50mg a day</a:t>
            </a:r>
            <a:br/>
            <a:r>
              <a:rPr b="false" i="false" strike="noStrike" sz="1200" u="none">
                <a:solidFill>
                  <a:srgbClr val="FFFFFF"/>
                </a:solidFill>
                <a:latin typeface="Calibri"/>
              </a:rPr>
              <a:t>isotretinoin msds</a:t>
            </a:r>
            <a:br/>
            <a:r>
              <a:rPr b="false" i="false" strike="noStrike" sz="1200" u="none">
                <a:solidFill>
                  <a:srgbClr val="FFFFFF"/>
                </a:solidFill>
                <a:latin typeface="Calibri"/>
              </a:rPr>
              <a:t>First of all, it will take a long time for you to really feel the zoloft, and most likely at a higher dose than what you are on</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40 mg accutane for 6 months</a:t>
            </a:r>
            <a:br/>
            <a:r>
              <a:rPr b="false" i="false" strike="noStrike" sz="1200" u="none">
                <a:solidFill>
                  <a:srgbClr val="FFFFFF"/>
                </a:solidFill>
                <a:latin typeface="Calibri"/>
              </a:rPr>
              <a:t>isotretinoin 30 mg</a:t>
            </a:r>
            <a:br/>
            <a:r>
              <a:rPr b="false" i="false" strike="noStrike" sz="1200" u="none">
                <a:solidFill>
                  <a:srgbClr val="FFFFFF"/>
                </a:solidFill>
                <a:latin typeface="Calibri"/>
              </a:rPr>
              <a:t>Now that I'm researching symptoms it's clear that I did have it in some form</a:t>
            </a:r>
            <a:br/>
            <a:r>
              <a:rPr b="false" i="false" strike="noStrike" sz="1200" u="none">
                <a:solidFill>
                  <a:srgbClr val="FFFFFF"/>
                </a:solidFill>
                <a:latin typeface="Calibri"/>
              </a:rPr>
              <a:t>how long to get accutane prescription</a:t>
            </a:r>
            <a:br/>
            <a:r>
              <a:rPr b="false" i="false" strike="noStrike" sz="1200" u="none">
                <a:solidFill>
                  <a:srgbClr val="FFFFFF"/>
                </a:solidFill>
                <a:latin typeface="Calibri"/>
              </a:rPr>
              <a:t>Generic acyclovir is significantly cheaper</a:t>
            </a:r>
            <a:br/>
            <a:r>
              <a:rPr b="false" i="false" strike="noStrike" sz="1200" u="none">
                <a:solidFill>
                  <a:srgbClr val="FFFFFF"/>
                </a:solidFill>
                <a:latin typeface="Calibri"/>
              </a:rPr>
              <a:t>is 20mg of accutane enough</a:t>
            </a:r>
            <a:br/>
            <a:r>
              <a:rPr b="false" i="false" strike="noStrike" sz="1200" u="none">
                <a:solidFill>
                  <a:srgbClr val="FFFFFF"/>
                </a:solidFill>
                <a:latin typeface="Calibri"/>
              </a:rPr>
              <a:t>how long does it take to get a prescription for accutane</a:t>
            </a:r>
            <a:br/>
            <a:r>
              <a:rPr b="false" i="false" strike="noStrike" sz="1200" u="none">
                <a:solidFill>
                  <a:srgbClr val="FFFFFF"/>
                </a:solidFill>
                <a:latin typeface="Calibri"/>
              </a:rPr>
              <a:t>isotretinoin liver</a:t>
            </a:r>
            <a:br/>
            <a:r>
              <a:rPr b="false" i="false" strike="noStrike" sz="1200" u="none">
                <a:solidFill>
                  <a:srgbClr val="FFFFFF"/>
                </a:solidFill>
                <a:latin typeface="Calibri"/>
              </a:rPr>
              <a:t>Before using tamoxifen, tell your doctor if you have liver disease, high triglycerides (a type of fat in the blood), a history of cataract, or a history of stroke or blood clot</a:t>
            </a:r>
            <a:br/>
            <a:r>
              <a:rPr b="false" i="false" strike="noStrike" sz="1200" u="none">
                <a:solidFill>
                  <a:srgbClr val="FFFFFF"/>
                </a:solidFill>
                <a:latin typeface="Calibri"/>
              </a:rPr>
              <a:t>buy roche accutane online uk</a:t>
            </a:r>
            <a:br/>
            <a:r>
              <a:rPr b="false" i="false" strike="noStrike" sz="1200" u="none">
                <a:solidFill>
                  <a:srgbClr val="FFFFFF"/>
                </a:solidFill>
                <a:latin typeface="Calibri"/>
              </a:rPr>
              <a:t>order accutane online no prescription</a:t>
            </a:r>
            <a:br/>
            <a:r>
              <a:rPr b="false" i="false" strike="noStrike" sz="1200" u="none">
                <a:solidFill>
                  <a:srgbClr val="FFFFFF"/>
                </a:solidFill>
                <a:latin typeface="Calibri"/>
              </a:rPr>
              <a:t>Answer: The entire breast is removed along with underlying muscles, fascia, and associated lymph nodes</a:t>
            </a:r>
            <a:br/>
            <a:r>
              <a:rPr b="false" i="false" strike="noStrike" sz="1200" u="none">
                <a:solidFill>
                  <a:srgbClr val="FFFFFF"/>
                </a:solidFill>
                <a:latin typeface="Calibri"/>
              </a:rPr>
              <a:t>how to buy accutane in mexico</a:t>
            </a:r>
            <a:br/>
            <a:r>
              <a:rPr b="false" i="false" strike="noStrike" sz="1200" u="none">
                <a:solidFill>
                  <a:srgbClr val="FFFFFF"/>
                </a:solidFill>
                <a:latin typeface="Calibri"/>
              </a:rPr>
              <a:t>where can i buy generic accutane</a:t>
            </a:r>
            <a:br/>
            <a:r>
              <a:rPr b="false" i="false" strike="noStrike" sz="1200" u="none">
                <a:solidFill>
                  <a:srgbClr val="FFFFFF"/>
                </a:solidFill>
                <a:latin typeface="Calibri"/>
              </a:rPr>
              <a:t>no prescription accutane</a:t>
            </a:r>
            <a:br/>
            <a:r>
              <a:rPr b="false" i="false" strike="noStrike" sz="1200" u="none">
                <a:solidFill>
                  <a:srgbClr val="FFFFFF"/>
                </a:solidFill>
                <a:latin typeface="Calibri"/>
              </a:rPr>
              <a:t>Holesterol sam skinula za samo mesec dana Pu er cajem koji piju tibetanci jer jedu izuzetno masno</a:t>
            </a:r>
            <a:br/>
            <a:r>
              <a:rPr b="false" i="false" strike="noStrike" sz="1200" u="none">
                <a:solidFill>
                  <a:srgbClr val="FFFFFF"/>
                </a:solidFill>
                <a:latin typeface="Calibri"/>
              </a:rPr>
              <a:t>where can i buy accutane for acne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safe place to buy accutane online</a:t>
            </a:r>
            <a:br/>
            <a:r>
              <a:rPr b="false" i="false" strike="noStrike" sz="1200" u="none">
                <a:solidFill>
                  <a:srgbClr val="FFFFFF"/>
                </a:solidFill>
                <a:latin typeface="Calibri"/>
              </a:rPr>
              <a:t>accutane discounts coupon</a:t>
            </a:r>
            <a:br/>
            <a:r>
              <a:rPr b="false" i="false" strike="noStrike" sz="1200" u="none">
                <a:solidFill>
                  <a:srgbClr val="FFFFFF"/>
                </a:solidFill>
                <a:latin typeface="Calibri"/>
              </a:rPr>
              <a:t>isotretinoin nausea</a:t>
            </a:r>
            <a:br/>
            <a:r>
              <a:rPr b="false" i="false" strike="noStrike" sz="1200" u="none">
                <a:solidFill>
                  <a:srgbClr val="FFFFFF"/>
                </a:solidFill>
                <a:latin typeface="Calibri"/>
              </a:rPr>
              <a:t>Why is this so important? First and most obviously, because the pope did not follow verbatim what Our Lady requested</a:t>
            </a:r>
            <a:br/>
            <a:r>
              <a:rPr b="false" i="false" strike="noStrike" sz="1200" u="none">
                <a:solidFill>
                  <a:srgbClr val="FFFFFF"/>
                </a:solidFill>
                <a:latin typeface="Calibri"/>
              </a:rPr>
              <a:t>is 80 mg of accutane a high dose</a:t>
            </a:r>
            <a:br/>
            <a:r>
              <a:rPr b="false" i="false" strike="noStrike" sz="1200" u="none">
                <a:solidFill>
                  <a:srgbClr val="FFFFFF"/>
                </a:solidFill>
                <a:latin typeface="Calibri"/>
              </a:rPr>
              <a:t>best site buy accutane online</a:t>
            </a:r>
            <a:br/>
            <a:r>
              <a:rPr b="false" i="false" strike="noStrike" sz="1200" u="none">
                <a:solidFill>
                  <a:srgbClr val="FFFFFF"/>
                </a:solidFill>
                <a:latin typeface="Calibri"/>
              </a:rPr>
              <a:t>Bhr watts(1992) Quotation related to twisting options the middle cortical anchoring screws with emergency replacing on the inside cadaver mible</a:t>
            </a:r>
            <a:br/>
            <a:r>
              <a:rPr b="false" i="false" strike="noStrike" sz="1200" u="none">
                <a:solidFill>
                  <a:srgbClr val="FFFFFF"/>
                </a:solidFill>
                <a:latin typeface="Calibri"/>
              </a:rPr>
              <a:t>isotretinoin online canada</a:t>
            </a:r>
            <a:br/>
            <a:r>
              <a:rPr b="false" i="false" strike="noStrike" sz="1200" u="none">
                <a:solidFill>
                  <a:srgbClr val="FFFFFF"/>
                </a:solidFill>
                <a:latin typeface="Calibri"/>
              </a:rPr>
              <a:t>accutane 10mg a day</a:t>
            </a:r>
            <a:br/>
            <a:r>
              <a:rPr b="false" i="false" strike="noStrike" sz="1200" u="none">
                <a:solidFill>
                  <a:srgbClr val="FFFFFF"/>
                </a:solidFill>
                <a:latin typeface="Calibri"/>
              </a:rPr>
              <a:t>accutane month 2 clear</a:t>
            </a:r>
            <a:br/>
            <a:r>
              <a:rPr b="false" i="false" strike="noStrike" sz="1200" u="none">
                <a:solidFill>
                  <a:srgbClr val="FFFFFF"/>
                </a:solidFill>
                <a:latin typeface="Calibri"/>
              </a:rPr>
              <a:t>In addition, 26% of oxcarbazepine-treated patients and 12% of placebo-treated patients experienced somnolence</a:t>
            </a:r>
            <a:br/>
            <a:r>
              <a:rPr b="false" i="false" strike="noStrike" sz="1200" u="none">
                <a:solidFill>
                  <a:srgbClr val="FFFFFF"/>
                </a:solidFill>
                <a:latin typeface="Calibri"/>
              </a:rPr>
              <a:t>accutane family history mental illness</a:t>
            </a:r>
            <a:br/>
            <a:r>
              <a:rPr b="false" i="false" strike="noStrike" sz="1200" u="none">
                <a:solidFill>
                  <a:srgbClr val="FFFFFF"/>
                </a:solidFill>
                <a:latin typeface="Calibri"/>
              </a:rPr>
              <a:t>buy accutane online usa</a:t>
            </a:r>
            <a:br/>
            <a:r>
              <a:rPr b="false" i="false" strike="noStrike" sz="1200" u="none">
                <a:solidFill>
                  <a:srgbClr val="FFFFFF"/>
                </a:solidFill>
                <a:latin typeface="Calibri"/>
              </a:rPr>
              <a:t>mail order isotretinoin</a:t>
            </a:r>
            <a:br/>
            <a:r>
              <a:rPr b="false" i="false" strike="noStrike" sz="1200" u="none">
                <a:solidFill>
                  <a:srgbClr val="FFFFFF"/>
                </a:solidFill>
                <a:latin typeface="Calibri"/>
              </a:rPr>
              <a:t>isotretinoin online pharmacy</a:t>
            </a:r>
            <a:br/>
            <a:r>
              <a:rPr b="false" i="false" strike="noStrike" sz="1200" u="none">
                <a:solidFill>
                  <a:srgbClr val="FFFFFF"/>
                </a:solidFill>
                <a:latin typeface="Calibri"/>
              </a:rPr>
              <a:t>Would those benzose did more worse than we thought? Or did we reduce too much</a:t>
            </a:r>
            <a:br/>
            <a:r>
              <a:rPr b="false" i="false" strike="noStrike" sz="1200" u="none">
                <a:solidFill>
                  <a:srgbClr val="FFFFFF"/>
                </a:solidFill>
                <a:latin typeface="Calibri"/>
              </a:rPr>
              <a:t>isotretinoin 20mg</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Cases of overdosage with Coreg alone or in combination with other drugs have been reported</a:t>
            </a:r>
            <a:br/>
            <a:r>
              <a:rPr b="false" i="false" strike="noStrike" sz="1200" u="none">
                <a:solidFill>
                  <a:srgbClr val="FFFFFF"/>
                </a:solidFill>
                <a:latin typeface="Calibri"/>
              </a:rPr>
              <a:t>get accutane prescription</a:t>
            </a:r>
            <a:br/>
            <a:r>
              <a:rPr b="false" i="false" strike="noStrike" sz="1200" u="none">
                <a:solidFill>
                  <a:srgbClr val="FFFFFF"/>
                </a:solidFill>
                <a:latin typeface="Calibri"/>
              </a:rPr>
              <a:t>starting accutane on 80 mg</a:t>
            </a:r>
            <a:br/>
            <a:r>
              <a:rPr b="false" i="false" strike="noStrike" sz="1200" u="none">
                <a:solidFill>
                  <a:srgbClr val="FFFFFF"/>
                </a:solidFill>
                <a:latin typeface="Calibri"/>
              </a:rPr>
              <a:t>In that time they have endured many painful ups and downs, but many remain convinced that the West is moribund and that only the new economies offer the hope of real growth.</a:t>
            </a:r>
            <a:br/>
            <a:r>
              <a:rPr b="false" i="false" strike="noStrike" sz="1200" u="none">
                <a:solidFill>
                  <a:srgbClr val="FFFFFF"/>
                </a:solidFill>
                <a:latin typeface="Calibri"/>
              </a:rPr>
              <a:t>order accutane online uk</a:t>
            </a:r>
            <a:br/>
            <a:r>
              <a:rPr b="false" i="false" strike="noStrike" sz="1200" u="none">
                <a:solidFill>
                  <a:srgbClr val="FFFFFF"/>
                </a:solidFill>
                <a:latin typeface="Calibri"/>
              </a:rPr>
              <a:t>isotretinoin for sale</a:t>
            </a:r>
            <a:br/>
            <a:r>
              <a:rPr b="false" i="false" strike="noStrike" sz="1200" u="none">
                <a:solidFill>
                  <a:srgbClr val="FFFFFF"/>
                </a:solidFill>
                <a:latin typeface="Calibri"/>
              </a:rPr>
              <a:t>We do not provide coupon, discount and rebate for adapalene gel 0.1 and 0.3, or Differin gel 0.1 and 0.3</a:t>
            </a:r>
            <a:br/>
            <a:r>
              <a:rPr b="false" i="false" strike="noStrike" sz="1200" u="none">
                <a:solidFill>
                  <a:srgbClr val="FFFFFF"/>
                </a:solidFill>
                <a:latin typeface="Calibri"/>
              </a:rPr>
              <a:t>where to buy accutane in canada</a:t>
            </a:r>
            <a:br/>
            <a:r>
              <a:rPr b="false" i="false" strike="noStrike" sz="1200" u="none">
                <a:solidFill>
                  <a:srgbClr val="FFFFFF"/>
                </a:solidFill>
                <a:latin typeface="Calibri"/>
              </a:rPr>
              <a:t>long get accutane prescription</a:t>
            </a:r>
            <a:br/>
            <a:r>
              <a:rPr b="false" i="false" strike="noStrike" sz="1200" u="none">
                <a:solidFill>
                  <a:srgbClr val="FFFFFF"/>
                </a:solidFill>
                <a:latin typeface="Calibri"/>
              </a:rPr>
              <a:t>buying accutane online uk</a:t>
            </a:r>
            <a:br/>
            <a:r>
              <a:rPr b="false" i="false" strike="noStrike" sz="1200" u="none">
                <a:solidFill>
                  <a:srgbClr val="FFFFFF"/>
                </a:solidFill>
                <a:latin typeface="Calibri"/>
              </a:rPr>
              <a:t>where to purchase accutane</a:t>
            </a:r>
            <a:br/>
            <a:r>
              <a:rPr b="false" i="false" strike="noStrike" sz="1200" u="none">
                <a:solidFill>
                  <a:srgbClr val="FFFFFF"/>
                </a:solidFill>
                <a:latin typeface="Calibri"/>
              </a:rPr>
              <a:t>accutane 60 mg per day 130 lbs</a:t>
            </a:r>
            <a:br/>
            <a:r>
              <a:rPr b="false" i="false" strike="noStrike" sz="1200" u="none">
                <a:solidFill>
                  <a:srgbClr val="FFFFFF"/>
                </a:solidFill>
                <a:latin typeface="Calibri"/>
              </a:rPr>
              <a:t>Etiologically, this common condition can be categorized as prerenal, intrinsic or postrenal</a:t>
            </a:r>
            <a:br/>
            <a:r>
              <a:rPr b="false" i="false" strike="noStrike" sz="1200" u="none">
                <a:solidFill>
                  <a:srgbClr val="FFFFFF"/>
                </a:solidFill>
                <a:latin typeface="Calibri"/>
              </a:rPr>
              <a:t>isotretinoin 40 mg reviews</a:t>
            </a:r>
            <a:br/>
            <a:r>
              <a:rPr b="false" i="false" strike="noStrike" sz="1200" u="none">
                <a:solidFill>
                  <a:srgbClr val="FFFFFF"/>
                </a:solidFill>
                <a:latin typeface="Calibri"/>
              </a:rPr>
              <a:t>isotretinoin use in dogs</a:t>
            </a:r>
            <a:br/>
            <a:r>
              <a:rPr b="false" i="false" strike="noStrike" sz="1200" u="none">
                <a:solidFill>
                  <a:srgbClr val="FFFFFF"/>
                </a:solidFill>
                <a:latin typeface="Calibri"/>
              </a:rPr>
              <a:t>do the research on topix if u want to</a:t>
            </a:r>
            <a:br/>
            <a:r>
              <a:rPr b="false" i="false" strike="noStrike" sz="1200" u="none">
                <a:solidFill>
                  <a:srgbClr val="FFFFFF"/>
                </a:solidFill>
                <a:latin typeface="Calibri"/>
              </a:rPr>
              <a:t>isotretinoin 40 mg</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isotretinoin hidradenitis suppurativa</a:t>
            </a:r>
            <a:br/>
            <a:r>
              <a:rPr b="false" i="false" strike="noStrike" sz="1200" u="none">
                <a:solidFill>
                  <a:srgbClr val="FFFFFF"/>
                </a:solidFill>
                <a:latin typeface="Calibri"/>
              </a:rPr>
              <a:t>buy accutane mastercard</a:t>
            </a:r>
            <a:br/>
            <a:r>
              <a:rPr b="false" i="false" strike="noStrike" sz="1200" u="none">
                <a:solidFill>
                  <a:srgbClr val="FFFFFF"/>
                </a:solidFill>
                <a:latin typeface="Calibri"/>
              </a:rPr>
              <a:t>isotretinoin acne</a:t>
            </a:r>
            <a:br/>
            <a:r>
              <a:rPr b="false" i="false" strike="noStrike" sz="1200" u="none">
                <a:solidFill>
                  <a:srgbClr val="FFFFFF"/>
                </a:solidFill>
                <a:latin typeface="Calibri"/>
              </a:rPr>
              <a:t>isotretinoin uke 7</a:t>
            </a:r>
            <a:br/>
            <a:r>
              <a:rPr b="false" i="false" strike="noStrike" sz="1200" u="none">
                <a:solidFill>
                  <a:srgbClr val="FFFFFF"/>
                </a:solidFill>
                <a:latin typeface="Calibri"/>
              </a:rPr>
              <a:t>Everywhere capitulate periarteritis Renova in wounds or on your Google conformance</a:t>
            </a:r>
            <a:br/>
            <a:r>
              <a:rPr b="false" i="false" strike="noStrike" sz="1200" u="none">
                <a:solidFill>
                  <a:srgbClr val="FFFFFF"/>
                </a:solidFill>
                <a:latin typeface="Calibri"/>
              </a:rPr>
              <a:t>is it safe to buy accutane online</a:t>
            </a:r>
            <a:br/>
            <a:r>
              <a:rPr b="false" i="false" strike="noStrike" sz="1200" u="none">
                <a:solidFill>
                  <a:srgbClr val="FFFFFF"/>
                </a:solidFill>
                <a:latin typeface="Calibri"/>
              </a:rPr>
              <a:t>how long is an accutane prescription good for</a:t>
            </a:r>
            <a:br/>
            <a:r>
              <a:rPr b="false" i="false" strike="noStrike" sz="1200" u="none">
                <a:solidFill>
                  <a:srgbClr val="FFFFFF"/>
                </a:solidFill>
                <a:latin typeface="Calibri"/>
              </a:rPr>
              <a:t>1 mg per kg accutane</a:t>
            </a:r>
            <a:br/>
            <a:r>
              <a:rPr b="false" i="false" strike="noStrike" sz="1200" u="none">
                <a:solidFill>
                  <a:srgbClr val="FFFFFF"/>
                </a:solidFill>
                <a:latin typeface="Calibri"/>
              </a:rPr>
              <a:t>buy accutane canada</a:t>
            </a:r>
            <a:br/>
            <a:r>
              <a:rPr b="false" i="false" strike="noStrike" sz="1200" u="none">
                <a:solidFill>
                  <a:srgbClr val="FFFFFF"/>
                </a:solidFill>
                <a:latin typeface="Calibri"/>
              </a:rPr>
              <a:t>average cost generic accutane</a:t>
            </a:r>
            <a:br/>
            <a:r>
              <a:rPr b="false" i="false" strike="noStrike" sz="1200" u="none">
                <a:solidFill>
                  <a:srgbClr val="FFFFFF"/>
                </a:solidFill>
                <a:latin typeface="Calibri"/>
              </a:rPr>
              <a:t>accutane no rx</a:t>
            </a:r>
            <a:br/>
            <a:r>
              <a:rPr b="false" i="false" strike="noStrike" sz="1200" u="none">
                <a:solidFill>
                  <a:srgbClr val="FFFFFF"/>
                </a:solidFill>
                <a:latin typeface="Calibri"/>
              </a:rPr>
              <a:t>Yea, honestly if it had been me I&amp;#39;d probably have been just as bothered and then calmed down a little</a:t>
            </a:r>
            <a:br/>
            <a:r>
              <a:rPr b="false" i="false" strike="noStrike" sz="1200" u="none">
                <a:solidFill>
                  <a:srgbClr val="FFFFFF"/>
                </a:solidFill>
                <a:latin typeface="Calibri"/>
              </a:rPr>
              <a:t>isotretinoin 10mg price in india</a:t>
            </a:r>
            <a:br/>
            <a:r>
              <a:rPr b="false" i="false" strike="noStrike" sz="1200" u="none">
                <a:solidFill>
                  <a:srgbClr val="FFFFFF"/>
                </a:solidFill>
                <a:latin typeface="Calibri"/>
              </a:rPr>
              <a:t>can you get accutane online</a:t>
            </a:r>
            <a:br/>
            <a:r>
              <a:rPr b="false" i="false" strike="noStrike" sz="1200" u="none">
                <a:solidFill>
                  <a:srgbClr val="FFFFFF"/>
                </a:solidFill>
                <a:latin typeface="Calibri"/>
              </a:rPr>
              <a:t>40 mg of accutane a week</a:t>
            </a:r>
            <a:br/>
            <a:r>
              <a:rPr b="false" i="false" strike="noStrike" sz="1200" u="none">
                <a:solidFill>
                  <a:srgbClr val="FFFFFF"/>
                </a:solidFill>
                <a:latin typeface="Calibri"/>
              </a:rPr>
              <a:t>isotretinoin medication guide</a:t>
            </a:r>
            <a:br/>
            <a:r>
              <a:rPr b="false" i="false" strike="noStrike" sz="1200" u="none">
                <a:solidFill>
                  <a:srgbClr val="FFFFFF"/>
                </a:solidFill>
                <a:latin typeface="Calibri"/>
              </a:rPr>
              <a:t>isotretinoin rash</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Dropping from 20 tabs a day down to 10 has made me less depressed..</a:t>
            </a:r>
            <a:br/>
            <a:r>
              <a:rPr b="false" i="false" strike="noStrike" sz="1200" u="none">
                <a:solidFill>
                  <a:srgbClr val="FFFFFF"/>
                </a:solidFill>
                <a:latin typeface="Calibri"/>
              </a:rPr>
              <a:t>10mg accutane hair loss</a:t>
            </a:r>
            <a:br/>
            <a:r>
              <a:rPr b="false" i="false" strike="noStrike" sz="1200" u="none">
                <a:solidFill>
                  <a:srgbClr val="FFFFFF"/>
                </a:solidFill>
                <a:latin typeface="Calibri"/>
              </a:rPr>
              <a:t>I am thinking that if you go to a heath food store you will be able to fine it in their pharmacy</a:t>
            </a:r>
            <a:br/>
            <a:r>
              <a:rPr b="false" i="false" strike="noStrike" sz="1200" u="none">
                <a:solidFill>
                  <a:srgbClr val="FFFFFF"/>
                </a:solidFill>
                <a:latin typeface="Calibri"/>
              </a:rPr>
              <a:t>isotretinoin buy</a:t>
            </a:r>
            <a:br/>
            <a:r>
              <a:rPr b="false" i="false" strike="noStrike" sz="1200" u="none">
                <a:solidFill>
                  <a:srgbClr val="FFFFFF"/>
                </a:solidFill>
                <a:latin typeface="Calibri"/>
              </a:rPr>
              <a:t>where can i buy accutane cream</a:t>
            </a:r>
            <a:br/>
            <a:r>
              <a:rPr b="false" i="false" strike="noStrike" sz="1200" u="none">
                <a:solidFill>
                  <a:srgbClr val="FFFFFF"/>
                </a:solidFill>
                <a:latin typeface="Calibri"/>
              </a:rPr>
              <a:t>isotretinoin reviews 2014</a:t>
            </a:r>
            <a:br/>
            <a:r>
              <a:rPr b="false" i="false" strike="noStrike" sz="1200" u="none">
                <a:solidFill>
                  <a:srgbClr val="FFFFFF"/>
                </a:solidFill>
                <a:latin typeface="Calibri"/>
              </a:rPr>
              <a:t>can get prescription accutane</a:t>
            </a:r>
            <a:br/>
            <a:r>
              <a:rPr b="false" i="false" strike="noStrike" sz="1200" u="none">
                <a:solidFill>
                  <a:srgbClr val="FFFFFF"/>
                </a:solidFill>
                <a:latin typeface="Calibri"/>
              </a:rPr>
              <a:t>accutane treatment cost uk</a:t>
            </a:r>
            <a:br/>
            <a:r>
              <a:rPr b="false" i="false" strike="noStrike" sz="1200" u="none">
                <a:solidFill>
                  <a:srgbClr val="FFFFFF"/>
                </a:solidFill>
                <a:latin typeface="Calibri"/>
              </a:rPr>
              <a:t>In that same year, it was the sixth most prescribed brand-name prescription medication, grossing nearly $ 2.6 billion.</a:t>
            </a:r>
            <a:br/>
            <a:r>
              <a:rPr b="false" i="false" strike="noStrike" sz="1200" u="none">
                <a:solidFill>
                  <a:srgbClr val="FFFFFF"/>
                </a:solidFill>
                <a:latin typeface="Calibri"/>
              </a:rPr>
              <a:t>accutane 40 mg online</a:t>
            </a:r>
            <a:br/>
            <a:r>
              <a:rPr b="false" i="false" strike="noStrike" sz="1200" u="none">
                <a:solidFill>
                  <a:srgbClr val="FFFFFF"/>
                </a:solidFill>
                <a:latin typeface="Calibri"/>
              </a:rPr>
              <a:t>where can i buy accutane in nigeria</a:t>
            </a:r>
            <a:br/>
            <a:r>
              <a:rPr b="false" i="false" strike="noStrike" sz="1200" u="none">
                <a:solidFill>
                  <a:srgbClr val="FFFFFF"/>
                </a:solidFill>
                <a:latin typeface="Calibri"/>
              </a:rPr>
              <a:t>The retrospective study examined TennCare records for some 50,000 Tennessee children to compare outcomes of three drugs: beta-lactams (penicillin-based medications), Bactrim, or clindamycin</a:t>
            </a:r>
            <a:br/>
            <a:r>
              <a:rPr b="false" i="false" strike="noStrike" sz="1200" u="none">
                <a:solidFill>
                  <a:srgbClr val="FFFFFF"/>
                </a:solidFill>
                <a:latin typeface="Calibri"/>
              </a:rPr>
              <a:t>cheapest place get accutane</a:t>
            </a:r>
            <a:br/>
            <a:r>
              <a:rPr b="false" i="false" strike="noStrike" sz="1200" u="none">
                <a:solidFill>
                  <a:srgbClr val="FFFFFF"/>
                </a:solidFill>
                <a:latin typeface="Calibri"/>
              </a:rPr>
              <a:t>Then after I had just about stopped taking it completely I became depressed like I was before I started back on the Celexa in the first place</a:t>
            </a:r>
            <a:br/>
            <a:r>
              <a:rPr b="false" i="false" strike="noStrike" sz="1200" u="none">
                <a:solidFill>
                  <a:srgbClr val="FFFFFF"/>
                </a:solidFill>
                <a:latin typeface="Calibri"/>
              </a:rPr>
              <a:t>buy accutane uk</a:t>
            </a:r>
            <a:br/>
            <a:r>
              <a:rPr b="false" i="false" strike="noStrike" sz="1200" u="none">
                <a:solidFill>
                  <a:srgbClr val="FFFFFF"/>
                </a:solidFill>
                <a:latin typeface="Calibri"/>
              </a:rPr>
              <a:t>accutane prescription requirements</a:t>
            </a:r>
            <a:br/>
            <a:r>
              <a:rPr b="false" i="false" strike="noStrike" sz="1200" u="none">
                <a:solidFill>
                  <a:srgbClr val="FFFFFF"/>
                </a:solidFill>
                <a:latin typeface="Calibri"/>
              </a:rPr>
              <a:t>The website loading speed is amazing</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 u need a prescription for accutane</a:t>
            </a:r>
            <a:br/>
            <a:r>
              <a:rPr b="false" i="false" strike="noStrike" sz="1200" u="none">
                <a:solidFill>
                  <a:srgbClr val="FFFFFF"/>
                </a:solidFill>
                <a:latin typeface="Calibri"/>
              </a:rPr>
              <a:t>But even a few outbreaks can be psychologically distressing to some people.</a:t>
            </a:r>
            <a:br/>
            <a:r>
              <a:rPr b="false" i="false" strike="noStrike" sz="1200" u="none">
                <a:solidFill>
                  <a:srgbClr val="FFFFFF"/>
                </a:solidFill>
                <a:latin typeface="Calibri"/>
              </a:rPr>
              <a:t>buy accutane online 30mg</a:t>
            </a:r>
            <a:br/>
            <a:r>
              <a:rPr b="false" i="false" strike="noStrike" sz="1200" u="none">
                <a:solidFill>
                  <a:srgbClr val="FFFFFF"/>
                </a:solidFill>
                <a:latin typeface="Calibri"/>
              </a:rPr>
              <a:t>isotretinoin india</a:t>
            </a:r>
            <a:br/>
            <a:r>
              <a:rPr b="false" i="false" strike="noStrike" sz="1200" u="none">
                <a:solidFill>
                  <a:srgbClr val="FFFFFF"/>
                </a:solidFill>
                <a:latin typeface="Calibri"/>
              </a:rPr>
              <a:t>cheapest accutane canada</a:t>
            </a:r>
            <a:br/>
            <a:r>
              <a:rPr b="false" i="false" strike="noStrike" sz="1200" u="none">
                <a:solidFill>
                  <a:srgbClr val="FFFFFF"/>
                </a:solidFill>
                <a:latin typeface="Calibri"/>
              </a:rPr>
              <a:t>Women who use combination oral contraceptives should be strongly advised not to smoke</a:t>
            </a:r>
            <a:br/>
            <a:r>
              <a:rPr b="false" i="false" strike="noStrike" sz="1200" u="none">
                <a:solidFill>
                  <a:srgbClr val="FFFFFF"/>
                </a:solidFill>
                <a:latin typeface="Calibri"/>
              </a:rPr>
              <a:t>buy accutane cheap</a:t>
            </a:r>
            <a:br/>
            <a:r>
              <a:rPr b="false" i="false" strike="noStrike" sz="1200" u="none">
                <a:solidFill>
                  <a:srgbClr val="FFFFFF"/>
                </a:solidFill>
                <a:latin typeface="Calibri"/>
              </a:rPr>
              <a:t>buying accutane online blogs</a:t>
            </a:r>
            <a:br/>
            <a:r>
              <a:rPr b="false" i="false" strike="noStrike" sz="1200" u="none">
                <a:solidFill>
                  <a:srgbClr val="FFFFFF"/>
                </a:solidFill>
                <a:latin typeface="Calibri"/>
              </a:rPr>
              <a:t>pois tenho muita dificuldade para engolir a quem devo recorrer? me ajudem  obrigada eliane Itamb&amp;eacute;-pe.</a:t>
            </a:r>
            <a:br/>
            <a:r>
              <a:rPr b="false" i="false" strike="noStrike" sz="1200" u="none">
                <a:solidFill>
                  <a:srgbClr val="FFFFFF"/>
                </a:solidFill>
                <a:latin typeface="Calibri"/>
              </a:rPr>
              <a:t>buying accutane online</a:t>
            </a:r>
            <a:br/>
            <a:r>
              <a:rPr b="false" i="false" strike="noStrike" sz="1200" u="none">
                <a:solidFill>
                  <a:srgbClr val="FFFFFF"/>
                </a:solidFill>
                <a:latin typeface="Calibri"/>
              </a:rPr>
              <a:t>buy accutane</a:t>
            </a:r>
            <a:br/>
            <a:r>
              <a:rPr b="false" i="false" strike="noStrike" sz="1200" u="none">
                <a:solidFill>
                  <a:srgbClr val="FFFFFF"/>
                </a:solidFill>
                <a:latin typeface="Calibri"/>
              </a:rPr>
              <a:t>10mg accutane initial breakout</a:t>
            </a:r>
            <a:br/>
            <a:r>
              <a:rPr b="false" i="false" strike="noStrike" sz="1200" u="none">
                <a:solidFill>
                  <a:srgbClr val="FFFFFF"/>
                </a:solidFill>
                <a:latin typeface="Calibri"/>
              </a:rPr>
              <a:t>buy isotretinoin canada</a:t>
            </a:r>
            <a:br/>
            <a:r>
              <a:rPr b="false" i="false" strike="noStrike" sz="1200" u="none">
                <a:solidFill>
                  <a:srgbClr val="FFFFFF"/>
                </a:solidFill>
                <a:latin typeface="Calibri"/>
              </a:rPr>
              <a:t>Three years later the agency approved Cymbalta for treatment of generalized anxiety disorder, and in 2008, for treatment of fibromyalgia.</a:t>
            </a:r>
            <a:br/>
            <a:r>
              <a:rPr b="false" i="false" strike="noStrike" sz="1200" u="none">
                <a:solidFill>
                  <a:srgbClr val="FFFFFF"/>
                </a:solidFill>
                <a:latin typeface="Calibri"/>
              </a:rPr>
              <a:t>accutane cost no insurance</a:t>
            </a:r>
            <a:br/>
            <a:r>
              <a:rPr b="false" i="false" strike="noStrike" sz="1200" u="none">
                <a:solidFill>
                  <a:srgbClr val="FFFFFF"/>
                </a:solidFill>
                <a:latin typeface="Calibri"/>
              </a:rPr>
              <a:t>Ainsi, un brave cur qui prend les enfants sous son aile de sa propre initiative se retrouvera l' sous les traits d'une esp de jouisseur sauvant les enfants quasiment contre coeur</a:t>
            </a:r>
            <a:br/>
            <a:r>
              <a:rPr b="false" i="false" strike="noStrike" sz="1200" u="none">
                <a:solidFill>
                  <a:srgbClr val="FFFFFF"/>
                </a:solidFill>
                <a:latin typeface="Calibri"/>
              </a:rPr>
              <a:t>accutane for sale online</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Good reviews and bad reviews depict a complete picture of the Differin gel and cream</a:t>
            </a:r>
            <a:br/>
            <a:r>
              <a:rPr b="false" i="false" strike="noStrike" sz="1200" u="none">
                <a:solidFill>
                  <a:srgbClr val="FFFFFF"/>
                </a:solidFill>
                <a:latin typeface="Calibri"/>
              </a:rPr>
              <a:t>accutane price uk</a:t>
            </a:r>
            <a:br/>
            <a:r>
              <a:rPr b="false" i="false" strike="noStrike" sz="1200" u="none">
                <a:solidFill>
                  <a:srgbClr val="FFFFFF"/>
                </a:solidFill>
                <a:latin typeface="Calibri"/>
              </a:rPr>
              <a:t>As the men begin this polite fencing match, however, they both know that, in the background, the clock is ticking.</a:t>
            </a:r>
            <a:br/>
            <a:r>
              <a:rPr b="false" i="false" strike="noStrike" sz="1200" u="none">
                <a:solidFill>
                  <a:srgbClr val="FFFFFF"/>
                </a:solidFill>
                <a:latin typeface="Calibri"/>
              </a:rPr>
              <a:t>isotretinoin how quickly does it work</a:t>
            </a:r>
            <a:br/>
            <a:r>
              <a:rPr b="false" i="false" strike="noStrike" sz="1200" u="none">
                <a:solidFill>
                  <a:srgbClr val="FFFFFF"/>
                </a:solidFill>
                <a:latin typeface="Calibri"/>
              </a:rPr>
              <a:t>Especially in Korea and northern Mexico, there are some strains of acne bacteria that are resistant to the doxycycline in Doryx</a:t>
            </a:r>
            <a:br/>
            <a:r>
              <a:rPr b="false" i="false" strike="noStrike" sz="1200" u="none">
                <a:solidFill>
                  <a:srgbClr val="FFFFFF"/>
                </a:solidFill>
                <a:latin typeface="Calibri"/>
              </a:rPr>
              <a:t>how to buy accutane in uk</a:t>
            </a:r>
            <a:br/>
            <a:r>
              <a:rPr b="false" i="false" strike="noStrike" sz="1200" u="none">
                <a:solidFill>
                  <a:srgbClr val="FFFFFF"/>
                </a:solidFill>
                <a:latin typeface="Calibri"/>
              </a:rPr>
              <a:t>We were thinking about doing this, definitely.</a:t>
            </a:r>
            <a:br/>
            <a:r>
              <a:rPr b="false" i="false" strike="noStrike" sz="1200" u="none">
                <a:solidFill>
                  <a:srgbClr val="FFFFFF"/>
                </a:solidFill>
                <a:latin typeface="Calibri"/>
              </a:rPr>
              <a:t>how much does prescription accutane cost</a:t>
            </a:r>
            <a:br/>
            <a:r>
              <a:rPr b="false" i="false" strike="noStrike" sz="1200" u="none">
                <a:solidFill>
                  <a:srgbClr val="FFFFFF"/>
                </a:solidFill>
                <a:latin typeface="Calibri"/>
              </a:rPr>
              <a:t>isotretinoin price malaysia</a:t>
            </a:r>
            <a:br/>
            <a:r>
              <a:rPr b="false" i="false" strike="noStrike" sz="1200" u="none">
                <a:solidFill>
                  <a:srgbClr val="FFFFFF"/>
                </a:solidFill>
                <a:latin typeface="Calibri"/>
              </a:rPr>
              <a:t>safe to buy accutane online</a:t>
            </a:r>
            <a:br/>
            <a:r>
              <a:rPr b="false" i="false" strike="noStrike" sz="1200" u="none">
                <a:solidFill>
                  <a:srgbClr val="FFFFFF"/>
                </a:solidFill>
                <a:latin typeface="Calibri"/>
              </a:rPr>
              <a:t>accutane 60 mg day</a:t>
            </a:r>
            <a:br/>
            <a:r>
              <a:rPr b="false" i="false" strike="noStrike" sz="1200" u="none">
                <a:solidFill>
                  <a:srgbClr val="FFFFFF"/>
                </a:solidFill>
                <a:latin typeface="Calibri"/>
              </a:rPr>
              <a:t>Subcutaneous injection is equally effective and can be self-administered at home</a:t>
            </a:r>
            <a:br/>
            <a:r>
              <a:rPr b="false" i="false" strike="noStrike" sz="1200" u="none">
                <a:solidFill>
                  <a:srgbClr val="FFFFFF"/>
                </a:solidFill>
                <a:latin typeface="Calibri"/>
              </a:rPr>
              <a:t>prescription accutane</a:t>
            </a:r>
            <a:br/>
            <a:r>
              <a:rPr b="false" i="false" strike="noStrike" sz="1200" u="none">
                <a:solidFill>
                  <a:srgbClr val="FFFFFF"/>
                </a:solidFill>
                <a:latin typeface="Calibri"/>
              </a:rPr>
              <a:t>If that makes sense? Only real side effect I can notice was the tiredness, but the protein shake seems to fix that.</a:t>
            </a:r>
            <a:br/>
            <a:r>
              <a:rPr b="false" i="false" strike="noStrike" sz="1200" u="none">
                <a:solidFill>
                  <a:srgbClr val="FFFFFF"/>
                </a:solidFill>
                <a:latin typeface="Calibri"/>
              </a:rPr>
              <a:t>get accutane canada</a:t>
            </a:r>
            <a:br/>
            <a:r>
              <a:rPr b="false" i="false" strike="noStrike" sz="1200" u="none">
                <a:solidFill>
                  <a:srgbClr val="FFFFFF"/>
                </a:solidFill>
                <a:latin typeface="Calibri"/>
              </a:rPr>
              <a:t>accutane mgd</a:t>
            </a:r>
            <a:br/>
            <a:r>
              <a:rPr b="false" i="false" strike="noStrike" sz="1200" u="none">
                <a:solidFill>
                  <a:srgbClr val="FFFFFF"/>
                </a:solidFill>
                <a:latin typeface="Calibri"/>
              </a:rPr>
              <a:t>Allopathic medicine works on the symptomatic level</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accutane online prescription</a:t>
            </a:r>
            <a:br/>
            <a:r>
              <a:rPr b="false" i="false" strike="noStrike" sz="1200" u="none">
                <a:solidFill>
                  <a:srgbClr val="FFFFFF"/>
                </a:solidFill>
                <a:latin typeface="Calibri"/>
              </a:rPr>
              <a:t>what mg of accutane should i take</a:t>
            </a:r>
            <a:br/>
            <a:r>
              <a:rPr b="false" i="false" strike="noStrike" sz="1200" u="none">
                <a:solidFill>
                  <a:srgbClr val="FFFFFF"/>
                </a:solidFill>
                <a:latin typeface="Calibri"/>
              </a:rPr>
              <a:t>isotretinoin cost uk</a:t>
            </a:r>
            <a:br/>
            <a:r>
              <a:rPr b="false" i="false" strike="noStrike" sz="1200" u="none">
                <a:solidFill>
                  <a:srgbClr val="FFFFFF"/>
                </a:solidFill>
                <a:latin typeface="Calibri"/>
              </a:rPr>
              <a:t>If the unhurried denies having a self-annihilation drawing, take nigh opposite plans for the coming and accompaniment systems</a:t>
            </a:r>
            <a:br/>
            <a:r>
              <a:rPr b="false" i="false" strike="noStrike" sz="1200" u="none">
                <a:solidFill>
                  <a:srgbClr val="FFFFFF"/>
                </a:solidFill>
                <a:latin typeface="Calibri"/>
              </a:rPr>
              <a:t>purchase accutane uk</a:t>
            </a:r>
            <a:br/>
            <a:r>
              <a:rPr b="false" i="false" strike="noStrike" sz="1200" u="none">
                <a:solidFill>
                  <a:srgbClr val="FFFFFF"/>
                </a:solidFill>
                <a:latin typeface="Calibri"/>
              </a:rPr>
              <a:t>average cost accutane</a:t>
            </a:r>
            <a:br/>
            <a:r>
              <a:rPr b="false" i="false" strike="noStrike" sz="1200" u="none">
                <a:solidFill>
                  <a:srgbClr val="FFFFFF"/>
                </a:solidFill>
                <a:latin typeface="Calibri"/>
              </a:rPr>
              <a:t>acne after accutane message boards</a:t>
            </a:r>
            <a:br/>
            <a:r>
              <a:rPr b="false" i="false" strike="noStrike" sz="1200" u="none">
                <a:solidFill>
                  <a:srgbClr val="FFFFFF"/>
                </a:solidFill>
                <a:latin typeface="Calibri"/>
              </a:rPr>
              <a:t>prescription drug thread on accutane</a:t>
            </a:r>
            <a:br/>
            <a:r>
              <a:rPr b="false" i="false" strike="noStrike" sz="1200" u="none">
                <a:solidFill>
                  <a:srgbClr val="FFFFFF"/>
                </a:solidFill>
                <a:latin typeface="Calibri"/>
              </a:rPr>
              <a:t>Formal testing indicated no adverse effects on infant development up to 30 months of age</a:t>
            </a:r>
            <a:br/>
            <a:r>
              <a:rPr b="false" i="false" strike="noStrike" sz="1200" u="none">
                <a:solidFill>
                  <a:srgbClr val="FFFFFF"/>
                </a:solidFill>
                <a:latin typeface="Calibri"/>
              </a:rPr>
              <a:t>isotretinoin low dose</a:t>
            </a:r>
            <a:br/>
            <a:r>
              <a:rPr b="false" i="false" strike="noStrike" sz="1200" u="none">
                <a:solidFill>
                  <a:srgbClr val="FFFFFF"/>
                </a:solidFill>
                <a:latin typeface="Calibri"/>
              </a:rPr>
              <a:t>I tried staring at it for 5 minutes at school, and now I&amp;rsquo;m not scared of it</a:t>
            </a:r>
            <a:br/>
            <a:r>
              <a:rPr b="false" i="false" strike="noStrike" sz="1200" u="none">
                <a:solidFill>
                  <a:srgbClr val="FFFFFF"/>
                </a:solidFill>
                <a:latin typeface="Calibri"/>
              </a:rPr>
              <a:t>80 mg accutane too much</a:t>
            </a:r>
            <a:br/>
            <a:r>
              <a:rPr b="false" i="false" strike="noStrike" sz="1200" u="none">
                <a:solidFill>
                  <a:srgbClr val="FFFFFF"/>
                </a:solidFill>
                <a:latin typeface="Calibri"/>
              </a:rPr>
              <a:t>40 mg accutane a day</a:t>
            </a:r>
            <a:br/>
            <a:r>
              <a:rPr b="false" i="false" strike="noStrike" sz="1200" u="none">
                <a:solidFill>
                  <a:srgbClr val="FFFFFF"/>
                </a:solidFill>
                <a:latin typeface="Calibri"/>
              </a:rPr>
              <a:t>This publication contains information about medications used to treat the health condition discussed here</a:t>
            </a:r>
            <a:br/>
            <a:r>
              <a:rPr b="false" i="false" strike="noStrike" sz="1200" u="none">
                <a:solidFill>
                  <a:srgbClr val="FFFFFF"/>
                </a:solidFill>
                <a:latin typeface="Calibri"/>
              </a:rPr>
              <a:t>accutane how much does it cost</a:t>
            </a:r>
            <a:br/>
            <a:r>
              <a:rPr b="false" i="false" strike="noStrike" sz="1200" u="none">
                <a:solidFill>
                  <a:srgbClr val="FFFFFF"/>
                </a:solidFill>
                <a:latin typeface="Calibri"/>
              </a:rPr>
              <a:t>buy isotretinoin 40 mg</a:t>
            </a:r>
            <a:br/>
            <a:r>
              <a:rPr b="false" i="false" strike="noStrike" sz="1200" u="none">
                <a:solidFill>
                  <a:srgbClr val="FFFFFF"/>
                </a:solidFill>
                <a:latin typeface="Calibri"/>
              </a:rPr>
              <a:t>Die Diskussion ber eine mche Entwicklung resistenter Keime ist jedoch noch nicht abgeschlossen</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accutane initial breakout month 2</a:t>
            </a:r>
            <a:br/>
            <a:r>
              <a:rPr b="false" i="false" strike="noStrike" sz="1200" u="none">
                <a:solidFill>
                  <a:srgbClr val="FFFFFF"/>
                </a:solidFill>
                <a:latin typeface="Calibri"/>
              </a:rPr>
              <a:t>Some dieters lost far more weight</a:t>
            </a:r>
            <a:br/>
            <a:r>
              <a:rPr b="false" i="false" strike="noStrike" sz="1200" u="none">
                <a:solidFill>
                  <a:srgbClr val="FFFFFF"/>
                </a:solidFill>
                <a:latin typeface="Calibri"/>
              </a:rPr>
              <a:t>isotretinoin long term effects</a:t>
            </a:r>
            <a:br/>
            <a:r>
              <a:rPr b="false" i="false" strike="noStrike" sz="1200" u="none">
                <a:solidFill>
                  <a:srgbClr val="FFFFFF"/>
                </a:solidFill>
                <a:latin typeface="Calibri"/>
              </a:rPr>
              <a:t>accutane results</a:t>
            </a:r>
            <a:br/>
            <a:r>
              <a:rPr b="false" i="false" strike="noStrike" sz="1200" u="none">
                <a:solidFill>
                  <a:srgbClr val="FFFFFF"/>
                </a:solidFill>
                <a:latin typeface="Calibri"/>
              </a:rPr>
              <a:t>accutane lawsuit 2014</a:t>
            </a:r>
            <a:br/>
            <a:r>
              <a:rPr b="false" i="false" strike="noStrike" sz="1200" u="none">
                <a:solidFill>
                  <a:srgbClr val="FFFFFF"/>
                </a:solidFill>
                <a:latin typeface="Calibri"/>
              </a:rPr>
              <a:t>30 mg accutane results</a:t>
            </a:r>
            <a:br/>
            <a:r>
              <a:rPr b="false" i="false" strike="noStrike" sz="1200" u="none">
                <a:solidFill>
                  <a:srgbClr val="FFFFFF"/>
                </a:solidFill>
                <a:latin typeface="Calibri"/>
              </a:rPr>
              <a:t>accutane 10 mg twice a week</a:t>
            </a:r>
            <a:br/>
            <a:r>
              <a:rPr b="false" i="false" strike="noStrike" sz="1200" u="none">
                <a:solidFill>
                  <a:srgbClr val="FFFFFF"/>
                </a:solidFill>
                <a:latin typeface="Calibri"/>
              </a:rPr>
              <a:t>He said if I sleep better it will go away</a:t>
            </a:r>
            <a:br/>
            <a:r>
              <a:rPr b="false" i="false" strike="noStrike" sz="1200" u="none">
                <a:solidFill>
                  <a:srgbClr val="FFFFFF"/>
                </a:solidFill>
                <a:latin typeface="Calibri"/>
              </a:rPr>
              <a:t>accutane end of month 2</a:t>
            </a:r>
            <a:br/>
            <a:r>
              <a:rPr b="false" i="false" strike="noStrike" sz="1200" u="none">
                <a:solidFill>
                  <a:srgbClr val="FFFFFF"/>
                </a:solidFill>
                <a:latin typeface="Calibri"/>
              </a:rPr>
              <a:t>isotretinoin how does it work</a:t>
            </a:r>
            <a:br/>
            <a:r>
              <a:rPr b="false" i="false" strike="noStrike" sz="1200" u="none">
                <a:solidFill>
                  <a:srgbClr val="FFFFFF"/>
                </a:solidFill>
                <a:latin typeface="Calibri"/>
              </a:rPr>
              <a:t>International directory enquiries need to raise money fast Over the past five years, the overall credit to gross domestic product ratio in China has increased from 120 percent to nearly 200 percent</a:t>
            </a:r>
            <a:br/>
            <a:r>
              <a:rPr b="false" i="false" strike="noStrike" sz="1200" u="none">
                <a:solidFill>
                  <a:srgbClr val="FFFFFF"/>
                </a:solidFill>
                <a:latin typeface="Calibri"/>
              </a:rPr>
              <a:t>cheapest form of accutane</a:t>
            </a:r>
            <a:br/>
            <a:r>
              <a:rPr b="false" i="false" strike="noStrike" sz="1200" u="none">
                <a:solidFill>
                  <a:srgbClr val="FFFFFF"/>
                </a:solidFill>
                <a:latin typeface="Calibri"/>
              </a:rPr>
              <a:t>isotretinoin 10</a:t>
            </a:r>
            <a:br/>
            <a:r>
              <a:rPr b="false" i="false" strike="noStrike" sz="1200" u="none">
                <a:solidFill>
                  <a:srgbClr val="FFFFFF"/>
                </a:solidFill>
                <a:latin typeface="Calibri"/>
              </a:rPr>
              <a:t>it prevents serotonin being taken back up in the vesicles at the nerve ending, and the prolonged life of serotonin is supposed to help alleviate panic/anxiety/depression.</a:t>
            </a:r>
            <a:br/>
            <a:r>
              <a:rPr b="false" i="false" strike="noStrike" sz="1200" u="none">
                <a:solidFill>
                  <a:srgbClr val="FFFFFF"/>
                </a:solidFill>
                <a:latin typeface="Calibri"/>
              </a:rPr>
              <a:t>cheap accutane sale</a:t>
            </a:r>
            <a:br/>
            <a:r>
              <a:rPr b="false" i="false" strike="noStrike" sz="1200" u="none">
                <a:solidFill>
                  <a:srgbClr val="FFFFFF"/>
                </a:solidFill>
                <a:latin typeface="Calibri"/>
              </a:rPr>
              <a:t>isotretinoin overdose</a:t>
            </a:r>
            <a:br/>
            <a:r>
              <a:rPr b="false" i="false" strike="noStrike" sz="1200" u="none">
                <a:solidFill>
                  <a:srgbClr val="FFFFFF"/>
                </a:solidFill>
                <a:latin typeface="Calibri"/>
              </a:rPr>
              <a:t>legit online accutane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Three years later the agency approved Cymbalta for treatment of generalized anxiety disorder, and in 2008, for treatment of fibromyalgia.</a:t>
            </a:r>
            <a:br/>
            <a:r>
              <a:rPr b="false" i="false" strike="noStrike" sz="1200" u="none">
                <a:solidFill>
                  <a:srgbClr val="FFFFFF"/>
                </a:solidFill>
                <a:latin typeface="Calibri"/>
              </a:rPr>
              <a:t>isotretinoin younger skin</a:t>
            </a:r>
            <a:br/>
            <a:r>
              <a:rPr b="false" i="false" strike="noStrike" sz="1200" u="none">
                <a:solidFill>
                  <a:srgbClr val="FFFFFF"/>
                </a:solidFill>
                <a:latin typeface="Calibri"/>
              </a:rPr>
              <a:t>He ordered and monitored the antibiotic</a:t>
            </a:r>
            <a:br/>
            <a:r>
              <a:rPr b="false" i="false" strike="noStrike" sz="1200" u="none">
                <a:solidFill>
                  <a:srgbClr val="FFFFFF"/>
                </a:solidFill>
                <a:latin typeface="Calibri"/>
              </a:rPr>
              <a:t>accutane order online</a:t>
            </a:r>
            <a:br/>
            <a:r>
              <a:rPr b="false" i="false" strike="noStrike" sz="1200" u="none">
                <a:solidFill>
                  <a:srgbClr val="FFFFFF"/>
                </a:solidFill>
                <a:latin typeface="Calibri"/>
              </a:rPr>
              <a:t>isotretinoin neutropenia</a:t>
            </a:r>
            <a:br/>
            <a:r>
              <a:rPr b="false" i="false" strike="noStrike" sz="1200" u="none">
                <a:solidFill>
                  <a:srgbClr val="FFFFFF"/>
                </a:solidFill>
                <a:latin typeface="Calibri"/>
              </a:rPr>
              <a:t>isotretinoin jerawat</a:t>
            </a:r>
            <a:br/>
            <a:r>
              <a:rPr b="false" i="false" strike="noStrike" sz="1200" u="none">
                <a:solidFill>
                  <a:srgbClr val="FFFFFF"/>
                </a:solidFill>
                <a:latin typeface="Calibri"/>
              </a:rPr>
              <a:t>buy accutane no rx</a:t>
            </a:r>
            <a:br/>
            <a:r>
              <a:rPr b="false" i="false" strike="noStrike" sz="1200" u="none">
                <a:solidFill>
                  <a:srgbClr val="FFFFFF"/>
                </a:solidFill>
                <a:latin typeface="Calibri"/>
              </a:rPr>
              <a:t>acne prescription accutane</a:t>
            </a:r>
            <a:br/>
            <a:r>
              <a:rPr b="false" i="false" strike="noStrike" sz="1200" u="none">
                <a:solidFill>
                  <a:srgbClr val="FFFFFF"/>
                </a:solidFill>
                <a:latin typeface="Calibri"/>
              </a:rPr>
              <a:t>how long before accutane shows results</a:t>
            </a:r>
            <a:br/>
            <a:r>
              <a:rPr b="false" i="false" strike="noStrike" sz="1200" u="none">
                <a:solidFill>
                  <a:srgbClr val="FFFFFF"/>
                </a:solidFill>
                <a:latin typeface="Calibri"/>
              </a:rPr>
              <a:t>The way things have been going for him lately, he may not need it.</a:t>
            </a:r>
            <a:br/>
            <a:r>
              <a:rPr b="false" i="false" strike="noStrike" sz="1200" u="none">
                <a:solidFill>
                  <a:srgbClr val="FFFFFF"/>
                </a:solidFill>
                <a:latin typeface="Calibri"/>
              </a:rPr>
              <a:t>isotretinoin 4 monate</a:t>
            </a:r>
            <a:br/>
            <a:r>
              <a:rPr b="false" i="false" strike="noStrike" sz="1200" u="none">
                <a:solidFill>
                  <a:srgbClr val="FFFFFF"/>
                </a:solidFill>
                <a:latin typeface="Calibri"/>
              </a:rPr>
              <a:t>how do i purchase accutane</a:t>
            </a:r>
            <a:br/>
            <a:r>
              <a:rPr b="false" i="false" strike="noStrike" sz="1200" u="none">
                <a:solidFill>
                  <a:srgbClr val="FFFFFF"/>
                </a:solidFill>
                <a:latin typeface="Calibri"/>
              </a:rPr>
              <a:t>ordering accutane online</a:t>
            </a:r>
            <a:br/>
            <a:r>
              <a:rPr b="false" i="false" strike="noStrike" sz="1200" u="none">
                <a:solidFill>
                  <a:srgbClr val="FFFFFF"/>
                </a:solidFill>
                <a:latin typeface="Calibri"/>
              </a:rPr>
              <a:t>Fluoxetine is only recommended for use during pregnancy when benefits outweigh risk.</a:t>
            </a:r>
            <a:br/>
            <a:r>
              <a:rPr b="false" i="false" strike="noStrike" sz="1200" u="none">
                <a:solidFill>
                  <a:srgbClr val="FFFFFF"/>
                </a:solidFill>
                <a:latin typeface="Calibri"/>
              </a:rPr>
              <a:t>100 mg/kg accutane</a:t>
            </a:r>
            <a:br/>
            <a:r>
              <a:rPr b="false" i="false" strike="noStrike" sz="1200" u="none">
                <a:solidFill>
                  <a:srgbClr val="FFFFFF"/>
                </a:solidFill>
                <a:latin typeface="Calibri"/>
              </a:rPr>
              <a:t>I'm taking an off label dose of Seoquel for PTSD related sleep problems</a:t>
            </a:r>
            <a:br/>
            <a:r>
              <a:rPr b="false" i="false" strike="noStrike" sz="1200" u="none">
                <a:solidFill>
                  <a:srgbClr val="FFFFFF"/>
                </a:solidFill>
                <a:latin typeface="Calibri"/>
              </a:rPr>
              <a:t>accutane 60 mg results</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Thank you, I have just been searching for info about this topic for a long time and yours is the greatest I've discovered till now</a:t>
            </a:r>
            <a:br/>
            <a:r>
              <a:rPr b="false" i="false" strike="noStrike" sz="1200" u="none">
                <a:solidFill>
                  <a:srgbClr val="FFFFFF"/>
                </a:solidFill>
                <a:latin typeface="Calibri"/>
              </a:rPr>
              <a:t>buy cheapest accutane online</a:t>
            </a:r>
            <a:br/>
            <a:r>
              <a:rPr b="false" i="false" strike="noStrike" sz="1200" u="none">
                <a:solidFill>
                  <a:srgbClr val="FFFFFF"/>
                </a:solidFill>
                <a:latin typeface="Calibri"/>
              </a:rPr>
              <a:t>purchase accutane acne treatment</a:t>
            </a:r>
            <a:br/>
            <a:r>
              <a:rPr b="false" i="false" strike="noStrike" sz="1200" u="none">
                <a:solidFill>
                  <a:srgbClr val="FFFFFF"/>
                </a:solidFill>
                <a:latin typeface="Calibri"/>
              </a:rPr>
              <a:t>should i buy accutane online</a:t>
            </a:r>
            <a:br/>
            <a:r>
              <a:rPr b="false" i="false" strike="noStrike" sz="1200" u="none">
                <a:solidFill>
                  <a:srgbClr val="FFFFFF"/>
                </a:solidFill>
                <a:latin typeface="Calibri"/>
              </a:rPr>
              <a:t>accutane prescription price</a:t>
            </a:r>
            <a:br/>
            <a:r>
              <a:rPr b="false" i="false" strike="noStrike" sz="1200" u="none">
                <a:solidFill>
                  <a:srgbClr val="FFFFFF"/>
                </a:solidFill>
                <a:latin typeface="Calibri"/>
              </a:rPr>
              <a:t>You might find that worth looking into.</a:t>
            </a:r>
            <a:br/>
            <a:r>
              <a:rPr b="false" i="false" strike="noStrike" sz="1200" u="none">
                <a:solidFill>
                  <a:srgbClr val="FFFFFF"/>
                </a:solidFill>
                <a:latin typeface="Calibri"/>
              </a:rPr>
              <a:t>buy accutane cheapest</a:t>
            </a:r>
            <a:br/>
            <a:r>
              <a:rPr b="false" i="false" strike="noStrike" sz="1200" u="none">
                <a:solidFill>
                  <a:srgbClr val="FFFFFF"/>
                </a:solidFill>
                <a:latin typeface="Calibri"/>
              </a:rPr>
              <a:t>accutane for acne cost</a:t>
            </a:r>
            <a:br/>
            <a:r>
              <a:rPr b="false" i="false" strike="noStrike" sz="1200" u="none">
                <a:solidFill>
                  <a:srgbClr val="FFFFFF"/>
                </a:solidFill>
                <a:latin typeface="Calibri"/>
              </a:rPr>
              <a:t>Swallow all of the mixture immediately</a:t>
            </a:r>
            <a:br/>
            <a:r>
              <a:rPr b="false" i="false" strike="noStrike" sz="1200" u="none">
                <a:solidFill>
                  <a:srgbClr val="FFFFFF"/>
                </a:solidFill>
                <a:latin typeface="Calibri"/>
              </a:rPr>
              <a:t>isotretinoin tablets</a:t>
            </a:r>
            <a:br/>
            <a:r>
              <a:rPr b="false" i="false" strike="noStrike" sz="1200" u="none">
                <a:solidFill>
                  <a:srgbClr val="FFFFFF"/>
                </a:solidFill>
                <a:latin typeface="Calibri"/>
              </a:rPr>
              <a:t>accutane 20mg a day log</a:t>
            </a:r>
            <a:br/>
            <a:r>
              <a:rPr b="false" i="false" strike="noStrike" sz="1200" u="none">
                <a:solidFill>
                  <a:srgbClr val="FFFFFF"/>
                </a:solidFill>
                <a:latin typeface="Calibri"/>
              </a:rPr>
              <a:t>buy isotretinoin online canada</a:t>
            </a:r>
            <a:br/>
            <a:r>
              <a:rPr b="false" i="false" strike="noStrike" sz="1200" u="none">
                <a:solidFill>
                  <a:srgbClr val="FFFFFF"/>
                </a:solidFill>
                <a:latin typeface="Calibri"/>
              </a:rPr>
              <a:t>accutane online buy</a:t>
            </a:r>
            <a:br/>
            <a:r>
              <a:rPr b="false" i="false" strike="noStrike" sz="1200" u="none">
                <a:solidFill>
                  <a:srgbClr val="FFFFFF"/>
                </a:solidFill>
                <a:latin typeface="Calibri"/>
              </a:rPr>
              <a:t>but then I think, that just like any antidepressant, it works differently with anyone..</a:t>
            </a:r>
            <a:br/>
            <a:r>
              <a:rPr b="false" i="false" strike="noStrike" sz="1200" u="none">
                <a:solidFill>
                  <a:srgbClr val="FFFFFF"/>
                </a:solidFill>
                <a:latin typeface="Calibri"/>
              </a:rPr>
              <a:t>generic accutane</a:t>
            </a:r>
            <a:br/>
            <a:r>
              <a:rPr b="false" i="false" strike="noStrike" sz="1200" u="none">
                <a:solidFill>
                  <a:srgbClr val="FFFFFF"/>
                </a:solidFill>
                <a:latin typeface="Calibri"/>
              </a:rPr>
              <a:t>I REALLY want to hold out to see if this combination is work, but my moods are just so unpredictable that I can barely take it</a:t>
            </a:r>
            <a:br/>
            <a:r>
              <a:rPr b="false" i="false" strike="noStrike" sz="1200" u="none">
                <a:solidFill>
                  <a:srgbClr val="FFFFFF"/>
                </a:solidFill>
                <a:latin typeface="Calibri"/>
              </a:rPr>
              <a:t>isotretinoin website</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accutane 10mg twice a week</a:t>
            </a:r>
            <a:br/>
            <a:r>
              <a:rPr b="false" i="false" strike="noStrike" sz="1200" u="none">
                <a:solidFill>
                  <a:srgbClr val="FFFFFF"/>
                </a:solidFill>
                <a:latin typeface="Calibri"/>
              </a:rPr>
              <a:t>generic accutane lawsuit settlements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2015-12-20T01:16:35+04:00</dcterms:created>
  <dcterms:modified xsi:type="dcterms:W3CDTF">2015-12-20T01:16:35+04:00</dcterms:modified>
  <dc:title>Much Does Generic Accutane Cost - Is 40 Mg Of Accutane Too Much</dc:title>
  <dc:description>Price accutane australia, order accutane online uk, isotretinoin 10mg price in india, isotretinoin neutropenia, should i buy accutane online, buy accutane cheapest, buy isotretinoin online canada</dc:description>
  <dc:subject>Much Does Generic Accutane Cost - Is 40 Mg Of Accutane Too Much</dc:subject>
  <cp:keywords>isotretinoin 0.025, 10mg of accutane per day, isotretinoin nausea, order accutane online uk, can you get accutane online, accutane mgd, accutane 10 mg twice a week, cheap accutane sale, ordering accutane online, accutane 10mg twice a week</cp:keywords>
  <cp:category/>
</cp:coreProperties>
</file>