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7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7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7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7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7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7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58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Cymbalta For Pain Management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Die Diskussion ber eine mche Entwicklung resistenter Keime ist jedoch noch nicht abgeschlossen</a:t>
            </a:r>
            <a:br/>
            <a:r>
              <a:rPr b="false" i="false" strike="noStrike" sz="1200" u="none">
                <a:solidFill>
                  <a:srgbClr val="FFFFFF"/>
                </a:solidFill>
                <a:latin typeface="Calibri"/>
              </a:rPr>
              <a:t>generic duloxetine hydrochloride</a:t>
            </a:r>
            <a:br/>
            <a:r>
              <a:rPr b="false" i="false" strike="noStrike" sz="1200" u="none">
                <a:solidFill>
                  <a:srgbClr val="FFFFFF"/>
                </a:solidFill>
                <a:latin typeface="Calibri"/>
              </a:rPr>
              <a:t>duloxetine 60 mg cap</a:t>
            </a:r>
            <a:br/>
            <a:r>
              <a:rPr b="false" i="false" strike="noStrike" sz="1200" u="none">
                <a:solidFill>
                  <a:srgbClr val="FFFFFF"/>
                </a:solidFill>
                <a:latin typeface="Calibri"/>
              </a:rPr>
              <a:t>trazodone cymbalta</a:t>
            </a:r>
            <a:br/>
            <a:r>
              <a:rPr b="false" i="false" strike="noStrike" sz="1200" u="none">
                <a:solidFill>
                  <a:srgbClr val="FFFFFF"/>
                </a:solidFill>
                <a:latin typeface="Calibri"/>
              </a:rPr>
              <a:t>Comparison of annualized lumbar spine bone mineral density (BMD) losses associated with normal aging (top, blue bars) to BMD losses associated with different cancer therapies (bottom, red bars)</a:t>
            </a:r>
            <a:br/>
            <a:r>
              <a:rPr b="false" i="false" strike="noStrike" sz="1200" u="none">
                <a:solidFill>
                  <a:srgbClr val="FFFFFF"/>
                </a:solidFill>
                <a:latin typeface="Calibri"/>
              </a:rPr>
              <a:t>purchase cymbalta no prescription</a:t>
            </a:r>
            <a:br/>
            <a:r>
              <a:rPr b="false" i="false" strike="noStrike" sz="1200" u="none">
                <a:solidFill>
                  <a:srgbClr val="FFFFFF"/>
                </a:solidFill>
                <a:latin typeface="Calibri"/>
              </a:rPr>
              <a:t>duloxetine in india</a:t>
            </a:r>
            <a:br/>
            <a:r>
              <a:rPr b="false" i="false" strike="noStrike" sz="1200" u="none">
                <a:solidFill>
                  <a:srgbClr val="FFFFFF"/>
                </a:solidFill>
                <a:latin typeface="Calibri"/>
              </a:rPr>
              <a:t>cost of cymbalta in canada</a:t>
            </a:r>
            <a:br/>
            <a:r>
              <a:rPr b="false" i="false" strike="noStrike" sz="1200" u="none">
                <a:solidFill>
                  <a:srgbClr val="FFFFFF"/>
                </a:solidFill>
                <a:latin typeface="Calibri"/>
              </a:rPr>
              <a:t>HSBC notes that three-month rolling correlations between emerging market currencies and the S&amp;P 500 have about doubled in recent months</a:t>
            </a:r>
            <a:br/>
            <a:r>
              <a:rPr b="false" i="false" strike="noStrike" sz="1200" u="none">
                <a:solidFill>
                  <a:srgbClr val="FFFFFF"/>
                </a:solidFill>
                <a:latin typeface="Calibri"/>
              </a:rPr>
              <a:t>generic cymbalta coupon</a:t>
            </a:r>
            <a:br/>
            <a:r>
              <a:rPr b="false" i="false" strike="noStrike" sz="1200" u="none">
                <a:solidFill>
                  <a:srgbClr val="FFFFFF"/>
                </a:solidFill>
                <a:latin typeface="Calibri"/>
              </a:rPr>
              <a:t>cymbalta sales</a:t>
            </a:r>
            <a:br/>
            <a:r>
              <a:rPr b="false" i="false" strike="noStrike" sz="1200" u="none">
                <a:solidFill>
                  <a:srgbClr val="FFFFFF"/>
                </a:solidFill>
                <a:latin typeface="Calibri"/>
              </a:rPr>
              <a:t>Hormonale acne is wat lastiger te behandelen</a:t>
            </a:r>
            <a:br/>
            <a:r>
              <a:rPr b="false" i="false" strike="noStrike" sz="1200" u="none">
                <a:solidFill>
                  <a:srgbClr val="FFFFFF"/>
                </a:solidFill>
                <a:latin typeface="Calibri"/>
              </a:rPr>
              <a:t>duloxetine 30 mg coupon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90 mg daily</a:t>
            </a:r>
            <a:br/>
            <a:r>
              <a:rPr b="false" i="false" strike="noStrike" sz="1200" u="none">
                <a:solidFill>
                  <a:srgbClr val="FFFFFF"/>
                </a:solidFill>
                <a:latin typeface="Calibri"/>
              </a:rPr>
              <a:t>cost of generic cymbalta at walmart</a:t>
            </a:r>
            <a:br/>
            <a:r>
              <a:rPr b="false" i="false" strike="noStrike" sz="1200" u="none">
                <a:solidFill>
                  <a:srgbClr val="FFFFFF"/>
                </a:solidFill>
                <a:latin typeface="Calibri"/>
              </a:rPr>
              <a:t>Het gebruik van een goede cleanser en moisturizer kan vaak ook veel verbetering geven</a:t>
            </a:r>
            <a:br/>
            <a:r>
              <a:rPr b="false" i="false" strike="noStrike" sz="1200" u="none">
                <a:solidFill>
                  <a:srgbClr val="FFFFFF"/>
                </a:solidFill>
                <a:latin typeface="Calibri"/>
              </a:rPr>
              <a:t>duloxetine dr 60 mg</a:t>
            </a:r>
            <a:br/>
            <a:r>
              <a:rPr b="false" i="false" strike="noStrike" sz="1200" u="none">
                <a:solidFill>
                  <a:srgbClr val="FFFFFF"/>
                </a:solidFill>
                <a:latin typeface="Calibri"/>
              </a:rPr>
              <a:t>how long does it take for cymbalta to work for arthritis pain</a:t>
            </a:r>
            <a:br/>
            <a:r>
              <a:rPr b="false" i="false" strike="noStrike" sz="1200" u="none">
                <a:solidFill>
                  <a:srgbClr val="FFFFFF"/>
                </a:solidFill>
                <a:latin typeface="Calibri"/>
              </a:rPr>
              <a:t>eli lilly cymbalta coupon</a:t>
            </a:r>
            <a:br/>
            <a:r>
              <a:rPr b="false" i="false" strike="noStrike" sz="1200" u="none">
                <a:solidFill>
                  <a:srgbClr val="FFFFFF"/>
                </a:solidFill>
                <a:latin typeface="Calibri"/>
              </a:rPr>
              <a:t>coupon savings for cymbalta</a:t>
            </a:r>
            <a:br/>
            <a:r>
              <a:rPr b="false" i="false" strike="noStrike" sz="1200" u="none">
                <a:solidFill>
                  <a:srgbClr val="FFFFFF"/>
                </a:solidFill>
                <a:latin typeface="Calibri"/>
              </a:rPr>
              <a:t>cymbalta coupons 2015</a:t>
            </a:r>
            <a:br/>
            <a:r>
              <a:rPr b="false" i="false" strike="noStrike" sz="1200" u="none">
                <a:solidFill>
                  <a:srgbClr val="FFFFFF"/>
                </a:solidFill>
                <a:latin typeface="Calibri"/>
              </a:rPr>
              <a:t>how long does cymbalta take to work for chronic pain</a:t>
            </a:r>
            <a:br/>
            <a:r>
              <a:rPr b="false" i="false" strike="noStrike" sz="1200" u="none">
                <a:solidFill>
                  <a:srgbClr val="FFFFFF"/>
                </a:solidFill>
                <a:latin typeface="Calibri"/>
              </a:rPr>
              <a:t>is cymbalta approved in canada</a:t>
            </a:r>
            <a:br/>
            <a:r>
              <a:rPr b="false" i="false" strike="noStrike" sz="1200" u="none">
                <a:solidFill>
                  <a:srgbClr val="FFFFFF"/>
                </a:solidFill>
                <a:latin typeface="Calibri"/>
              </a:rPr>
              <a:t>In effect, TRT might not increase your testosterone:estrogen ratio</a:t>
            </a:r>
            <a:br/>
            <a:r>
              <a:rPr b="false" i="false" strike="noStrike" sz="1200" u="none">
                <a:solidFill>
                  <a:srgbClr val="FFFFFF"/>
                </a:solidFill>
                <a:latin typeface="Calibri"/>
              </a:rPr>
              <a:t>order generic cymbalta</a:t>
            </a:r>
            <a:br/>
            <a:r>
              <a:rPr b="false" i="false" strike="noStrike" sz="1200" u="none">
                <a:solidFill>
                  <a:srgbClr val="FFFFFF"/>
                </a:solidFill>
                <a:latin typeface="Calibri"/>
              </a:rPr>
              <a:t>Common side effects to Fosamax usage include skin rash, abdominal discomfort, obstipation, diarrhea, nausea, ulceration, generalized muscle or joint pain, and, of course, ONJ.</a:t>
            </a:r>
            <a:br/>
            <a:r>
              <a:rPr b="false" i="false" strike="noStrike" sz="1200" u="none">
                <a:solidFill>
                  <a:srgbClr val="FFFFFF"/>
                </a:solidFill>
                <a:latin typeface="Calibri"/>
              </a:rPr>
              <a:t>cymbalta dosage 10 mg</a:t>
            </a:r>
            <a:br/>
            <a:r>
              <a:rPr b="false" i="false" strike="noStrike" sz="1200" u="none">
                <a:solidFill>
                  <a:srgbClr val="FFFFFF"/>
                </a:solidFill>
                <a:latin typeface="Calibri"/>
              </a:rPr>
              <a:t>duloxetine 30 mg tablets</a:t>
            </a:r>
            <a:br/>
            <a:r>
              <a:rPr b="false" i="false" strike="noStrike" sz="1200" u="none">
                <a:solidFill>
                  <a:srgbClr val="FFFFFF"/>
                </a:solidFill>
                <a:latin typeface="Calibri"/>
              </a:rPr>
              <a:t>is 90 mg of cymbalta too much</a:t>
            </a:r>
            <a:br/>
            <a:r>
              <a:rPr b="false" i="false" strike="noStrike" sz="1200" u="none">
                <a:solidFill>
                  <a:srgbClr val="FFFFFF"/>
                </a:solidFill>
                <a:latin typeface="Calibri"/>
              </a:rPr>
              <a:t>Eventually the attacks occur more frequently, last longer, and do not resolve completely, leading to chronic gouty arthropathy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30mg</a:t>
            </a:r>
            <a:br/>
            <a:r>
              <a:rPr b="false" i="false" strike="noStrike" sz="1200" u="none">
                <a:solidFill>
                  <a:srgbClr val="FFFFFF"/>
                </a:solidFill>
                <a:latin typeface="Calibri"/>
              </a:rPr>
              <a:t>cymbalta lawsuit settlement amounts</a:t>
            </a:r>
            <a:br/>
            <a:r>
              <a:rPr b="false" i="false" strike="noStrike" sz="1200" u="none">
                <a:solidFill>
                  <a:srgbClr val="FFFFFF"/>
                </a:solidFill>
                <a:latin typeface="Calibri"/>
              </a:rPr>
              <a:t>If we are to base the child-bearing window purely on biology the female body is ready for procreation once puberty has set in.</a:t>
            </a:r>
            <a:br/>
            <a:r>
              <a:rPr b="false" i="false" strike="noStrike" sz="1200" u="none">
                <a:solidFill>
                  <a:srgbClr val="FFFFFF"/>
                </a:solidFill>
                <a:latin typeface="Calibri"/>
              </a:rPr>
              <a:t>coming off cymbalta symptoms</a:t>
            </a:r>
            <a:br/>
            <a:r>
              <a:rPr b="false" i="false" strike="noStrike" sz="1200" u="none">
                <a:solidFill>
                  <a:srgbClr val="FFFFFF"/>
                </a:solidFill>
                <a:latin typeface="Calibri"/>
              </a:rPr>
              <a:t>cymbalta generic release date 2013</a:t>
            </a:r>
            <a:br/>
            <a:r>
              <a:rPr b="false" i="false" strike="noStrike" sz="1200" u="none">
                <a:solidFill>
                  <a:srgbClr val="FFFFFF"/>
                </a:solidFill>
                <a:latin typeface="Calibri"/>
              </a:rPr>
              <a:t>cymbalta for pain how does it work</a:t>
            </a:r>
            <a:br/>
            <a:r>
              <a:rPr b="false" i="false" strike="noStrike" sz="1200" u="none">
                <a:solidFill>
                  <a:srgbClr val="FFFFFF"/>
                </a:solidFill>
                <a:latin typeface="Calibri"/>
              </a:rPr>
              <a:t>duloxetine 60 mg tablets</a:t>
            </a:r>
            <a:br/>
            <a:r>
              <a:rPr b="false" i="false" strike="noStrike" sz="1200" u="none">
                <a:solidFill>
                  <a:srgbClr val="FFFFFF"/>
                </a:solidFill>
                <a:latin typeface="Calibri"/>
              </a:rPr>
              <a:t>which is better for depression prozac or cymbalta</a:t>
            </a:r>
            <a:br/>
            <a:r>
              <a:rPr b="false" i="false" strike="noStrike" sz="1200" u="none">
                <a:solidFill>
                  <a:srgbClr val="FFFFFF"/>
                </a:solidFill>
                <a:latin typeface="Calibri"/>
              </a:rPr>
              <a:t>buy generic duloxetine</a:t>
            </a:r>
            <a:br/>
            <a:r>
              <a:rPr b="false" i="false" strike="noStrike" sz="1200" u="none">
                <a:solidFill>
                  <a:srgbClr val="FFFFFF"/>
                </a:solidFill>
                <a:latin typeface="Calibri"/>
              </a:rPr>
              <a:t>best price cymbalta 30mg</a:t>
            </a:r>
            <a:br/>
            <a:r>
              <a:rPr b="false" i="false" strike="noStrike" sz="1200" u="none">
                <a:solidFill>
                  <a:srgbClr val="FFFFFF"/>
                </a:solidFill>
                <a:latin typeface="Calibri"/>
              </a:rPr>
              <a:t>When duloxetine is used to treat depression, it is usually taken once or twice a day with or without food</a:t>
            </a:r>
            <a:br/>
            <a:r>
              <a:rPr b="false" i="false" strike="noStrike" sz="1200" u="none">
                <a:solidFill>
                  <a:srgbClr val="FFFFFF"/>
                </a:solidFill>
                <a:latin typeface="Calibri"/>
              </a:rPr>
              <a:t>where to buy cymbalta</a:t>
            </a:r>
            <a:br/>
            <a:r>
              <a:rPr b="false" i="false" strike="noStrike" sz="1200" u="none">
                <a:solidFill>
                  <a:srgbClr val="FFFFFF"/>
                </a:solidFill>
                <a:latin typeface="Calibri"/>
              </a:rPr>
              <a:t>I started taking Cymbalta several years ago for peripheral neuropathy</a:t>
            </a:r>
            <a:br/>
            <a:r>
              <a:rPr b="false" i="false" strike="noStrike" sz="1200" u="none">
                <a:solidFill>
                  <a:srgbClr val="FFFFFF"/>
                </a:solidFill>
                <a:latin typeface="Calibri"/>
              </a:rPr>
              <a:t>cymbalta copay card coupon</a:t>
            </a:r>
            <a:br/>
            <a:r>
              <a:rPr b="false" i="false" strike="noStrike" sz="1200" u="none">
                <a:solidFill>
                  <a:srgbClr val="FFFFFF"/>
                </a:solidFill>
                <a:latin typeface="Calibri"/>
              </a:rPr>
              <a:t>cymbalta discount card 2014</a:t>
            </a:r>
            <a:br/>
            <a:r>
              <a:rPr b="false" i="false" strike="noStrike" sz="1200" u="none">
                <a:solidFill>
                  <a:srgbClr val="FFFFFF"/>
                </a:solidFill>
                <a:latin typeface="Calibri"/>
              </a:rPr>
              <a:t>has cymbalta going generic</a:t>
            </a:r>
            <a:br/>
            <a:r>
              <a:rPr b="false" i="false" strike="noStrike" sz="1200" u="none">
                <a:solidFill>
                  <a:srgbClr val="FFFFFF"/>
                </a:solidFill>
                <a:latin typeface="Calibri"/>
              </a:rPr>
              <a:t>duloxetine hcl dr 30 mg cap</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sales 2012</a:t>
            </a:r>
            <a:br/>
            <a:r>
              <a:rPr b="false" i="false" strike="noStrike" sz="1200" u="none">
                <a:solidFill>
                  <a:srgbClr val="FFFFFF"/>
                </a:solidFill>
                <a:latin typeface="Calibri"/>
              </a:rPr>
              <a:t>buy duloxetine online canada</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free cymbalta coupons 2013</a:t>
            </a:r>
            <a:br/>
            <a:r>
              <a:rPr b="false" i="false" strike="noStrike" sz="1200" u="none">
                <a:solidFill>
                  <a:srgbClr val="FFFFFF"/>
                </a:solidFill>
                <a:latin typeface="Calibri"/>
              </a:rPr>
              <a:t>cymbalta price canada</a:t>
            </a:r>
            <a:br/>
            <a:r>
              <a:rPr b="false" i="false" strike="noStrike" sz="1200" u="none">
                <a:solidFill>
                  <a:srgbClr val="FFFFFF"/>
                </a:solidFill>
                <a:latin typeface="Calibri"/>
              </a:rPr>
              <a:t>generic duloxetine duvanta 20mg</a:t>
            </a:r>
            <a:br/>
            <a:r>
              <a:rPr b="false" i="false" strike="noStrike" sz="1200" u="none">
                <a:solidFill>
                  <a:srgbClr val="FFFFFF"/>
                </a:solidFill>
                <a:latin typeface="Calibri"/>
              </a:rPr>
              <a:t>duloxetine cost australia</a:t>
            </a:r>
            <a:br/>
            <a:r>
              <a:rPr b="false" i="false" strike="noStrike" sz="1200" u="none">
                <a:solidFill>
                  <a:srgbClr val="FFFFFF"/>
                </a:solidFill>
                <a:latin typeface="Calibri"/>
              </a:rPr>
              <a:t>cymbalta alternatives for depression</a:t>
            </a:r>
            <a:br/>
            <a:r>
              <a:rPr b="false" i="false" strike="noStrike" sz="1200" u="none">
                <a:solidFill>
                  <a:srgbClr val="FFFFFF"/>
                </a:solidFill>
                <a:latin typeface="Calibri"/>
              </a:rPr>
              <a:t>coupon for generic cymbalta</a:t>
            </a:r>
            <a:br/>
            <a:r>
              <a:rPr b="false" i="false" strike="noStrike" sz="1200" u="none">
                <a:solidFill>
                  <a:srgbClr val="FFFFFF"/>
                </a:solidFill>
                <a:latin typeface="Calibri"/>
              </a:rPr>
              <a:t>Patients have complained of issues such as depression, short tempers and anger, loss of motivation and changes in appetite</a:t>
            </a:r>
            <a:br/>
            <a:r>
              <a:rPr b="false" i="false" strike="noStrike" sz="1200" u="none">
                <a:solidFill>
                  <a:srgbClr val="FFFFFF"/>
                </a:solidFill>
                <a:latin typeface="Calibri"/>
              </a:rPr>
              <a:t>eli lilly coupon for cymbalta</a:t>
            </a:r>
            <a:br/>
            <a:r>
              <a:rPr b="false" i="false" strike="noStrike" sz="1200" u="none">
                <a:solidFill>
                  <a:srgbClr val="FFFFFF"/>
                </a:solidFill>
                <a:latin typeface="Calibri"/>
              </a:rPr>
              <a:t>coupons for cymbalta from lilly</a:t>
            </a:r>
            <a:br/>
            <a:r>
              <a:rPr b="false" i="false" strike="noStrike" sz="1200" u="none">
                <a:solidFill>
                  <a:srgbClr val="FFFFFF"/>
                </a:solidFill>
                <a:latin typeface="Calibri"/>
              </a:rPr>
              <a:t>duloxetine hcl 30 mg ec cap</a:t>
            </a:r>
            <a:br/>
            <a:r>
              <a:rPr b="false" i="false" strike="noStrike" sz="1200" u="none">
                <a:solidFill>
                  <a:srgbClr val="FFFFFF"/>
                </a:solidFill>
                <a:latin typeface="Calibri"/>
              </a:rPr>
              <a:t>generic duloxetine cost</a:t>
            </a:r>
            <a:br/>
            <a:r>
              <a:rPr b="false" i="false" strike="noStrike" sz="1200" u="none">
                <a:solidFill>
                  <a:srgbClr val="FFFFFF"/>
                </a:solidFill>
                <a:latin typeface="Calibri"/>
              </a:rPr>
              <a:t>And the tone of the dream is like elevator music and I&amp;rsquo;m not scared at all</a:t>
            </a:r>
            <a:br/>
            <a:r>
              <a:rPr b="false" i="false" strike="noStrike" sz="1200" u="none">
                <a:solidFill>
                  <a:srgbClr val="FFFFFF"/>
                </a:solidFill>
                <a:latin typeface="Calibri"/>
              </a:rPr>
              <a:t>cymbalta 20 mg for pain</a:t>
            </a:r>
            <a:br/>
            <a:r>
              <a:rPr b="false" i="false" strike="noStrike" sz="1200" u="none">
                <a:solidFill>
                  <a:srgbClr val="FFFFFF"/>
                </a:solidFill>
                <a:latin typeface="Calibri"/>
              </a:rPr>
              <a:t>does cymbalta come in 20mg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does someone die less than two hours after being cleared by a hospital to go home?</a:t>
            </a:r>
            <a:br/>
            <a:r>
              <a:rPr b="false" i="false" strike="noStrike" sz="1200" u="none">
                <a:solidFill>
                  <a:srgbClr val="FFFFFF"/>
                </a:solidFill>
                <a:latin typeface="Calibri"/>
              </a:rPr>
              <a:t>how long does it take for cymbalta to start working for nerve pain</a:t>
            </a:r>
            <a:br/>
            <a:r>
              <a:rPr b="false" i="false" strike="noStrike" sz="1200" u="none">
                <a:solidFill>
                  <a:srgbClr val="FFFFFF"/>
                </a:solidFill>
                <a:latin typeface="Calibri"/>
              </a:rPr>
              <a:t>cymbalta or prozac for fibromyalgia</a:t>
            </a:r>
            <a:br/>
            <a:r>
              <a:rPr b="false" i="false" strike="noStrike" sz="1200" u="none">
                <a:solidFill>
                  <a:srgbClr val="FFFFFF"/>
                </a:solidFill>
                <a:latin typeface="Calibri"/>
              </a:rPr>
              <a:t>30 mg cymbalta for anxiety</a:t>
            </a:r>
            <a:br/>
            <a:r>
              <a:rPr b="false" i="false" strike="noStrike" sz="1200" u="none">
                <a:solidFill>
                  <a:srgbClr val="FFFFFF"/>
                </a:solidFill>
                <a:latin typeface="Calibri"/>
              </a:rPr>
              <a:t>is cymbalta going generic in 2014</a:t>
            </a:r>
            <a:br/>
            <a:r>
              <a:rPr b="false" i="false" strike="noStrike" sz="1200" u="none">
                <a:solidFill>
                  <a:srgbClr val="FFFFFF"/>
                </a:solidFill>
                <a:latin typeface="Calibri"/>
              </a:rPr>
              <a:t>cymbalta alternatives anxiety</a:t>
            </a:r>
            <a:br/>
            <a:r>
              <a:rPr b="false" i="false" strike="noStrike" sz="1200" u="none">
                <a:solidFill>
                  <a:srgbClr val="FFFFFF"/>
                </a:solidFill>
                <a:latin typeface="Calibri"/>
              </a:rPr>
              <a:t>Again this is a dangerous drug when not used correctly, and you have to know your body very well (diet wise) to avoid muscle loss, which could occur.</a:t>
            </a:r>
            <a:br/>
            <a:r>
              <a:rPr b="false" i="false" strike="noStrike" sz="1200" u="none">
                <a:solidFill>
                  <a:srgbClr val="FFFFFF"/>
                </a:solidFill>
                <a:latin typeface="Calibri"/>
              </a:rPr>
              <a:t>duloxetine hcl dr cost</a:t>
            </a:r>
            <a:br/>
            <a:r>
              <a:rPr b="false" i="false" strike="noStrike" sz="1200" u="none">
                <a:solidFill>
                  <a:srgbClr val="FFFFFF"/>
                </a:solidFill>
                <a:latin typeface="Calibri"/>
              </a:rPr>
              <a:t>duloxetine wiki</a:t>
            </a:r>
            <a:br/>
            <a:r>
              <a:rPr b="false" i="false" strike="noStrike" sz="1200" u="none">
                <a:solidFill>
                  <a:srgbClr val="FFFFFF"/>
                </a:solidFill>
                <a:latin typeface="Calibri"/>
              </a:rPr>
              <a:t>cymbalta 90 mg for pain</a:t>
            </a:r>
            <a:br/>
            <a:r>
              <a:rPr b="false" i="false" strike="noStrike" sz="1200" u="none">
                <a:solidFill>
                  <a:srgbClr val="FFFFFF"/>
                </a:solidFill>
                <a:latin typeface="Calibri"/>
              </a:rPr>
              <a:t>cymbalta generic date available</a:t>
            </a:r>
            <a:br/>
            <a:r>
              <a:rPr b="false" i="false" strike="noStrike" sz="1200" u="none">
                <a:solidFill>
                  <a:srgbClr val="FFFFFF"/>
                </a:solidFill>
                <a:latin typeface="Calibri"/>
              </a:rPr>
              <a:t>cymbalta 90 mg dosage</a:t>
            </a:r>
            <a:br/>
            <a:r>
              <a:rPr b="false" i="false" strike="noStrike" sz="1200" u="none">
                <a:solidFill>
                  <a:srgbClr val="FFFFFF"/>
                </a:solidFill>
                <a:latin typeface="Calibri"/>
              </a:rPr>
              <a:t>cheap duloxetine</a:t>
            </a:r>
            <a:br/>
            <a:r>
              <a:rPr b="false" i="false" strike="noStrike" sz="1200" u="none">
                <a:solidFill>
                  <a:srgbClr val="FFFFFF"/>
                </a:solidFill>
                <a:latin typeface="Calibri"/>
              </a:rPr>
              <a:t>Reddy&amp;rsquo;s Laboratories, Mylan Inc</a:t>
            </a:r>
            <a:br/>
            <a:r>
              <a:rPr b="false" i="false" strike="noStrike" sz="1200" u="none">
                <a:solidFill>
                  <a:srgbClr val="FFFFFF"/>
                </a:solidFill>
                <a:latin typeface="Calibri"/>
              </a:rPr>
              <a:t>can cymbalta lower testosterone levels</a:t>
            </a:r>
            <a:br/>
            <a:r>
              <a:rPr b="false" i="false" strike="noStrike" sz="1200" u="none">
                <a:solidFill>
                  <a:srgbClr val="FFFFFF"/>
                </a:solidFill>
                <a:latin typeface="Calibri"/>
              </a:rPr>
              <a:t>Caution should be exercised when RISPERDAL(R) CONSTA(R) is administered to a nursing woman.</a:t>
            </a:r>
            <a:br/>
            <a:r>
              <a:rPr b="false" i="false" strike="noStrike" sz="1200" u="none">
                <a:solidFill>
                  <a:srgbClr val="FFFFFF"/>
                </a:solidFill>
                <a:latin typeface="Calibri"/>
              </a:rPr>
              <a:t>cymbalta 60 mg dr capsule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90 mg cymbalta for fibromyalgia</a:t>
            </a:r>
            <a:br/>
            <a:r>
              <a:rPr b="false" i="false" strike="noStrike" sz="1200" u="none">
                <a:solidFill>
                  <a:srgbClr val="FFFFFF"/>
                </a:solidFill>
                <a:latin typeface="Calibri"/>
              </a:rPr>
              <a:t>cymbalta for pain management</a:t>
            </a:r>
            <a:br/>
            <a:r>
              <a:rPr b="false" i="false" strike="noStrike" sz="1200" u="none">
                <a:solidFill>
                  <a:srgbClr val="FFFFFF"/>
                </a:solidFill>
                <a:latin typeface="Calibri"/>
              </a:rPr>
              <a:t>And those moments of elation were also lost</a:t>
            </a:r>
            <a:br/>
            <a:r>
              <a:rPr b="false" i="false" strike="noStrike" sz="1200" u="none">
                <a:solidFill>
                  <a:srgbClr val="FFFFFF"/>
                </a:solidFill>
                <a:latin typeface="Calibri"/>
              </a:rPr>
              <a:t>duloxetine product monograph canada</a:t>
            </a:r>
            <a:br/>
            <a:r>
              <a:rPr b="false" i="false" strike="noStrike" sz="1200" u="none">
                <a:solidFill>
                  <a:srgbClr val="FFFFFF"/>
                </a:solidFill>
                <a:latin typeface="Calibri"/>
              </a:rPr>
              <a:t>cymbalta effects on testosterone</a:t>
            </a:r>
            <a:br/>
            <a:r>
              <a:rPr b="false" i="false" strike="noStrike" sz="1200" u="none">
                <a:solidFill>
                  <a:srgbClr val="FFFFFF"/>
                </a:solidFill>
                <a:latin typeface="Calibri"/>
              </a:rPr>
              <a:t>order cymbalta canada</a:t>
            </a:r>
            <a:br/>
            <a:r>
              <a:rPr b="false" i="false" strike="noStrike" sz="1200" u="none">
                <a:solidFill>
                  <a:srgbClr val="FFFFFF"/>
                </a:solidFill>
                <a:latin typeface="Calibri"/>
              </a:rPr>
              <a:t>Majoritatea reactiilor adverse sunt dependente de doza si dispar cand se reduce doza sau se intrerupe tratamentul</a:t>
            </a:r>
            <a:br/>
            <a:r>
              <a:rPr b="false" i="false" strike="noStrike" sz="1200" u="none">
                <a:solidFill>
                  <a:srgbClr val="FFFFFF"/>
                </a:solidFill>
                <a:latin typeface="Calibri"/>
              </a:rPr>
              <a:t>how long does it take for cymbalta to work for pain relief</a:t>
            </a:r>
            <a:br/>
            <a:r>
              <a:rPr b="false" i="false" strike="noStrike" sz="1200" u="none">
                <a:solidFill>
                  <a:srgbClr val="FFFFFF"/>
                </a:solidFill>
                <a:latin typeface="Calibri"/>
              </a:rPr>
              <a:t>is cymbalta available in canada</a:t>
            </a:r>
            <a:br/>
            <a:r>
              <a:rPr b="false" i="false" strike="noStrike" sz="1200" u="none">
                <a:solidFill>
                  <a:srgbClr val="FFFFFF"/>
                </a:solidFill>
                <a:latin typeface="Calibri"/>
              </a:rPr>
              <a:t>cymbalta 90 mg per day</a:t>
            </a:r>
            <a:br/>
            <a:r>
              <a:rPr b="false" i="false" strike="noStrike" sz="1200" u="none">
                <a:solidFill>
                  <a:srgbClr val="FFFFFF"/>
                </a:solidFill>
                <a:latin typeface="Calibri"/>
              </a:rPr>
              <a:t>cymbalta 30 mg costo</a:t>
            </a:r>
            <a:br/>
            <a:r>
              <a:rPr b="false" i="false" strike="noStrike" sz="1200" u="none">
                <a:solidFill>
                  <a:srgbClr val="FFFFFF"/>
                </a:solidFill>
                <a:latin typeface="Calibri"/>
              </a:rPr>
              <a:t>stopping cymbalta 60 mg</a:t>
            </a:r>
            <a:br/>
            <a:r>
              <a:rPr b="false" i="false" strike="noStrike" sz="1200" u="none">
                <a:solidFill>
                  <a:srgbClr val="FFFFFF"/>
                </a:solidFill>
                <a:latin typeface="Calibri"/>
              </a:rPr>
              <a:t>I never could sleep for years and years</a:t>
            </a:r>
            <a:br/>
            <a:r>
              <a:rPr b="false" i="false" strike="noStrike" sz="1200" u="none">
                <a:solidFill>
                  <a:srgbClr val="FFFFFF"/>
                </a:solidFill>
                <a:latin typeface="Calibri"/>
              </a:rPr>
              <a:t>buy cymbalta uk</a:t>
            </a:r>
            <a:br/>
            <a:r>
              <a:rPr b="false" i="false" strike="noStrike" sz="1200" u="none">
                <a:solidFill>
                  <a:srgbClr val="FFFFFF"/>
                </a:solidFill>
                <a:latin typeface="Calibri"/>
              </a:rPr>
              <a:t>manufacturer coupons for cymbalta</a:t>
            </a:r>
            <a:br/>
            <a:r>
              <a:rPr b="false" i="false" strike="noStrike" sz="1200" u="none">
                <a:solidFill>
                  <a:srgbClr val="FFFFFF"/>
                </a:solidFill>
                <a:latin typeface="Calibri"/>
              </a:rPr>
              <a:t>Milken, barred from the securities industry, has been actively engaged in philanthropy.</a:t>
            </a:r>
            <a:br/>
            <a:r>
              <a:rPr b="false" i="false" strike="noStrike" sz="1200" u="none">
                <a:solidFill>
                  <a:srgbClr val="FFFFFF"/>
                </a:solidFill>
                <a:latin typeface="Calibri"/>
              </a:rPr>
              <a:t>where is the cheapest place to buy cymbalta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eli lilly canada cymbalta</a:t>
            </a:r>
            <a:br/>
            <a:r>
              <a:rPr b="false" i="false" strike="noStrike" sz="1200" u="none">
                <a:solidFill>
                  <a:srgbClr val="FFFFFF"/>
                </a:solidFill>
                <a:latin typeface="Calibri"/>
              </a:rPr>
              <a:t>is 90mg of cymbalta too much</a:t>
            </a:r>
            <a:br/>
            <a:r>
              <a:rPr b="false" i="false" strike="noStrike" sz="1200" u="none">
                <a:solidFill>
                  <a:srgbClr val="FFFFFF"/>
                </a:solidFill>
                <a:latin typeface="Calibri"/>
              </a:rPr>
              <a:t>If you miss a dose of Celexa you should attempt to take the missed dose as soon as you remember</a:t>
            </a:r>
            <a:br/>
            <a:r>
              <a:rPr b="false" i="false" strike="noStrike" sz="1200" u="none">
                <a:solidFill>
                  <a:srgbClr val="FFFFFF"/>
                </a:solidFill>
                <a:latin typeface="Calibri"/>
              </a:rPr>
              <a:t>what is cymbalta 30 mg used for</a:t>
            </a:r>
            <a:br/>
            <a:r>
              <a:rPr b="false" i="false" strike="noStrike" sz="1200" u="none">
                <a:solidFill>
                  <a:srgbClr val="FFFFFF"/>
                </a:solidFill>
                <a:latin typeface="Calibri"/>
              </a:rPr>
              <a:t>cymbalta lawsuit phone number</a:t>
            </a:r>
            <a:br/>
            <a:r>
              <a:rPr b="false" i="false" strike="noStrike" sz="1200" u="none">
                <a:solidFill>
                  <a:srgbClr val="FFFFFF"/>
                </a:solidFill>
                <a:latin typeface="Calibri"/>
              </a:rPr>
              <a:t>De plekjes kunnen opknappen, maar er verschijnen nieuwe in de buurt</a:t>
            </a:r>
            <a:br/>
            <a:r>
              <a:rPr b="false" i="false" strike="noStrike" sz="1200" u="none">
                <a:solidFill>
                  <a:srgbClr val="FFFFFF"/>
                </a:solidFill>
                <a:latin typeface="Calibri"/>
              </a:rPr>
              <a:t>order cymbalta 60 mg online</a:t>
            </a:r>
            <a:br/>
            <a:r>
              <a:rPr b="false" i="false" strike="noStrike" sz="1200" u="none">
                <a:solidFill>
                  <a:srgbClr val="FFFFFF"/>
                </a:solidFill>
                <a:latin typeface="Calibri"/>
              </a:rPr>
              <a:t>the plan, behind to Under side store</a:t>
            </a:r>
            <a:br/>
            <a:r>
              <a:rPr b="false" i="false" strike="noStrike" sz="1200" u="none">
                <a:solidFill>
                  <a:srgbClr val="FFFFFF"/>
                </a:solidFill>
                <a:latin typeface="Calibri"/>
              </a:rPr>
              <a:t>stopping 30 mg cymbalta cold turkey</a:t>
            </a:r>
            <a:br/>
            <a:r>
              <a:rPr b="false" i="false" strike="noStrike" sz="1200" u="none">
                <a:solidFill>
                  <a:srgbClr val="FFFFFF"/>
                </a:solidFill>
                <a:latin typeface="Calibri"/>
              </a:rPr>
              <a:t>We have had excellent success with a &amp;ldquo;salt sock&amp;rdquo; for ear aches</a:t>
            </a:r>
            <a:br/>
            <a:r>
              <a:rPr b="false" i="false" strike="noStrike" sz="1200" u="none">
                <a:solidFill>
                  <a:srgbClr val="FFFFFF"/>
                </a:solidFill>
                <a:latin typeface="Calibri"/>
              </a:rPr>
              <a:t>cymbalta 60 mg to 30 mg</a:t>
            </a:r>
            <a:br/>
            <a:r>
              <a:rPr b="false" i="false" strike="noStrike" sz="1200" u="none">
                <a:solidFill>
                  <a:srgbClr val="FFFFFF"/>
                </a:solidFill>
                <a:latin typeface="Calibri"/>
              </a:rPr>
              <a:t>cymbalta buy cheap</a:t>
            </a:r>
            <a:br/>
            <a:r>
              <a:rPr b="false" i="false" strike="noStrike" sz="1200" u="none">
                <a:solidFill>
                  <a:srgbClr val="FFFFFF"/>
                </a:solidFill>
                <a:latin typeface="Calibri"/>
              </a:rPr>
              <a:t>I no longer emotionally eat; I have actually lost 25 pounds because I now have the energy to exercise and I am no longer obsessed with food</a:t>
            </a:r>
            <a:br/>
            <a:r>
              <a:rPr b="false" i="false" strike="noStrike" sz="1200" u="none">
                <a:solidFill>
                  <a:srgbClr val="FFFFFF"/>
                </a:solidFill>
                <a:latin typeface="Calibri"/>
              </a:rPr>
              <a:t>cymbalta going generic</a:t>
            </a:r>
            <a:br/>
            <a:r>
              <a:rPr b="false" i="false" strike="noStrike" sz="1200" u="none">
                <a:solidFill>
                  <a:srgbClr val="FFFFFF"/>
                </a:solidFill>
                <a:latin typeface="Calibri"/>
              </a:rPr>
              <a:t>date cymbalta goes generic</a:t>
            </a:r>
            <a:br/>
            <a:r>
              <a:rPr b="false" i="false" strike="noStrike" sz="1200" u="none">
                <a:solidFill>
                  <a:srgbClr val="FFFFFF"/>
                </a:solidFill>
                <a:latin typeface="Calibri"/>
              </a:rPr>
              <a:t>cymbalta 90 mg weight gain</a:t>
            </a:r>
            <a:br/>
            <a:r>
              <a:rPr b="false" i="false" strike="noStrike" sz="1200" u="none">
                <a:solidFill>
                  <a:srgbClr val="FFFFFF"/>
                </a:solidFill>
                <a:latin typeface="Calibri"/>
              </a:rPr>
              <a:t>My doctor does not know what to do., Should I have biopsy done on nodule to see if cancerous? Please help</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mail order</a:t>
            </a:r>
            <a:br/>
            <a:r>
              <a:rPr b="false" i="false" strike="noStrike" sz="1200" u="none">
                <a:solidFill>
                  <a:srgbClr val="FFFFFF"/>
                </a:solidFill>
                <a:latin typeface="Calibri"/>
              </a:rPr>
              <a:t>can you get high off cymbalta 60 mg</a:t>
            </a:r>
            <a:br/>
            <a:r>
              <a:rPr b="false" i="false" strike="noStrike" sz="1200" u="none">
                <a:solidFill>
                  <a:srgbClr val="FFFFFF"/>
                </a:solidFill>
                <a:latin typeface="Calibri"/>
              </a:rPr>
              <a:t>cymbalta canada free trial</a:t>
            </a:r>
            <a:br/>
            <a:r>
              <a:rPr b="false" i="false" strike="noStrike" sz="1200" u="none">
                <a:solidFill>
                  <a:srgbClr val="FFFFFF"/>
                </a:solidFill>
                <a:latin typeface="Calibri"/>
              </a:rPr>
              <a:t>After beginning Paxil, I started volunteering at our library; have made several friends; and generally have a life</a:t>
            </a:r>
            <a:br/>
            <a:r>
              <a:rPr b="false" i="false" strike="noStrike" sz="1200" u="none">
                <a:solidFill>
                  <a:srgbClr val="FFFFFF"/>
                </a:solidFill>
                <a:latin typeface="Calibri"/>
              </a:rPr>
              <a:t>cymbalta new world order</a:t>
            </a:r>
            <a:br/>
            <a:r>
              <a:rPr b="false" i="false" strike="noStrike" sz="1200" u="none">
                <a:solidFill>
                  <a:srgbClr val="FFFFFF"/>
                </a:solidFill>
                <a:latin typeface="Calibri"/>
              </a:rPr>
              <a:t>duloxetine costco</a:t>
            </a:r>
            <a:br/>
            <a:r>
              <a:rPr b="false" i="false" strike="noStrike" sz="1200" u="none">
                <a:solidFill>
                  <a:srgbClr val="FFFFFF"/>
                </a:solidFill>
                <a:latin typeface="Calibri"/>
              </a:rPr>
              <a:t>is cymbalta going generic in december</a:t>
            </a:r>
            <a:br/>
            <a:r>
              <a:rPr b="false" i="false" strike="noStrike" sz="1200" u="none">
                <a:solidFill>
                  <a:srgbClr val="FFFFFF"/>
                </a:solidFill>
                <a:latin typeface="Calibri"/>
              </a:rPr>
              <a:t>cymbalta 60 mg sale</a:t>
            </a:r>
            <a:br/>
            <a:r>
              <a:rPr b="false" i="false" strike="noStrike" sz="1200" u="none">
                <a:solidFill>
                  <a:srgbClr val="FFFFFF"/>
                </a:solidFill>
                <a:latin typeface="Calibri"/>
              </a:rPr>
              <a:t>mail order cymbalta</a:t>
            </a:r>
            <a:br/>
            <a:r>
              <a:rPr b="false" i="false" strike="noStrike" sz="1200" u="none">
                <a:solidFill>
                  <a:srgbClr val="FFFFFF"/>
                </a:solidFill>
                <a:latin typeface="Calibri"/>
              </a:rPr>
              <a:t>can you buy cymbalta online</a:t>
            </a:r>
            <a:br/>
            <a:r>
              <a:rPr b="false" i="false" strike="noStrike" sz="1200" u="none">
                <a:solidFill>
                  <a:srgbClr val="FFFFFF"/>
                </a:solidFill>
                <a:latin typeface="Calibri"/>
              </a:rPr>
              <a:t>fantastic put up, very informative</a:t>
            </a:r>
            <a:br/>
            <a:r>
              <a:rPr b="false" i="false" strike="noStrike" sz="1200" u="none">
                <a:solidFill>
                  <a:srgbClr val="FFFFFF"/>
                </a:solidFill>
                <a:latin typeface="Calibri"/>
              </a:rPr>
              <a:t>cymbalta online pharmacy</a:t>
            </a:r>
            <a:br/>
            <a:r>
              <a:rPr b="false" i="false" strike="noStrike" sz="1200" u="none">
                <a:solidFill>
                  <a:srgbClr val="FFFFFF"/>
                </a:solidFill>
                <a:latin typeface="Calibri"/>
              </a:rPr>
              <a:t>duloxetine hcl cost</a:t>
            </a:r>
            <a:br/>
            <a:r>
              <a:rPr b="false" i="false" strike="noStrike" sz="1200" u="none">
                <a:solidFill>
                  <a:srgbClr val="FFFFFF"/>
                </a:solidFill>
                <a:latin typeface="Calibri"/>
              </a:rPr>
              <a:t>cymbalta coupons 2013</a:t>
            </a:r>
            <a:br/>
            <a:r>
              <a:rPr b="false" i="false" strike="noStrike" sz="1200" u="none">
                <a:solidFill>
                  <a:srgbClr val="FFFFFF"/>
                </a:solidFill>
                <a:latin typeface="Calibri"/>
              </a:rPr>
              <a:t>generic duloxetine duvanta 30mg</a:t>
            </a:r>
            <a:br/>
            <a:r>
              <a:rPr b="false" i="false" strike="noStrike" sz="1200" u="none">
                <a:solidFill>
                  <a:srgbClr val="FFFFFF"/>
                </a:solidFill>
                <a:latin typeface="Calibri"/>
              </a:rPr>
              <a:t>when will the price of generic cymbalta go down</a:t>
            </a:r>
            <a:br/>
            <a:r>
              <a:rPr b="false" i="false" strike="noStrike" sz="1200" u="none">
                <a:solidFill>
                  <a:srgbClr val="FFFFFF"/>
                </a:solidFill>
                <a:latin typeface="Calibri"/>
              </a:rPr>
              <a:t>how long does it take for cymbalta to work for nerve pain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hcl 30 mg capsule</a:t>
            </a:r>
            <a:br/>
            <a:r>
              <a:rPr b="false" i="false" strike="noStrike" sz="1200" u="none">
                <a:solidFill>
                  <a:srgbClr val="FFFFFF"/>
                </a:solidFill>
                <a:latin typeface="Calibri"/>
              </a:rPr>
              <a:t>duloxetine hcl prices</a:t>
            </a:r>
            <a:br/>
            <a:r>
              <a:rPr b="false" i="false" strike="noStrike" sz="1200" u="none">
                <a:solidFill>
                  <a:srgbClr val="FFFFFF"/>
                </a:solidFill>
                <a:latin typeface="Calibri"/>
              </a:rPr>
              <a:t>So I&amp;#039;m not sure if it is the lamictal or the result of feeling I&amp;#039;m taking care of myself</a:t>
            </a:r>
            <a:br/>
            <a:r>
              <a:rPr b="false" i="false" strike="noStrike" sz="1200" u="none">
                <a:solidFill>
                  <a:srgbClr val="FFFFFF"/>
                </a:solidFill>
                <a:latin typeface="Calibri"/>
              </a:rPr>
              <a:t>manufacturers of duloxetine in india</a:t>
            </a:r>
            <a:br/>
            <a:r>
              <a:rPr b="false" i="false" strike="noStrike" sz="1200" u="none">
                <a:solidFill>
                  <a:srgbClr val="FFFFFF"/>
                </a:solidFill>
                <a:latin typeface="Calibri"/>
              </a:rPr>
              <a:t>cymbalta cost 2012</a:t>
            </a:r>
            <a:br/>
            <a:r>
              <a:rPr b="false" i="false" strike="noStrike" sz="1200" u="none">
                <a:solidFill>
                  <a:srgbClr val="FFFFFF"/>
                </a:solidFill>
                <a:latin typeface="Calibri"/>
              </a:rPr>
              <a:t>price of cymbalta at walmart</a:t>
            </a:r>
            <a:br/>
            <a:r>
              <a:rPr b="false" i="false" strike="noStrike" sz="1200" u="none">
                <a:solidFill>
                  <a:srgbClr val="FFFFFF"/>
                </a:solidFill>
                <a:latin typeface="Calibri"/>
              </a:rPr>
              <a:t>cymbalta 30 mg capsule msr</a:t>
            </a:r>
            <a:br/>
            <a:r>
              <a:rPr b="false" i="false" strike="noStrike" sz="1200" u="none">
                <a:solidFill>
                  <a:srgbClr val="FFFFFF"/>
                </a:solidFill>
                <a:latin typeface="Calibri"/>
              </a:rPr>
              <a:t>It reduced her seizures from a half dozen or more per day to once or twice, sometimes even every other day</a:t>
            </a:r>
            <a:br/>
            <a:r>
              <a:rPr b="false" i="false" strike="noStrike" sz="1200" u="none">
                <a:solidFill>
                  <a:srgbClr val="FFFFFF"/>
                </a:solidFill>
                <a:latin typeface="Calibri"/>
              </a:rPr>
              <a:t>cymbalta no prescription</a:t>
            </a:r>
            <a:br/>
            <a:r>
              <a:rPr b="false" i="false" strike="noStrike" sz="1200" u="none">
                <a:solidFill>
                  <a:srgbClr val="FFFFFF"/>
                </a:solidFill>
                <a:latin typeface="Calibri"/>
              </a:rPr>
              <a:t>buy cymbalta online australia</a:t>
            </a:r>
            <a:br/>
            <a:r>
              <a:rPr b="false" i="false" strike="noStrike" sz="1200" u="none">
                <a:solidFill>
                  <a:srgbClr val="FFFFFF"/>
                </a:solidFill>
                <a:latin typeface="Calibri"/>
              </a:rPr>
              <a:t>Sale Norvasc Prescription Drug Illness That Reasons Hair Loss Lexapro Menstrual Cramps Torsades De Pointes Cephalexin 200 Mg</a:t>
            </a:r>
            <a:br/>
            <a:r>
              <a:rPr b="false" i="false" strike="noStrike" sz="1200" u="none">
                <a:solidFill>
                  <a:srgbClr val="FFFFFF"/>
                </a:solidFill>
                <a:latin typeface="Calibri"/>
              </a:rPr>
              <a:t>cymbalta ultram interaction</a:t>
            </a:r>
            <a:br/>
            <a:r>
              <a:rPr b="false" i="false" strike="noStrike" sz="1200" u="none">
                <a:solidFill>
                  <a:srgbClr val="FFFFFF"/>
                </a:solidFill>
                <a:latin typeface="Calibri"/>
              </a:rPr>
              <a:t>cymbalta for arthritis pain reviews</a:t>
            </a:r>
            <a:br/>
            <a:r>
              <a:rPr b="false" i="false" strike="noStrike" sz="1200" u="none">
                <a:solidFill>
                  <a:srgbClr val="FFFFFF"/>
                </a:solidFill>
                <a:latin typeface="Calibri"/>
              </a:rPr>
              <a:t>duloxetine dr 60 mg cost</a:t>
            </a:r>
            <a:br/>
            <a:r>
              <a:rPr b="false" i="false" strike="noStrike" sz="1200" u="none">
                <a:solidFill>
                  <a:srgbClr val="FFFFFF"/>
                </a:solidFill>
                <a:latin typeface="Calibri"/>
              </a:rPr>
              <a:t>will generic cymbalta available us</a:t>
            </a:r>
            <a:br/>
            <a:r>
              <a:rPr b="false" i="false" strike="noStrike" sz="1200" u="none">
                <a:solidFill>
                  <a:srgbClr val="FFFFFF"/>
                </a:solidFill>
                <a:latin typeface="Calibri"/>
              </a:rPr>
              <a:t>Reduce colchicine dose if coadministration is necessary</a:t>
            </a:r>
            <a:br/>
            <a:r>
              <a:rPr b="false" i="false" strike="noStrike" sz="1200" u="none">
                <a:solidFill>
                  <a:srgbClr val="FFFFFF"/>
                </a:solidFill>
                <a:latin typeface="Calibri"/>
              </a:rPr>
              <a:t>lilly discount cymbalta</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duloxetine generic equivalent</a:t>
            </a:r>
            <a:br/>
            <a:r>
              <a:rPr b="false" i="false" strike="noStrike" sz="1200" u="none">
                <a:solidFill>
                  <a:srgbClr val="FFFFFF"/>
                </a:solidFill>
                <a:latin typeface="Calibri"/>
              </a:rPr>
              <a:t>cymbalta 120 mg fibromyalgia</a:t>
            </a:r>
            <a:br/>
            <a:r>
              <a:rPr b="false" i="false" strike="noStrike" sz="1200" u="none">
                <a:solidFill>
                  <a:srgbClr val="FFFFFF"/>
                </a:solidFill>
                <a:latin typeface="Calibri"/>
              </a:rPr>
              <a:t>buy cheap cymbalta</a:t>
            </a:r>
            <a:br/>
            <a:r>
              <a:rPr b="false" i="false" strike="noStrike" sz="1200" u="none">
                <a:solidFill>
                  <a:srgbClr val="FFFFFF"/>
                </a:solidFill>
                <a:latin typeface="Calibri"/>
              </a:rPr>
              <a:t>order cheap cymbalta</a:t>
            </a:r>
            <a:br/>
            <a:r>
              <a:rPr b="false" i="false" strike="noStrike" sz="1200" u="none">
                <a:solidFill>
                  <a:srgbClr val="FFFFFF"/>
                </a:solidFill>
                <a:latin typeface="Calibri"/>
              </a:rPr>
              <a:t>Pharmacies For Dutagen Without Rx - Order Dutagen Cash On Delivery</a:t>
            </a:r>
            <a:br/>
            <a:r>
              <a:rPr b="false" i="false" strike="noStrike" sz="1200" u="none">
                <a:solidFill>
                  <a:srgbClr val="FFFFFF"/>
                </a:solidFill>
                <a:latin typeface="Calibri"/>
              </a:rPr>
              <a:t>cymbalta online canada</a:t>
            </a:r>
            <a:br/>
            <a:r>
              <a:rPr b="false" i="false" strike="noStrike" sz="1200" u="none">
                <a:solidFill>
                  <a:srgbClr val="FFFFFF"/>
                </a:solidFill>
                <a:latin typeface="Calibri"/>
              </a:rPr>
              <a:t>duloxetine hydrochloride usp monograph</a:t>
            </a:r>
            <a:br/>
            <a:r>
              <a:rPr b="false" i="false" strike="noStrike" sz="1200" u="none">
                <a:solidFill>
                  <a:srgbClr val="FFFFFF"/>
                </a:solidFill>
                <a:latin typeface="Calibri"/>
              </a:rPr>
              <a:t>how long does it take for cymbalta to work for pain</a:t>
            </a:r>
            <a:br/>
            <a:r>
              <a:rPr b="false" i="false" strike="noStrike" sz="1200" u="none">
                <a:solidFill>
                  <a:srgbClr val="FFFFFF"/>
                </a:solidFill>
                <a:latin typeface="Calibri"/>
              </a:rPr>
              <a:t>will cymbalta 60 mg get you high</a:t>
            </a:r>
            <a:br/>
            <a:r>
              <a:rPr b="false" i="false" strike="noStrike" sz="1200" u="none">
                <a:solidFill>
                  <a:srgbClr val="FFFFFF"/>
                </a:solidFill>
                <a:latin typeface="Calibri"/>
              </a:rPr>
              <a:t>cymbalta for pain dose</a:t>
            </a:r>
            <a:br/>
            <a:r>
              <a:rPr b="false" i="false" strike="noStrike" sz="1200" u="none">
                <a:solidFill>
                  <a:srgbClr val="FFFFFF"/>
                </a:solidFill>
                <a:latin typeface="Calibri"/>
              </a:rPr>
              <a:t>duloxetine 30 mg</a:t>
            </a:r>
            <a:br/>
            <a:r>
              <a:rPr b="false" i="false" strike="noStrike" sz="1200" u="none">
                <a:solidFill>
                  <a:srgbClr val="FFFFFF"/>
                </a:solidFill>
                <a:latin typeface="Calibri"/>
              </a:rPr>
              <a:t>General practitioner can do no more than check T3 levels and Endochronologist thinks I should be on depression meds.</a:t>
            </a:r>
            <a:br/>
            <a:r>
              <a:rPr b="false" i="false" strike="noStrike" sz="1200" u="none">
                <a:solidFill>
                  <a:srgbClr val="FFFFFF"/>
                </a:solidFill>
                <a:latin typeface="Calibri"/>
              </a:rPr>
              <a:t>cymbalta zoloft comparison</a:t>
            </a:r>
            <a:br/>
            <a:r>
              <a:rPr b="false" i="false" strike="noStrike" sz="1200" u="none">
                <a:solidFill>
                  <a:srgbClr val="FFFFFF"/>
                </a:solidFill>
                <a:latin typeface="Calibri"/>
              </a:rPr>
              <a:t>cymbalta 120 mg dose</a:t>
            </a:r>
            <a:br/>
            <a:r>
              <a:rPr b="false" i="false" strike="noStrike" sz="1200" u="none">
                <a:solidFill>
                  <a:srgbClr val="FFFFFF"/>
                </a:solidFill>
                <a:latin typeface="Calibri"/>
              </a:rPr>
              <a:t>when will generic cymbalta be available in canada</a:t>
            </a:r>
            <a:br/>
            <a:r>
              <a:rPr b="false" i="false" strike="noStrike" sz="1200" u="none">
                <a:solidFill>
                  <a:srgbClr val="FFFFFF"/>
                </a:solidFill>
                <a:latin typeface="Calibri"/>
              </a:rPr>
              <a:t>30 mg cymbalta for depression</a:t>
            </a:r>
            <a:br/>
            <a:r>
              <a:rPr b="false" i="false" strike="noStrike" sz="1200" u="none">
                <a:solidFill>
                  <a:srgbClr val="FFFFFF"/>
                </a:solidFill>
                <a:latin typeface="Calibri"/>
              </a:rPr>
              <a:t>Tell your doctor if you experience any of these symptoms when your dose of duloxetine is decreased.</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60 mg reviews</a:t>
            </a:r>
            <a:br/>
            <a:r>
              <a:rPr b="false" i="false" strike="noStrike" sz="1200" u="none">
                <a:solidFill>
                  <a:srgbClr val="FFFFFF"/>
                </a:solidFill>
                <a:latin typeface="Calibri"/>
              </a:rPr>
              <a:t>Women treated with cabergoline for pituitary adenomas who become pregnant can breastfed their infants with no apparent risk of recurrence</a:t>
            </a:r>
            <a:br/>
            <a:r>
              <a:rPr b="false" i="false" strike="noStrike" sz="1200" u="none">
                <a:solidFill>
                  <a:srgbClr val="FFFFFF"/>
                </a:solidFill>
                <a:latin typeface="Calibri"/>
              </a:rPr>
              <a:t>can you take 90 mg of cymbalta</a:t>
            </a:r>
            <a:br/>
            <a:r>
              <a:rPr b="false" i="false" strike="noStrike" sz="1200" u="none">
                <a:solidFill>
                  <a:srgbClr val="FFFFFF"/>
                </a:solidFill>
                <a:latin typeface="Calibri"/>
              </a:rPr>
              <a:t>cymbalta 90 mg pill</a:t>
            </a:r>
            <a:br/>
            <a:r>
              <a:rPr b="false" i="false" strike="noStrike" sz="1200" u="none">
                <a:solidFill>
                  <a:srgbClr val="FFFFFF"/>
                </a:solidFill>
                <a:latin typeface="Calibri"/>
              </a:rPr>
              <a:t>cymbalta 60 mg price</a:t>
            </a:r>
            <a:br/>
            <a:r>
              <a:rPr b="false" i="false" strike="noStrike" sz="1200" u="none">
                <a:solidFill>
                  <a:srgbClr val="FFFFFF"/>
                </a:solidFill>
                <a:latin typeface="Calibri"/>
              </a:rPr>
              <a:t>cymbalta for pain how long to work</a:t>
            </a:r>
            <a:br/>
            <a:r>
              <a:rPr b="false" i="false" strike="noStrike" sz="1200" u="none">
                <a:solidFill>
                  <a:srgbClr val="FFFFFF"/>
                </a:solidFill>
                <a:latin typeface="Calibri"/>
              </a:rPr>
              <a:t>If any of the information is unclear, consult your doctor or pharmacist</a:t>
            </a:r>
            <a:br/>
            <a:r>
              <a:rPr b="false" i="false" strike="noStrike" sz="1200" u="none">
                <a:solidFill>
                  <a:srgbClr val="FFFFFF"/>
                </a:solidFill>
                <a:latin typeface="Calibri"/>
              </a:rPr>
              <a:t>cymbalta prescription savings card</a:t>
            </a:r>
            <a:br/>
            <a:r>
              <a:rPr b="false" i="false" strike="noStrike" sz="1200" u="none">
                <a:solidFill>
                  <a:srgbClr val="FFFFFF"/>
                </a:solidFill>
                <a:latin typeface="Calibri"/>
              </a:rPr>
              <a:t>discount cymbalta</a:t>
            </a:r>
            <a:br/>
            <a:r>
              <a:rPr b="false" i="false" strike="noStrike" sz="1200" u="none">
                <a:solidFill>
                  <a:srgbClr val="FFFFFF"/>
                </a:solidFill>
                <a:latin typeface="Calibri"/>
              </a:rPr>
              <a:t>I am a nurse and happen to be taking myself off pristiq right now</a:t>
            </a:r>
            <a:br/>
            <a:r>
              <a:rPr b="false" i="false" strike="noStrike" sz="1200" u="none">
                <a:solidFill>
                  <a:srgbClr val="FFFFFF"/>
                </a:solidFill>
                <a:latin typeface="Calibri"/>
              </a:rPr>
              <a:t>discount cymbalta online</a:t>
            </a:r>
            <a:br/>
            <a:r>
              <a:rPr b="false" i="false" strike="noStrike" sz="1200" u="none">
                <a:solidFill>
                  <a:srgbClr val="FFFFFF"/>
                </a:solidFill>
                <a:latin typeface="Calibri"/>
              </a:rPr>
              <a:t>duloxetine 30 mg capsules</a:t>
            </a:r>
            <a:br/>
            <a:r>
              <a:rPr b="false" i="false" strike="noStrike" sz="1200" u="none">
                <a:solidFill>
                  <a:srgbClr val="FFFFFF"/>
                </a:solidFill>
                <a:latin typeface="Calibri"/>
              </a:rPr>
              <a:t>Some people use Differin and generic adapalene cream as keratosis pilaris cream, comedone cream, rosacea cream, etc</a:t>
            </a:r>
            <a:br/>
            <a:r>
              <a:rPr b="false" i="false" strike="noStrike" sz="1200" u="none">
                <a:solidFill>
                  <a:srgbClr val="FFFFFF"/>
                </a:solidFill>
                <a:latin typeface="Calibri"/>
              </a:rPr>
              <a:t>cymbalta for neck pain reviews</a:t>
            </a:r>
            <a:br/>
            <a:r>
              <a:rPr b="false" i="false" strike="noStrike" sz="1200" u="none">
                <a:solidFill>
                  <a:srgbClr val="FFFFFF"/>
                </a:solidFill>
                <a:latin typeface="Calibri"/>
              </a:rPr>
              <a:t>price of cymbalta at walgreens</a:t>
            </a:r>
            <a:br/>
            <a:r>
              <a:rPr b="false" i="false" strike="noStrike" sz="1200" u="none">
                <a:solidFill>
                  <a:srgbClr val="FFFFFF"/>
                </a:solidFill>
                <a:latin typeface="Calibri"/>
              </a:rPr>
              <a:t>90 mg cymbalta daily</a:t>
            </a:r>
            <a:br/>
            <a:r>
              <a:rPr b="false" i="false" strike="noStrike" sz="1200" u="none">
                <a:solidFill>
                  <a:srgbClr val="FFFFFF"/>
                </a:solidFill>
                <a:latin typeface="Calibri"/>
              </a:rPr>
              <a:t>buy generic cymbalta</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going generic in 2013</a:t>
            </a:r>
            <a:br/>
            <a:r>
              <a:rPr b="false" i="false" strike="noStrike" sz="1200" u="none">
                <a:solidFill>
                  <a:srgbClr val="FFFFFF"/>
                </a:solidFill>
                <a:latin typeface="Calibri"/>
              </a:rPr>
              <a:t>cymbalta 30 mg dosage</a:t>
            </a:r>
            <a:br/>
            <a:r>
              <a:rPr b="false" i="false" strike="noStrike" sz="1200" u="none">
                <a:solidFill>
                  <a:srgbClr val="FFFFFF"/>
                </a:solidFill>
                <a:latin typeface="Calibri"/>
              </a:rPr>
              <a:t>cymbalta symptoms of overdose</a:t>
            </a:r>
            <a:br/>
            <a:r>
              <a:rPr b="false" i="false" strike="noStrike" sz="1200" u="none">
                <a:solidFill>
                  <a:srgbClr val="FFFFFF"/>
                </a:solidFill>
                <a:latin typeface="Calibri"/>
              </a:rPr>
              <a:t>weaning off cymbalta 60 mg to 30 mg</a:t>
            </a:r>
            <a:br/>
            <a:r>
              <a:rPr b="false" i="false" strike="noStrike" sz="1200" u="none">
                <a:solidFill>
                  <a:srgbClr val="FFFFFF"/>
                </a:solidFill>
                <a:latin typeface="Calibri"/>
              </a:rPr>
              <a:t>I was in that category for a few years</a:t>
            </a:r>
            <a:br/>
            <a:r>
              <a:rPr b="false" i="false" strike="noStrike" sz="1200" u="none">
                <a:solidFill>
                  <a:srgbClr val="FFFFFF"/>
                </a:solidFill>
                <a:latin typeface="Calibri"/>
              </a:rPr>
              <a:t>purchase duloxetine</a:t>
            </a:r>
            <a:br/>
            <a:r>
              <a:rPr b="false" i="false" strike="noStrike" sz="1200" u="none">
                <a:solidFill>
                  <a:srgbClr val="FFFFFF"/>
                </a:solidFill>
                <a:latin typeface="Calibri"/>
              </a:rPr>
              <a:t>cymbalta annual sales</a:t>
            </a:r>
            <a:br/>
            <a:r>
              <a:rPr b="false" i="false" strike="noStrike" sz="1200" u="none">
                <a:solidFill>
                  <a:srgbClr val="FFFFFF"/>
                </a:solidFill>
                <a:latin typeface="Calibri"/>
              </a:rPr>
              <a:t>cymbalta 60 mg costco</a:t>
            </a:r>
            <a:br/>
            <a:r>
              <a:rPr b="false" i="false" strike="noStrike" sz="1200" u="none">
                <a:solidFill>
                  <a:srgbClr val="FFFFFF"/>
                </a:solidFill>
                <a:latin typeface="Calibri"/>
              </a:rPr>
              <a:t>During maintenance, the total daily dose may be given once daily at bedtime.</a:t>
            </a:r>
            <a:br/>
            <a:r>
              <a:rPr b="false" i="false" strike="noStrike" sz="1200" u="none">
                <a:solidFill>
                  <a:srgbClr val="FFFFFF"/>
                </a:solidFill>
                <a:latin typeface="Calibri"/>
              </a:rPr>
              <a:t>does cymbalta come in 15 mg</a:t>
            </a:r>
            <a:br/>
            <a:r>
              <a:rPr b="false" i="false" strike="noStrike" sz="1200" u="none">
                <a:solidFill>
                  <a:srgbClr val="FFFFFF"/>
                </a:solidFill>
                <a:latin typeface="Calibri"/>
              </a:rPr>
              <a:t>stopping cymbalta 30 mg</a:t>
            </a:r>
            <a:br/>
            <a:r>
              <a:rPr b="false" i="false" strike="noStrike" sz="1200" u="none">
                <a:solidFill>
                  <a:srgbClr val="FFFFFF"/>
                </a:solidFill>
                <a:latin typeface="Calibri"/>
              </a:rPr>
              <a:t>cymbalta 60 mg twice daily</a:t>
            </a:r>
            <a:br/>
            <a:r>
              <a:rPr b="false" i="false" strike="noStrike" sz="1200" u="none">
                <a:solidFill>
                  <a:srgbClr val="FFFFFF"/>
                </a:solidFill>
                <a:latin typeface="Calibri"/>
              </a:rPr>
              <a:t>cymbalta 30 day free trial coupon</a:t>
            </a:r>
            <a:br/>
            <a:r>
              <a:rPr b="false" i="false" strike="noStrike" sz="1200" u="none">
                <a:solidFill>
                  <a:srgbClr val="FFFFFF"/>
                </a:solidFill>
                <a:latin typeface="Calibri"/>
              </a:rPr>
              <a:t>duloxetine hydrochloride tablets uses</a:t>
            </a:r>
            <a:br/>
            <a:r>
              <a:rPr b="false" i="false" strike="noStrike" sz="1200" u="none">
                <a:solidFill>
                  <a:srgbClr val="FFFFFF"/>
                </a:solidFill>
                <a:latin typeface="Calibri"/>
              </a:rPr>
              <a:t>duloxetine order online</a:t>
            </a:r>
            <a:br/>
            <a:r>
              <a:rPr b="false" i="false" strike="noStrike" sz="1200" u="none">
                <a:solidFill>
                  <a:srgbClr val="FFFFFF"/>
                </a:solidFill>
                <a:latin typeface="Calibri"/>
              </a:rPr>
              <a:t>coupon for cymbalta medication</a:t>
            </a:r>
            <a:br/>
            <a:r>
              <a:rPr b="false" i="false" strike="noStrike" sz="1200" u="none">
                <a:solidFill>
                  <a:srgbClr val="FFFFFF"/>
                </a:solidFill>
                <a:latin typeface="Calibri"/>
              </a:rPr>
              <a:t>duloxetine uk licence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cymbalta mg dosage</a:t>
            </a:r>
            <a:br/>
            <a:r>
              <a:rPr b="false" i="false" strike="noStrike" sz="1200" u="none">
                <a:solidFill>
                  <a:srgbClr val="FFFFFF"/>
                </a:solidFill>
                <a:latin typeface="Calibri"/>
              </a:rPr>
              <a:t>cymbalta 60 mg twice a day</a:t>
            </a:r>
            <a:br/>
            <a:r>
              <a:rPr b="false" i="false" strike="noStrike" sz="1200" u="none">
                <a:solidFill>
                  <a:srgbClr val="FFFFFF"/>
                </a:solidFill>
                <a:latin typeface="Calibri"/>
              </a:rPr>
              <a:t>Reviews Differin and its side effects to get proper understanding of the retinoid cream</a:t>
            </a:r>
            <a:br/>
            <a:r>
              <a:rPr b="false" i="false" strike="noStrike" sz="1200" u="none">
                <a:solidFill>
                  <a:srgbClr val="FFFFFF"/>
                </a:solidFill>
                <a:latin typeface="Calibri"/>
              </a:rPr>
              <a:t>cymbalta antidepressant pain reliever</a:t>
            </a:r>
            <a:br/>
            <a:r>
              <a:rPr b="false" i="false" strike="noStrike" sz="1200" u="none">
                <a:solidFill>
                  <a:srgbClr val="FFFFFF"/>
                </a:solidFill>
                <a:latin typeface="Calibri"/>
              </a:rPr>
              <a:t>What really matters is that it be evenly distributed and that your method be repeatable and consistent.</a:t>
            </a:r>
            <a:br/>
            <a:r>
              <a:rPr b="false" i="false" strike="noStrike" sz="1200" u="none">
                <a:solidFill>
                  <a:srgbClr val="FFFFFF"/>
                </a:solidFill>
                <a:latin typeface="Calibri"/>
              </a:rPr>
              <a:t>can you buy generic cymbalta</a:t>
            </a:r>
            <a:br/>
            <a:r>
              <a:rPr b="false" i="false" strike="noStrike" sz="1200" u="none">
                <a:solidFill>
                  <a:srgbClr val="FFFFFF"/>
                </a:solidFill>
                <a:latin typeface="Calibri"/>
              </a:rPr>
              <a:t>duloxetine health canada</a:t>
            </a:r>
            <a:br/>
            <a:r>
              <a:rPr b="false" i="false" strike="noStrike" sz="1200" u="none">
                <a:solidFill>
                  <a:srgbClr val="FFFFFF"/>
                </a:solidFill>
                <a:latin typeface="Calibri"/>
              </a:rPr>
              <a:t>cymbalta alternatives fibromyalgia</a:t>
            </a:r>
            <a:br/>
            <a:r>
              <a:rPr b="false" i="false" strike="noStrike" sz="1200" u="none">
                <a:solidFill>
                  <a:srgbClr val="FFFFFF"/>
                </a:solidFill>
                <a:latin typeface="Calibri"/>
              </a:rPr>
              <a:t>90 mg cymbalta depression</a:t>
            </a:r>
            <a:br/>
            <a:r>
              <a:rPr b="false" i="false" strike="noStrike" sz="1200" u="none">
                <a:solidFill>
                  <a:srgbClr val="FFFFFF"/>
                </a:solidFill>
                <a:latin typeface="Calibri"/>
              </a:rPr>
              <a:t>how much does 30 mg cymbalta cost</a:t>
            </a:r>
            <a:br/>
            <a:r>
              <a:rPr b="false" i="false" strike="noStrike" sz="1200" u="none">
                <a:solidFill>
                  <a:srgbClr val="FFFFFF"/>
                </a:solidFill>
                <a:latin typeface="Calibri"/>
              </a:rPr>
              <a:t>Medicines that may interact include cimetidine, although you should also mention any others</a:t>
            </a:r>
            <a:br/>
            <a:r>
              <a:rPr b="false" i="false" strike="noStrike" sz="1200" u="none">
                <a:solidFill>
                  <a:srgbClr val="FFFFFF"/>
                </a:solidFill>
                <a:latin typeface="Calibri"/>
              </a:rPr>
              <a:t>cymbalta 60 mg savings card</a:t>
            </a:r>
            <a:br/>
            <a:r>
              <a:rPr b="false" i="false" strike="noStrike" sz="1200" u="none">
                <a:solidFill>
                  <a:srgbClr val="FFFFFF"/>
                </a:solidFill>
                <a:latin typeface="Calibri"/>
              </a:rPr>
              <a:t>cymbalta discount coupon card</a:t>
            </a:r>
            <a:br/>
            <a:r>
              <a:rPr b="false" i="false" strike="noStrike" sz="1200" u="none">
                <a:solidFill>
                  <a:srgbClr val="FFFFFF"/>
                </a:solidFill>
                <a:latin typeface="Calibri"/>
              </a:rPr>
              <a:t>Love the dreams Some crazy s^$&amp;t, I wish I can record them&amp;rdquo; heck of a movie would be&amp;rdquo; With that said, takes a lot of willpower to get of thet crap</a:t>
            </a:r>
            <a:br/>
            <a:r>
              <a:rPr b="false" i="false" strike="noStrike" sz="1200" u="none">
                <a:solidFill>
                  <a:srgbClr val="FFFFFF"/>
                </a:solidFill>
                <a:latin typeface="Calibri"/>
              </a:rPr>
              <a:t>30 mg cymbalta for pain</a:t>
            </a:r>
            <a:br/>
            <a:r>
              <a:rPr b="false" i="false" strike="noStrike" sz="1200" u="none">
                <a:solidFill>
                  <a:srgbClr val="FFFFFF"/>
                </a:solidFill>
                <a:latin typeface="Calibri"/>
              </a:rPr>
              <a:t>get cymbalta cheap</a:t>
            </a:r>
            <a:br/>
            <a:r>
              <a:rPr b="false" i="false" strike="noStrike" sz="1200" u="none">
                <a:solidFill>
                  <a:srgbClr val="FFFFFF"/>
                </a:solidFill>
                <a:latin typeface="Calibri"/>
              </a:rPr>
              <a:t>coupon for cymbalta</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Treatment is generally started at 20 mg/day, but it can be started at 10 mg/day to minimize side effects</a:t>
            </a:r>
            <a:br/>
            <a:r>
              <a:rPr b="false" i="false" strike="noStrike" sz="1200" u="none">
                <a:solidFill>
                  <a:srgbClr val="FFFFFF"/>
                </a:solidFill>
                <a:latin typeface="Calibri"/>
              </a:rPr>
              <a:t>how much does cymbalta cost at walgreens</a:t>
            </a:r>
            <a:br/>
            <a:r>
              <a:rPr b="false" i="false" strike="noStrike" sz="1200" u="none">
                <a:solidFill>
                  <a:srgbClr val="FFFFFF"/>
                </a:solidFill>
                <a:latin typeface="Calibri"/>
              </a:rPr>
              <a:t>generic duloxetine price</a:t>
            </a:r>
            <a:br/>
            <a:r>
              <a:rPr b="false" i="false" strike="noStrike" sz="1200" u="none">
                <a:solidFill>
                  <a:srgbClr val="FFFFFF"/>
                </a:solidFill>
                <a:latin typeface="Calibri"/>
              </a:rPr>
              <a:t>There is no experience regarding the safety and efficacy of the long-term application of azithromycin for the above mentioned indications</a:t>
            </a:r>
            <a:br/>
            <a:r>
              <a:rPr b="false" i="false" strike="noStrike" sz="1200" u="none">
                <a:solidFill>
                  <a:srgbClr val="FFFFFF"/>
                </a:solidFill>
                <a:latin typeface="Calibri"/>
              </a:rPr>
              <a:t>cymbalta 30 mg duloxetine hcl</a:t>
            </a:r>
            <a:br/>
            <a:r>
              <a:rPr b="false" i="false" strike="noStrike" sz="1200" u="none">
                <a:solidFill>
                  <a:srgbClr val="FFFFFF"/>
                </a:solidFill>
                <a:latin typeface="Calibri"/>
              </a:rPr>
              <a:t>cymbalta generic price walgreens</a:t>
            </a:r>
            <a:br/>
            <a:r>
              <a:rPr b="false" i="false" strike="noStrike" sz="1200" u="none">
                <a:solidFill>
                  <a:srgbClr val="FFFFFF"/>
                </a:solidFill>
                <a:latin typeface="Calibri"/>
              </a:rPr>
              <a:t>Have been on temazepan each night for about 12 months</a:t>
            </a:r>
            <a:br/>
            <a:r>
              <a:rPr b="false" i="false" strike="noStrike" sz="1200" u="none">
                <a:solidFill>
                  <a:srgbClr val="FFFFFF"/>
                </a:solidFill>
                <a:latin typeface="Calibri"/>
              </a:rPr>
              <a:t>is there generic duloxetine</a:t>
            </a:r>
            <a:br/>
            <a:r>
              <a:rPr b="false" i="false" strike="noStrike" sz="1200" u="none">
                <a:solidFill>
                  <a:srgbClr val="FFFFFF"/>
                </a:solidFill>
                <a:latin typeface="Calibri"/>
              </a:rPr>
              <a:t>cymbalta generic date</a:t>
            </a:r>
            <a:br/>
            <a:r>
              <a:rPr b="false" i="false" strike="noStrike" sz="1200" u="none">
                <a:solidFill>
                  <a:srgbClr val="FFFFFF"/>
                </a:solidFill>
                <a:latin typeface="Calibri"/>
              </a:rPr>
              <a:t>cheap duloxetine online</a:t>
            </a:r>
            <a:br/>
            <a:r>
              <a:rPr b="false" i="false" strike="noStrike" sz="1200" u="none">
                <a:solidFill>
                  <a:srgbClr val="FFFFFF"/>
                </a:solidFill>
                <a:latin typeface="Calibri"/>
              </a:rPr>
              <a:t>duloxetine 20 mg price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2015-12-20T01:16:44+04:00</dcterms:created>
  <dcterms:modified xsi:type="dcterms:W3CDTF">2015-12-20T01:16:44+04:00</dcterms:modified>
  <dc:title>Cymbalta Symptoms Of Overdose - Is There Generic Duloxetine</dc:title>
  <dc:description>Duloxetine 60 mg cap, cymbalta 60 mg to 30 mg, cymbalta ultram interaction, cymbalta 120 mg dose, 30 mg cymbalta for depression, coupon for cymbalta, cymbalta 30 mg duloxetine hcl</dc:description>
  <dc:subject>Cymbalta Symptoms Of Overdose - Is There Generic Duloxetine</dc:subject>
  <cp:keywords>cymbalta alternatives anxiety, cymbalta 90 mg for pain, order cymbalta 60 mg online, duloxetine costco, manufacturers of duloxetine in india, how long does it take for cymbalta to work for pain, can you take 90 mg of cymbalta, cymbalta symptoms of overdose, cymbalta alternatives fibromyalgia, generic duloxetine price</cp:keywords>
  <cp:category/>
</cp:coreProperties>
</file>