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6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7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8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9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80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81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82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83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Is Fosamax The Same As Vitamin 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tablets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Their mission is to ensure all Cleveland Clinic Health Science programs educate students to excel in academic achievement and become providers of the best care to patients.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lawsuit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drive a car or operate machinery if you have these symptoms.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70mg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haven&amp;rsquo;t had a dream about smile dog, but sometimes when I&amp;rsquo;m trying to fall asleep the image pops into my minds eye and then I get too afraid to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fosamax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anyway, the pill wasn&amp;#39;t for me And anyway, my poor guy friend was very nervous and stressed out and had no idea what he was doing, and I wanted to be there with him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70mg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alendronate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 fracture trial new jersey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lawsuit march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Its only been the last few months that I started to suspect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70 mg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 alendronate 70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currently do not have a source for hcg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mechanism of action of alendronate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has never been banned in the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fosamax adverse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 fracture mdl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lawsuit update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Also, there could be seizures, nausea, somnolence, and vomiting.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70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Esta lista no es completa y otras drogas pueden tener interacciones con el metronidazol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lawsuits class 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sodium alendronate molecular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70 mg tablet price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35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of child-bearing age should use effective birth control while taking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fosamax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fosamax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marijuana is a D2 (dopamine type 2) receptor agonist (as opposed to Seroquel being a D2 antagonist), I found that by having some it TOTALLY got rid of the irritability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fosamax contraindications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fosamax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Sorry to hear you&amp;#39;re still not settling - I also read your other post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sodium alendronate ep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35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tablets usp 70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Besides this joint inflammation, reactive arthritis is associated with two other symptoms: redness and inflammation of the eyes (conjunctivitis) and inflammation of the urinary tract (urethritis)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you can tell, I'm often switching and stuff, but this is just how it goes in reality.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price costco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apo alendronate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everyone&amp;rdquo; Day 4 here for me&amp;rdquo; Thank goodness I found this site so I know I am not alone.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35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alendronate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sac is still present but no embryonic cardiac activity present, the patient can return in 3 weeks for follow-up.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drug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oral alendronate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d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70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fosamax plus 70mg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70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directions for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 fracture trial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70 mg tab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70 mg dosage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tabletas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tablets dispersed in water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Avoid having a light right above or behind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fosamax contain vitamin 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 breaks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dosage frequency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70mg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right now, I&amp;rsquo;d like nothing better than to give nurses and doctors a taste of their own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alendronate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fosamax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price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June I made a decision to do it without meds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tablets 70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70 mg 140 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alendronate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tablet usp 70 mg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 trial update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trihydrate solubility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beipackzettel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who have had prior severe reactions to iodinated contrast media (oral or iv) should not receive oral iodinated contrast media whenever possible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70 mg tablets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drug study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Infecciones virales y micticas del conducto auditivo incluyendo el herpes simple y varicela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dosage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Perempuan sangat rentan terhadap jenis penyakit jamur kandida ini, sebab jika terjadi pada vagina dapat menyebabkan iritasi vaginitis atau iritasi vagina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lawsuit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Studies show that between 15 and 50 percent of patients will develop symptoms again sometime after the initial flare has disappeared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tablets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Medical personnelrPare doing sales and marketing and pushing financial goals rather than [practicing] medicine.0M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fosamax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35 mg tablets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10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CT and MR angiogra- phy features of wounding tube injuries of the cervix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tablets usp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fosamax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70mg/2800 iu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d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d 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cousin just died two days ago from apparent complications after originally overdosing on Xanax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10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fosamax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fosamax have vitamin 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alendronate 70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70 mg/5600 iu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fosamax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OBAT TELAT BULAN Misoprostol Cytotec cara yang digunakan untuk menggugurkan kandungan ketika tes mengungkapkan bahwa janin abnormal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dosage weekly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really don&amp;rsquo;t like giving my 6 mo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alendronate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Don&amp;#39;t panic read gingers post on Bv it&amp;#39;s very good and very helpful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online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vitamin d deficiency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low vitamin 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Risken r annars att man manipulerar medknshormonsystemetp hypothalamusniv nnu mer.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fosamax plus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70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is a macrolide antibiotic that is used in the treatment of staphylococcal and streptococcal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take alendronate sodium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lawsuit settlement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70 mg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alendronate sodium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alendronate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won&amp;rsquo;t feel hungry, in turn meaning you will eat less food.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70/140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did however expertise some technical issues using this site, since I experienced to reload the website lots of times previous to I could get it to load correctly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sodium alendronate tablets osteofos 70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 mdl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a quick but effective moisturizing for the cream in feel I'm very conscientious about using sunscreen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Thus some of the fight among the Egyptian people over who should run the government is driven as much by economic distress and fears for the future as on ideology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70 mg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lawsuit femur fracture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70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fosamax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70 mg 2800 ui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recommended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70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 fracture lawsuits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dental extractions 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Shortly after I started suffering with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fosamax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once weekly alendronate sodium tablets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Typically a fine needle biospy would have detected cancer, but in my case, rare cells were found and I had to have surgery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alendronate sodium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 treatment that is generally successful in clearing the skin, leading many patients to opt for multiple courses in their pursuit of an improved complexion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fosamax the same as vitamin 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alendronate sodium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sodium alendronate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Celexa is in FDA pregnancy category 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precio de fosamax plus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alendronate taken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d drug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alendronate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hate putting up a "front" for everyone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lawsuit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70mg/2800 ui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70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alendronate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Gabapentin for 10 years at varying doses due to nerve damage from a 3 level spinal fusion which went not as expected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cholecalciferol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fosamax is contraindicated for patients who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d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missed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vitamin d calcium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tried Levo, Synthroid, and Armour, and I believe something else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Alprazolam 2mg for sleep for some time now, I only take it at 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tablets usp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tablet 70 mg 4 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tabletas 70 mg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Meu namorado apresenta refluxo gastroesofgico, em virtude da esofagite e h&amp;eacute;rnia histal por deslizamento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70 mg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trihydrate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even a few outbreaks can be psychologically distressing to some people.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trade name for alendronate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alendronate sodium 70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'I don't feel like I'm wrong,' she told the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drug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the combo of Spiro and Retin-A is what is working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35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tablets usp 35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fosamax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had to write this reply twice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 fracture lawsuit information center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Undrar huruvida det r sant attCclenbuterol inte omfattas av Dopninglagen utan klassas som lkemedel? Sledes blir frsljningen olaglig men inte anvndningen likt efedrin svida det inte gller tvling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70 mg watson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haven&amp;rsquo;t had a dream about smile dog, but sometimes when I&amp;rsquo;m trying to fall asleep the image pops into my minds eye and then I get too afraid to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sodium trihydrate structure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alendronate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levels decreased by phenytoin, carbamazepine, phenobarbital, primidone, rifampin, lopinavir/ritonavir, or atazanavir/ritonavir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dosage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 April 14, 2011, Public Citizen filed a petition for the FDA to recall Alli and Xenical by banning the use of orlistat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dosage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whether its from increased appetite or stored water (or whatever), I don&amp;#39;t like it Mr GP just says, well stop taking it, but then my symptoms come back 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70 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10 mg 28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plus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sodium alendronate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said if I want to go to 10mg she will only treat me for another 3 months and in that case the accutane will not help 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drug holiday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Consequently, my periods disappeared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dosage osteoporosis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Perhaps the trick just as promised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35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broken femur lawsuit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 fracture trial update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70 mg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Prozac has been shown to be an effective medication for short term use (less than 13 weeks) but has not been clinically tested for long term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fosamax femur fracture support group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2015-12-20T01:16:51+04:00</dcterms:created>
  <dcterms:modified xsi:type="dcterms:W3CDTF">2015-12-20T01:16:51+04:00</dcterms:modified>
  <dc:title>Para Que Sirve Alendronate Sodium 70 Mg - Fosamax Lawsuit 2012</dc:title>
  <dc:description>Fosamax femur fracture mdl, alendronate fosamax contraindications, fosamax online purchase, alendronate sodium 70 mg price, fosamax femur trial update, alendronate sodium recommended dosage, fosamax plus d</dc:description>
  <dc:subject>Para Que Sirve Alendronate Sodium 70 Mg - Fosamax Lawsuit 2012</dc:subject>
  <cp:keywords>co alendronate 70 mg tab, fosamax lawsuit update, fosamax online purchase, fosamax d, fosamax plus 70mg, generic alendronate package insert, fosamax 10 mg dosage, fosamax 70/140, fosamax dosage osteoporosis, alendronate 35 mg para que sirve</cp:keywords>
  <cp:category/>
</cp:coreProperties>
</file>