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5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5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5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5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5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6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6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6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6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6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6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6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6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6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6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Fosamax Femur Fracture Lawsuit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fosamax plus d</a:t>
            </a:r>
            <a:br/>
            <a:r>
              <a:rPr b="false" i="false" strike="noStrike" sz="1200" u="none">
                <a:solidFill>
                  <a:srgbClr val="FFFFFF"/>
                </a:solidFill>
                <a:latin typeface="Calibri"/>
              </a:rPr>
              <a:t>alendronate sodium tablets usp 70 mg teva</a:t>
            </a:r>
            <a:br/>
            <a:r>
              <a:rPr b="false" i="false" strike="noStrike" sz="1200" u="none">
                <a:solidFill>
                  <a:srgbClr val="FFFFFF"/>
                </a:solidFill>
                <a:latin typeface="Calibri"/>
              </a:rPr>
              <a:t>Travelers are at risk for malaria exposure in some areas of Central America</a:t>
            </a:r>
            <a:br/>
            <a:r>
              <a:rPr b="false" i="false" strike="noStrike" sz="1200" u="none">
                <a:solidFill>
                  <a:srgbClr val="FFFFFF"/>
                </a:solidFill>
                <a:latin typeface="Calibri"/>
              </a:rPr>
              <a:t>fosamax dosing in renal insufficiency</a:t>
            </a:r>
            <a:br/>
            <a:r>
              <a:rPr b="false" i="false" strike="noStrike" sz="1200" u="none">
                <a:solidFill>
                  <a:srgbClr val="FFFFFF"/>
                </a:solidFill>
                <a:latin typeface="Calibri"/>
              </a:rPr>
              <a:t>alendronate 70 mg vitamin d</a:t>
            </a:r>
            <a:br/>
            <a:r>
              <a:rPr b="false" i="false" strike="noStrike" sz="1200" u="none">
                <a:solidFill>
                  <a:srgbClr val="FFFFFF"/>
                </a:solidFill>
                <a:latin typeface="Calibri"/>
              </a:rPr>
              <a:t>is alendronate sodium the same as fosamax</a:t>
            </a:r>
            <a:br/>
            <a:r>
              <a:rPr b="false" i="false" strike="noStrike" sz="1200" u="none">
                <a:solidFill>
                  <a:srgbClr val="FFFFFF"/>
                </a:solidFill>
                <a:latin typeface="Calibri"/>
              </a:rPr>
              <a:t>J&amp;J and Janssen have settled several gynecomastia personal injury lawsuits and face thousands more.</a:t>
            </a:r>
            <a:br/>
            <a:r>
              <a:rPr b="false" i="false" strike="noStrike" sz="1200" u="none">
                <a:solidFill>
                  <a:srgbClr val="FFFFFF"/>
                </a:solidFill>
                <a:latin typeface="Calibri"/>
              </a:rPr>
              <a:t>fosamax plus d dosage</a:t>
            </a:r>
            <a:br/>
            <a:r>
              <a:rPr b="false" i="false" strike="noStrike" sz="1200" u="none">
                <a:solidFill>
                  <a:srgbClr val="FFFFFF"/>
                </a:solidFill>
                <a:latin typeface="Calibri"/>
              </a:rPr>
              <a:t>fosamax 10 mg auxiliary label</a:t>
            </a:r>
            <a:br/>
            <a:r>
              <a:rPr b="false" i="false" strike="noStrike" sz="1200" u="none">
                <a:solidFill>
                  <a:srgbClr val="FFFFFF"/>
                </a:solidFill>
                <a:latin typeface="Calibri"/>
              </a:rPr>
              <a:t>alendronate sodium tablets 35 mg</a:t>
            </a:r>
            <a:br/>
            <a:r>
              <a:rPr b="false" i="false" strike="noStrike" sz="1200" u="none">
                <a:solidFill>
                  <a:srgbClr val="FFFFFF"/>
                </a:solidFill>
                <a:latin typeface="Calibri"/>
              </a:rPr>
              <a:t>alendronate sodium tablet usp 70 mg base</a:t>
            </a:r>
            <a:br/>
            <a:r>
              <a:rPr b="false" i="false" strike="noStrike" sz="1200" u="none">
                <a:solidFill>
                  <a:srgbClr val="FFFFFF"/>
                </a:solidFill>
                <a:latin typeface="Calibri"/>
              </a:rPr>
              <a:t>If you are no longer feeling the effects of the Vyvanse, you may want to have your adrenals tested</a:t>
            </a:r>
            <a:br/>
            <a:r>
              <a:rPr b="false" i="false" strike="noStrike" sz="1200" u="none">
                <a:solidFill>
                  <a:srgbClr val="FFFFFF"/>
                </a:solidFill>
                <a:latin typeface="Calibri"/>
              </a:rPr>
              <a:t>what is alendronate sodium 70 mg used for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alendronate price</a:t>
            </a:r>
            <a:br/>
            <a:r>
              <a:rPr b="false" i="false" strike="noStrike" sz="1200" u="none">
                <a:solidFill>
                  <a:srgbClr val="FFFFFF"/>
                </a:solidFill>
                <a:latin typeface="Calibri"/>
              </a:rPr>
              <a:t>Online Viagra Pakistan Safety Tylenol Pregnancy Ziac Dosage Information Yogurt Hair Loss Coconut Milk</a:t>
            </a:r>
            <a:br/>
            <a:r>
              <a:rPr b="false" i="false" strike="noStrike" sz="1200" u="none">
                <a:solidFill>
                  <a:srgbClr val="FFFFFF"/>
                </a:solidFill>
                <a:latin typeface="Calibri"/>
              </a:rPr>
              <a:t>fosamax price walmart</a:t>
            </a:r>
            <a:br/>
            <a:r>
              <a:rPr b="false" i="false" strike="noStrike" sz="1200" u="none">
                <a:solidFill>
                  <a:srgbClr val="FFFFFF"/>
                </a:solidFill>
                <a:latin typeface="Calibri"/>
              </a:rPr>
              <a:t>fosamax lawsuit settlement amount</a:t>
            </a:r>
            <a:br/>
            <a:r>
              <a:rPr b="false" i="false" strike="noStrike" sz="1200" u="none">
                <a:solidFill>
                  <a:srgbClr val="FFFFFF"/>
                </a:solidFill>
                <a:latin typeface="Calibri"/>
              </a:rPr>
              <a:t>alendronate price walgreens</a:t>
            </a:r>
            <a:br/>
            <a:r>
              <a:rPr b="false" i="false" strike="noStrike" sz="1200" u="none">
                <a:solidFill>
                  <a:srgbClr val="FFFFFF"/>
                </a:solidFill>
                <a:latin typeface="Calibri"/>
              </a:rPr>
              <a:t>Anemia is sometimes seen in patients receiving NSAIDs, including indomethacin</a:t>
            </a:r>
            <a:br/>
            <a:r>
              <a:rPr b="false" i="false" strike="noStrike" sz="1200" u="none">
                <a:solidFill>
                  <a:srgbClr val="FFFFFF"/>
                </a:solidFill>
                <a:latin typeface="Calibri"/>
              </a:rPr>
              <a:t>fosamax femur trial</a:t>
            </a:r>
            <a:br/>
            <a:r>
              <a:rPr b="false" i="false" strike="noStrike" sz="1200" u="none">
                <a:solidFill>
                  <a:srgbClr val="FFFFFF"/>
                </a:solidFill>
                <a:latin typeface="Calibri"/>
              </a:rPr>
              <a:t>The beast had possessed my very form, and I felt him.</a:t>
            </a:r>
            <a:br/>
            <a:r>
              <a:rPr b="false" i="false" strike="noStrike" sz="1200" u="none">
                <a:solidFill>
                  <a:srgbClr val="FFFFFF"/>
                </a:solidFill>
                <a:latin typeface="Calibri"/>
              </a:rPr>
              <a:t>fosamax 10 mg tablet</a:t>
            </a:r>
            <a:br/>
            <a:r>
              <a:rPr b="false" i="false" strike="noStrike" sz="1200" u="none">
                <a:solidFill>
                  <a:srgbClr val="FFFFFF"/>
                </a:solidFill>
                <a:latin typeface="Calibri"/>
              </a:rPr>
              <a:t>fosamax drug category</a:t>
            </a:r>
            <a:br/>
            <a:r>
              <a:rPr b="false" i="false" strike="noStrike" sz="1200" u="none">
                <a:solidFill>
                  <a:srgbClr val="FFFFFF"/>
                </a:solidFill>
                <a:latin typeface="Calibri"/>
              </a:rPr>
              <a:t>alendronate tablets</a:t>
            </a:r>
            <a:br/>
            <a:r>
              <a:rPr b="false" i="false" strike="noStrike" sz="1200" u="none">
                <a:solidFill>
                  <a:srgbClr val="FFFFFF"/>
                </a:solidFill>
                <a:latin typeface="Calibri"/>
              </a:rPr>
              <a:t>fosamax 70 mg weekly</a:t>
            </a:r>
            <a:br/>
            <a:r>
              <a:rPr b="false" i="false" strike="noStrike" sz="1200" u="none">
                <a:solidFill>
                  <a:srgbClr val="FFFFFF"/>
                </a:solidFill>
                <a:latin typeface="Calibri"/>
              </a:rPr>
              <a:t>alendronate sodium 35 mg</a:t>
            </a:r>
            <a:br/>
            <a:r>
              <a:rPr b="false" i="false" strike="noStrike" sz="1200" u="none">
                <a:solidFill>
                  <a:srgbClr val="FFFFFF"/>
                </a:solidFill>
                <a:latin typeface="Calibri"/>
              </a:rPr>
              <a:t>alendronate sodium trihydrate molecular weight</a:t>
            </a:r>
            <a:br/>
            <a:r>
              <a:rPr b="false" i="false" strike="noStrike" sz="1200" u="none">
                <a:solidFill>
                  <a:srgbClr val="FFFFFF"/>
                </a:solidFill>
                <a:latin typeface="Calibri"/>
              </a:rPr>
              <a:t>fosamax plus 70 140</a:t>
            </a:r>
            <a:br/>
            <a:r>
              <a:rPr b="false" i="false" strike="noStrike" sz="1200" u="none">
                <a:solidFill>
                  <a:srgbClr val="FFFFFF"/>
                </a:solidFill>
                <a:latin typeface="Calibri"/>
              </a:rPr>
              <a:t>order alendronate</a:t>
            </a:r>
            <a:br/>
            <a:r>
              <a:rPr b="false" i="false" strike="noStrike" sz="1200" u="none">
                <a:solidFill>
                  <a:srgbClr val="FFFFFF"/>
                </a:solidFill>
                <a:latin typeface="Calibri"/>
              </a:rPr>
              <a:t>Les substances actives du type contenu dans Medrol traversent le placenta et passent aussi dans le lait maternel, ce qui risque de porter atteinte au d&amp;eacute;veloppement de l&amp;rsquo;enfant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fosamax alendronate sodium tablets price</a:t>
            </a:r>
            <a:br/>
            <a:r>
              <a:rPr b="false" i="false" strike="noStrike" sz="1200" u="none">
                <a:solidFill>
                  <a:srgbClr val="FFFFFF"/>
                </a:solidFill>
                <a:latin typeface="Calibri"/>
              </a:rPr>
              <a:t>fosamax plus vitamin d</a:t>
            </a:r>
            <a:br/>
            <a:r>
              <a:rPr b="false" i="false" strike="noStrike" sz="1200" u="none">
                <a:solidFill>
                  <a:srgbClr val="FFFFFF"/>
                </a:solidFill>
                <a:latin typeface="Calibri"/>
              </a:rPr>
              <a:t>alendronate sodium price</a:t>
            </a:r>
            <a:br/>
            <a:r>
              <a:rPr b="false" i="false" strike="noStrike" sz="1200" u="none">
                <a:solidFill>
                  <a:srgbClr val="FFFFFF"/>
                </a:solidFill>
                <a:latin typeface="Calibri"/>
              </a:rPr>
              <a:t>alendronate 35 mg</a:t>
            </a:r>
            <a:br/>
            <a:r>
              <a:rPr b="false" i="false" strike="noStrike" sz="1200" u="none">
                <a:solidFill>
                  <a:srgbClr val="FFFFFF"/>
                </a:solidFill>
                <a:latin typeface="Calibri"/>
              </a:rPr>
              <a:t>&amp;ldquo;Other&amp;rdquo; accounted for 15% and responses ranged from various prescription drugs to no alternative specified.</a:t>
            </a:r>
            <a:br/>
            <a:r>
              <a:rPr b="false" i="false" strike="noStrike" sz="1200" u="none">
                <a:solidFill>
                  <a:srgbClr val="FFFFFF"/>
                </a:solidFill>
                <a:latin typeface="Calibri"/>
              </a:rPr>
              <a:t>what is alendronate</a:t>
            </a:r>
            <a:br/>
            <a:r>
              <a:rPr b="false" i="false" strike="noStrike" sz="1200" u="none">
                <a:solidFill>
                  <a:srgbClr val="FFFFFF"/>
                </a:solidFill>
                <a:latin typeface="Calibri"/>
              </a:rPr>
              <a:t>fosamax daily dosing</a:t>
            </a:r>
            <a:br/>
            <a:r>
              <a:rPr b="false" i="false" strike="noStrike" sz="1200" u="none">
                <a:solidFill>
                  <a:srgbClr val="FFFFFF"/>
                </a:solidFill>
                <a:latin typeface="Calibri"/>
              </a:rPr>
              <a:t>theres also natural products at the health food store like sprouts</a:t>
            </a:r>
            <a:br/>
            <a:r>
              <a:rPr b="false" i="false" strike="noStrike" sz="1200" u="none">
                <a:solidFill>
                  <a:srgbClr val="FFFFFF"/>
                </a:solidFill>
                <a:latin typeface="Calibri"/>
              </a:rPr>
              <a:t>fosamax 10 mg nebenwirkungen</a:t>
            </a:r>
            <a:br/>
            <a:r>
              <a:rPr b="false" i="false" strike="noStrike" sz="1200" u="none">
                <a:solidFill>
                  <a:srgbClr val="FFFFFF"/>
                </a:solidFill>
                <a:latin typeface="Calibri"/>
              </a:rPr>
              <a:t>Agora me diz que no posso beber minha cerveja gelada, nem chope, muito menos aquele cachacinha boa com uma costelinha de porco</a:t>
            </a:r>
            <a:br/>
            <a:r>
              <a:rPr b="false" i="false" strike="noStrike" sz="1200" u="none">
                <a:solidFill>
                  <a:srgbClr val="FFFFFF"/>
                </a:solidFill>
                <a:latin typeface="Calibri"/>
              </a:rPr>
              <a:t>alendronate sodium tablets usp</a:t>
            </a:r>
            <a:br/>
            <a:r>
              <a:rPr b="false" i="false" strike="noStrike" sz="1200" u="none">
                <a:solidFill>
                  <a:srgbClr val="FFFFFF"/>
                </a:solidFill>
                <a:latin typeface="Calibri"/>
              </a:rPr>
              <a:t>alendronate 70 mg walmart</a:t>
            </a:r>
            <a:br/>
            <a:r>
              <a:rPr b="false" i="false" strike="noStrike" sz="1200" u="none">
                <a:solidFill>
                  <a:srgbClr val="FFFFFF"/>
                </a:solidFill>
                <a:latin typeface="Calibri"/>
              </a:rPr>
              <a:t>buy fosamax 70 mg</a:t>
            </a:r>
            <a:br/>
            <a:r>
              <a:rPr b="false" i="false" strike="noStrike" sz="1200" u="none">
                <a:solidFill>
                  <a:srgbClr val="FFFFFF"/>
                </a:solidFill>
                <a:latin typeface="Calibri"/>
              </a:rPr>
              <a:t>You can ask your doctor or pharmacist for information about Coreg that is written for healthcare professionals</a:t>
            </a:r>
            <a:br/>
            <a:r>
              <a:rPr b="false" i="false" strike="noStrike" sz="1200" u="none">
                <a:solidFill>
                  <a:srgbClr val="FFFFFF"/>
                </a:solidFill>
                <a:latin typeface="Calibri"/>
              </a:rPr>
              <a:t>alendronate sodium 70 mg tab price</a:t>
            </a:r>
            <a:br/>
            <a:r>
              <a:rPr b="false" i="false" strike="noStrike" sz="1200" u="none">
                <a:solidFill>
                  <a:srgbClr val="FFFFFF"/>
                </a:solidFill>
                <a:latin typeface="Calibri"/>
              </a:rPr>
              <a:t>fosamax price in india</a:t>
            </a:r>
            <a:br/>
            <a:r>
              <a:rPr b="false" i="false" strike="noStrike" sz="1200" u="none">
                <a:solidFill>
                  <a:srgbClr val="FFFFFF"/>
                </a:solidFill>
                <a:latin typeface="Calibri"/>
              </a:rPr>
              <a:t>fosamax plus 70 mg 5600</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 12 months, the investigators rated 65% of men treated with PROPECIA as having increased hair growth compared with 37% in the placebo group</a:t>
            </a:r>
            <a:br/>
            <a:r>
              <a:rPr b="false" i="false" strike="noStrike" sz="1200" u="none">
                <a:solidFill>
                  <a:srgbClr val="FFFFFF"/>
                </a:solidFill>
                <a:latin typeface="Calibri"/>
              </a:rPr>
              <a:t>what is alendronate sodium tablets usp</a:t>
            </a:r>
            <a:br/>
            <a:r>
              <a:rPr b="false" i="false" strike="noStrike" sz="1200" u="none">
                <a:solidFill>
                  <a:srgbClr val="FFFFFF"/>
                </a:solidFill>
                <a:latin typeface="Calibri"/>
              </a:rPr>
              <a:t>Hemoliz olasl nedeniyle, Bactrim kesinlikle gerekli olmadka G6PD yetersizlii olan hastalara verilmemelidir veya verilecekse minimal dozlar uygulanmaldr</a:t>
            </a:r>
            <a:br/>
            <a:r>
              <a:rPr b="false" i="false" strike="noStrike" sz="1200" u="none">
                <a:solidFill>
                  <a:srgbClr val="FFFFFF"/>
                </a:solidFill>
                <a:latin typeface="Calibri"/>
              </a:rPr>
              <a:t>fosamax lawsuit 2013</a:t>
            </a:r>
            <a:br/>
            <a:r>
              <a:rPr b="false" i="false" strike="noStrike" sz="1200" u="none">
                <a:solidFill>
                  <a:srgbClr val="FFFFFF"/>
                </a:solidFill>
                <a:latin typeface="Calibri"/>
              </a:rPr>
              <a:t>buy alendronate online</a:t>
            </a:r>
            <a:br/>
            <a:r>
              <a:rPr b="false" i="false" strike="noStrike" sz="1200" u="none">
                <a:solidFill>
                  <a:srgbClr val="FFFFFF"/>
                </a:solidFill>
                <a:latin typeface="Calibri"/>
              </a:rPr>
              <a:t>That first week was kinda tough but I could also see the good results and decided to stick with it</a:t>
            </a:r>
            <a:br/>
            <a:r>
              <a:rPr b="false" i="false" strike="noStrike" sz="1200" u="none">
                <a:solidFill>
                  <a:srgbClr val="FFFFFF"/>
                </a:solidFill>
                <a:latin typeface="Calibri"/>
              </a:rPr>
              <a:t>what is alendronate sodium</a:t>
            </a:r>
            <a:br/>
            <a:r>
              <a:rPr b="false" i="false" strike="noStrike" sz="1200" u="none">
                <a:solidFill>
                  <a:srgbClr val="FFFFFF"/>
                </a:solidFill>
                <a:latin typeface="Calibri"/>
              </a:rPr>
              <a:t>The adequate treatment of diastolic dysfunction can greatly improve the likelihood of a good outcome.</a:t>
            </a:r>
            <a:br/>
            <a:r>
              <a:rPr b="false" i="false" strike="noStrike" sz="1200" u="none">
                <a:solidFill>
                  <a:srgbClr val="FFFFFF"/>
                </a:solidFill>
                <a:latin typeface="Calibri"/>
              </a:rPr>
              <a:t>buy fosamax online</a:t>
            </a:r>
            <a:br/>
            <a:r>
              <a:rPr b="false" i="false" strike="noStrike" sz="1200" u="none">
                <a:solidFill>
                  <a:srgbClr val="FFFFFF"/>
                </a:solidFill>
                <a:latin typeface="Calibri"/>
              </a:rPr>
              <a:t>ic alendronate sodium 70 mg tab</a:t>
            </a:r>
            <a:br/>
            <a:r>
              <a:rPr b="false" i="false" strike="noStrike" sz="1200" u="none">
                <a:solidFill>
                  <a:srgbClr val="FFFFFF"/>
                </a:solidFill>
                <a:latin typeface="Calibri"/>
              </a:rPr>
              <a:t>Do concur with your doctor and follow his directions completely when you are taking Tetracycline.</a:t>
            </a:r>
            <a:br/>
            <a:r>
              <a:rPr b="false" i="false" strike="noStrike" sz="1200" u="none">
                <a:solidFill>
                  <a:srgbClr val="FFFFFF"/>
                </a:solidFill>
                <a:latin typeface="Calibri"/>
              </a:rPr>
              <a:t>order fosamax online</a:t>
            </a:r>
            <a:br/>
            <a:r>
              <a:rPr b="false" i="false" strike="noStrike" sz="1200" u="none">
                <a:solidFill>
                  <a:srgbClr val="FFFFFF"/>
                </a:solidFill>
                <a:latin typeface="Calibri"/>
              </a:rPr>
              <a:t>"Our priority is to remain competitively priced and to provide overall value and premier service to our customers</a:t>
            </a:r>
            <a:br/>
            <a:r>
              <a:rPr b="false" i="false" strike="noStrike" sz="1200" u="none">
                <a:solidFill>
                  <a:srgbClr val="FFFFFF"/>
                </a:solidFill>
                <a:latin typeface="Calibri"/>
              </a:rPr>
              <a:t>fosamax femur lawsuit update</a:t>
            </a:r>
            <a:br/>
            <a:r>
              <a:rPr b="false" i="false" strike="noStrike" sz="1200" u="none">
                <a:solidFill>
                  <a:srgbClr val="FFFFFF"/>
                </a:solidFill>
                <a:latin typeface="Calibri"/>
              </a:rPr>
              <a:t>Why do you think doctors have to experiment with different drugs for the same condition? The body is a very complex little chemical factory and although in general it functions the same, not always.</a:t>
            </a:r>
            <a:br/>
            <a:r>
              <a:rPr b="false" i="false" strike="noStrike" sz="1200" u="none">
                <a:solidFill>
                  <a:srgbClr val="FFFFFF"/>
                </a:solidFill>
                <a:latin typeface="Calibri"/>
              </a:rPr>
              <a:t>alendronate price philippines</a:t>
            </a:r>
            <a:br/>
            <a:r>
              <a:rPr b="false" i="false" strike="noStrike" sz="1200" u="none">
                <a:solidFill>
                  <a:srgbClr val="FFFFFF"/>
                </a:solidFill>
                <a:latin typeface="Calibri"/>
              </a:rPr>
              <a:t>fosamax price canada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fosamax 70 mg 4 tablet fiyat俚alendronate (fosamax) 70 mg tablet</a:t>
            </a:r>
            <a:br/>
            <a:r>
              <a:rPr b="false" i="false" strike="noStrike" sz="1200" u="none">
                <a:solidFill>
                  <a:srgbClr val="FFFFFF"/>
                </a:solidFill>
                <a:latin typeface="Calibri"/>
              </a:rPr>
              <a:t>buy alendronate sodium</a:t>
            </a:r>
            <a:br/>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fosamax plus 10 mg</a:t>
            </a:r>
            <a:br/>
            <a:r>
              <a:rPr b="false" i="false" strike="noStrike" sz="1200" u="none">
                <a:solidFill>
                  <a:srgbClr val="FFFFFF"/>
                </a:solidFill>
                <a:latin typeface="Calibri"/>
              </a:rPr>
              <a:t>Why because they can make a lot of money from it and because prior to the ban they were the biggest growers</a:t>
            </a:r>
            <a:br/>
            <a:r>
              <a:rPr b="false" i="false" strike="noStrike" sz="1200" u="none">
                <a:solidFill>
                  <a:srgbClr val="FFFFFF"/>
                </a:solidFill>
                <a:latin typeface="Calibri"/>
              </a:rPr>
              <a:t>buy alendronate sodium 70 mg</a:t>
            </a:r>
            <a:br/>
            <a:r>
              <a:rPr b="false" i="false" strike="noStrike" sz="1200" u="none">
                <a:solidFill>
                  <a:srgbClr val="FFFFFF"/>
                </a:solidFill>
                <a:latin typeface="Calibri"/>
              </a:rPr>
              <a:t>Chg teat dip extra corphemispherx biopharma</a:t>
            </a:r>
            <a:br/>
            <a:r>
              <a:rPr b="false" i="false" strike="noStrike" sz="1200" u="none">
                <a:solidFill>
                  <a:srgbClr val="FFFFFF"/>
                </a:solidFill>
                <a:latin typeface="Calibri"/>
              </a:rPr>
              <a:t>alendronate sodium trihydrate manufacturers</a:t>
            </a:r>
            <a:br/>
            <a:r>
              <a:rPr b="false" i="false" strike="noStrike" sz="1200" u="none">
                <a:solidFill>
                  <a:srgbClr val="FFFFFF"/>
                </a:solidFill>
                <a:latin typeface="Calibri"/>
              </a:rPr>
              <a:t>I such a lot indubitably will make certain to do not overlook this web site and give it a look {on a constant basis|regularly}</a:t>
            </a:r>
            <a:br/>
            <a:r>
              <a:rPr b="false" i="false" strike="noStrike" sz="1200" u="none">
                <a:solidFill>
                  <a:srgbClr val="FFFFFF"/>
                </a:solidFill>
                <a:latin typeface="Calibri"/>
              </a:rPr>
              <a:t>fosamax causing diarrhea</a:t>
            </a:r>
            <a:br/>
            <a:r>
              <a:rPr b="false" i="false" strike="noStrike" sz="1200" u="none">
                <a:solidFill>
                  <a:srgbClr val="FFFFFF"/>
                </a:solidFill>
                <a:latin typeface="Calibri"/>
              </a:rPr>
              <a:t>Never previously suffered with it</a:t>
            </a:r>
            <a:br/>
            <a:r>
              <a:rPr b="false" i="false" strike="noStrike" sz="1200" u="none">
                <a:solidFill>
                  <a:srgbClr val="FFFFFF"/>
                </a:solidFill>
                <a:latin typeface="Calibri"/>
              </a:rPr>
              <a:t>alendronate sodium 70 mg tablet</a:t>
            </a:r>
            <a:br/>
            <a:r>
              <a:rPr b="false" i="false" strike="noStrike" sz="1200" u="none">
                <a:solidFill>
                  <a:srgbClr val="FFFFFF"/>
                </a:solidFill>
                <a:latin typeface="Calibri"/>
              </a:rPr>
              <a:t>generic fosamax dosing</a:t>
            </a:r>
            <a:br/>
            <a:r>
              <a:rPr b="false" i="false" strike="noStrike" sz="1200" u="none">
                <a:solidFill>
                  <a:srgbClr val="FFFFFF"/>
                </a:solidFill>
                <a:latin typeface="Calibri"/>
              </a:rPr>
              <a:t>Genox (Tamoxifen Citrate) is an antiestrogen which can treat various forms of breast cancer by competing with estrogen for the binding receptors in the breast tissue</a:t>
            </a:r>
            <a:br/>
            <a:r>
              <a:rPr b="false" i="false" strike="noStrike" sz="1200" u="none">
                <a:solidFill>
                  <a:srgbClr val="FFFFFF"/>
                </a:solidFill>
                <a:latin typeface="Calibri"/>
              </a:rPr>
              <a:t>fosamax d dosing</a:t>
            </a:r>
            <a:br/>
            <a:r>
              <a:rPr b="false" i="false" strike="noStrike" sz="1200" u="none">
                <a:solidFill>
                  <a:srgbClr val="FFFFFF"/>
                </a:solidFill>
                <a:latin typeface="Calibri"/>
              </a:rPr>
              <a:t>It has been popular in the past as a means of 'settling' children, but this is not recommended.</a:t>
            </a:r>
            <a:br/>
            <a:r>
              <a:rPr b="false" i="false" strike="noStrike" sz="1200" u="none">
                <a:solidFill>
                  <a:srgbClr val="FFFFFF"/>
                </a:solidFill>
                <a:latin typeface="Calibri"/>
              </a:rPr>
              <a:t>alendronate sodium tablets msds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fosamax femur fracture class action suit</a:t>
            </a:r>
            <a:br/>
            <a:r>
              <a:rPr b="false" i="false" strike="noStrike" sz="1200" u="none">
                <a:solidFill>
                  <a:srgbClr val="FFFFFF"/>
                </a:solidFill>
                <a:latin typeface="Calibri"/>
              </a:rPr>
              <a:t>what is alendronate sodium tablets used for</a:t>
            </a:r>
            <a:br/>
            <a:r>
              <a:rPr b="false" i="false" strike="noStrike" sz="1200" u="none">
                <a:solidFill>
                  <a:srgbClr val="FFFFFF"/>
                </a:solidFill>
                <a:latin typeface="Calibri"/>
              </a:rPr>
              <a:t>Calcium carbonate comes as a tablet.</a:t>
            </a:r>
            <a:br/>
            <a:r>
              <a:rPr b="false" i="false" strike="noStrike" sz="1200" u="none">
                <a:solidFill>
                  <a:srgbClr val="FFFFFF"/>
                </a:solidFill>
                <a:latin typeface="Calibri"/>
              </a:rPr>
              <a:t>alendronate 70 mg once weekly</a:t>
            </a:r>
            <a:br/>
            <a:r>
              <a:rPr b="false" i="false" strike="noStrike" sz="1200" u="none">
                <a:solidFill>
                  <a:srgbClr val="FFFFFF"/>
                </a:solidFill>
                <a:latin typeface="Calibri"/>
              </a:rPr>
              <a:t>Because little, if any, of betamethasone valerate lotion is absorbed into the blood, the risk of it interacting with another medicine is low.</a:t>
            </a:r>
            <a:br/>
            <a:r>
              <a:rPr b="false" i="false" strike="noStrike" sz="1200" u="none">
                <a:solidFill>
                  <a:srgbClr val="FFFFFF"/>
                </a:solidFill>
                <a:latin typeface="Calibri"/>
              </a:rPr>
              <a:t>fosamax diarrhea</a:t>
            </a:r>
            <a:br/>
            <a:r>
              <a:rPr b="false" i="false" strike="noStrike" sz="1200" u="none">
                <a:solidFill>
                  <a:srgbClr val="FFFFFF"/>
                </a:solidFill>
                <a:latin typeface="Calibri"/>
              </a:rPr>
              <a:t>alendronate tablets 70 mg</a:t>
            </a:r>
            <a:br/>
            <a:r>
              <a:rPr b="false" i="false" strike="noStrike" sz="1200" u="none">
                <a:solidFill>
                  <a:srgbClr val="FFFFFF"/>
                </a:solidFill>
                <a:latin typeface="Calibri"/>
              </a:rPr>
              <a:t>fosamax price uk</a:t>
            </a:r>
            <a:br/>
            <a:r>
              <a:rPr b="false" i="false" strike="noStrike" sz="1200" u="none">
                <a:solidFill>
                  <a:srgbClr val="FFFFFF"/>
                </a:solidFill>
                <a:latin typeface="Calibri"/>
              </a:rPr>
              <a:t>There are a number of health risks from taking too much Xanax or for too long</a:t>
            </a:r>
            <a:br/>
            <a:r>
              <a:rPr b="false" i="false" strike="noStrike" sz="1200" u="none">
                <a:solidFill>
                  <a:srgbClr val="FFFFFF"/>
                </a:solidFill>
                <a:latin typeface="Calibri"/>
              </a:rPr>
              <a:t>alendronate sodium 70 mg cost</a:t>
            </a:r>
            <a:br/>
            <a:r>
              <a:rPr b="false" i="false" strike="noStrike" sz="1200" u="none">
                <a:solidFill>
                  <a:srgbClr val="FFFFFF"/>
                </a:solidFill>
                <a:latin typeface="Calibri"/>
              </a:rPr>
              <a:t>what is alendronate sodium trihydrate</a:t>
            </a:r>
            <a:br/>
            <a:r>
              <a:rPr b="false" i="false" strike="noStrike" sz="1200" u="none">
                <a:solidFill>
                  <a:srgbClr val="FFFFFF"/>
                </a:solidFill>
                <a:latin typeface="Calibri"/>
              </a:rPr>
              <a:t>is there a generic for fosamax plus d</a:t>
            </a:r>
            <a:br/>
            <a:r>
              <a:rPr b="false" i="false" strike="noStrike" sz="1200" u="none">
                <a:solidFill>
                  <a:srgbClr val="FFFFFF"/>
                </a:solidFill>
                <a:latin typeface="Calibri"/>
              </a:rPr>
              <a:t>Keep in touch ive felt better about it all since ive been on this forum and can share experiences :wink: x take care lucie xxx</a:t>
            </a:r>
            <a:br/>
            <a:r>
              <a:rPr b="false" i="false" strike="noStrike" sz="1200" u="none">
                <a:solidFill>
                  <a:srgbClr val="FFFFFF"/>
                </a:solidFill>
                <a:latin typeface="Calibri"/>
              </a:rPr>
              <a:t>fosamax price walgreens</a:t>
            </a:r>
            <a:br/>
            <a:r>
              <a:rPr b="false" i="false" strike="noStrike" sz="1200" u="none">
                <a:solidFill>
                  <a:srgbClr val="FFFFFF"/>
                </a:solidFill>
                <a:latin typeface="Calibri"/>
              </a:rPr>
              <a:t>fosamax food drug interactions</a:t>
            </a:r>
            <a:br/>
            <a:r>
              <a:rPr b="false" i="false" strike="noStrike" sz="1200" u="none">
                <a:solidFill>
                  <a:srgbClr val="FFFFFF"/>
                </a:solidFill>
                <a:latin typeface="Calibri"/>
              </a:rPr>
              <a:t>fosamax 70 mg once weekly</a:t>
            </a:r>
            <a:br/>
            <a:r>
              <a:rPr b="false" i="false" strike="noStrike" sz="1200" u="none">
                <a:solidFill>
                  <a:srgbClr val="FFFFFF"/>
                </a:solidFill>
                <a:latin typeface="Calibri"/>
              </a:rPr>
              <a:t>The 20mg form is the usual dosage for this medication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alendronate generic price</a:t>
            </a:r>
            <a:br/>
            <a:r>
              <a:rPr b="false" i="false" strike="noStrike" sz="1200" u="none">
                <a:solidFill>
                  <a:srgbClr val="FFFFFF"/>
                </a:solidFill>
                <a:latin typeface="Calibri"/>
              </a:rPr>
              <a:t>Store valsartan/hydrochlorothiazide at room temperature, between 59 and 86 degrees F (15 and 30 degrees C)</a:t>
            </a:r>
            <a:br/>
            <a:r>
              <a:rPr b="false" i="false" strike="noStrike" sz="1200" u="none">
                <a:solidFill>
                  <a:srgbClr val="FFFFFF"/>
                </a:solidFill>
                <a:latin typeface="Calibri"/>
              </a:rPr>
              <a:t>buy alendronate sodium online</a:t>
            </a:r>
            <a:br/>
            <a:r>
              <a:rPr b="false" i="false" strike="noStrike" sz="1200" u="none">
                <a:solidFill>
                  <a:srgbClr val="FFFFFF"/>
                </a:solidFill>
                <a:latin typeface="Calibri"/>
              </a:rPr>
              <a:t>so basically lets say instead of 279, lets make it 1 million men taking propecia</a:t>
            </a:r>
            <a:br/>
            <a:r>
              <a:rPr b="false" i="false" strike="noStrike" sz="1200" u="none">
                <a:solidFill>
                  <a:srgbClr val="FFFFFF"/>
                </a:solidFill>
                <a:latin typeface="Calibri"/>
              </a:rPr>
              <a:t>what is alendronate used to treat</a:t>
            </a:r>
            <a:br/>
            <a:r>
              <a:rPr b="false" i="false" strike="noStrike" sz="1200" u="none">
                <a:solidFill>
                  <a:srgbClr val="FFFFFF"/>
                </a:solidFill>
                <a:latin typeface="Calibri"/>
              </a:rPr>
              <a:t>alendronate 70mg</a:t>
            </a:r>
            <a:br/>
            <a:r>
              <a:rPr b="false" i="false" strike="noStrike" sz="1200" u="none">
                <a:solidFill>
                  <a:srgbClr val="FFFFFF"/>
                </a:solidFill>
                <a:latin typeface="Calibri"/>
              </a:rPr>
              <a:t>Instead, theseneurotransmitters are absorbed by the very same nerves that produced them</a:t>
            </a:r>
            <a:br/>
            <a:r>
              <a:rPr b="false" i="false" strike="noStrike" sz="1200" u="none">
                <a:solidFill>
                  <a:srgbClr val="FFFFFF"/>
                </a:solidFill>
                <a:latin typeface="Calibri"/>
              </a:rPr>
              <a:t>what is alendronate sodium tablets usp 70 mg</a:t>
            </a:r>
            <a:br/>
            <a:r>
              <a:rPr b="false" i="false" strike="noStrike" sz="1200" u="none">
                <a:solidFill>
                  <a:srgbClr val="FFFFFF"/>
                </a:solidFill>
                <a:latin typeface="Calibri"/>
              </a:rPr>
              <a:t>sodium alendronate msds</a:t>
            </a:r>
            <a:br/>
            <a:r>
              <a:rPr b="false" i="false" strike="noStrike" sz="1200" u="none">
                <a:solidFill>
                  <a:srgbClr val="FFFFFF"/>
                </a:solidFill>
                <a:latin typeface="Calibri"/>
              </a:rPr>
              <a:t>alendronate sodium over the counter</a:t>
            </a:r>
            <a:br/>
            <a:r>
              <a:rPr b="false" i="false" strike="noStrike" sz="1200" u="none">
                <a:solidFill>
                  <a:srgbClr val="FFFFFF"/>
                </a:solidFill>
                <a:latin typeface="Calibri"/>
              </a:rPr>
              <a:t>alendronate costco</a:t>
            </a:r>
            <a:br/>
            <a:r>
              <a:rPr b="false" i="false" strike="noStrike" sz="1200" u="none">
                <a:solidFill>
                  <a:srgbClr val="FFFFFF"/>
                </a:solidFill>
                <a:latin typeface="Calibri"/>
              </a:rPr>
              <a:t>what is alendronate sod 35mg tab</a:t>
            </a:r>
            <a:br/>
            <a:r>
              <a:rPr b="false" i="false" strike="noStrike" sz="1200" u="none">
                <a:solidFill>
                  <a:srgbClr val="FFFFFF"/>
                </a:solidFill>
                <a:latin typeface="Calibri"/>
              </a:rPr>
              <a:t>The customer is asked to fill out their &amp;ldquo;Satisfaction Guaranteed or Money Back Form&amp;rdquo; and then send it back with the unused product</a:t>
            </a:r>
            <a:br/>
            <a:r>
              <a:rPr b="false" i="false" strike="noStrike" sz="1200" u="none">
                <a:solidFill>
                  <a:srgbClr val="FFFFFF"/>
                </a:solidFill>
                <a:latin typeface="Calibri"/>
              </a:rPr>
              <a:t>where can i buy alendronate</a:t>
            </a:r>
            <a:br/>
            <a:r>
              <a:rPr b="false" i="false" strike="noStrike" sz="1200" u="none">
                <a:solidFill>
                  <a:srgbClr val="FFFFFF"/>
                </a:solidFill>
                <a:latin typeface="Calibri"/>
              </a:rPr>
              <a:t>fosamax class action lawsuit femur</a:t>
            </a:r>
            <a:br/>
            <a:r>
              <a:rPr b="false" i="false" strike="noStrike" sz="1200" u="none">
                <a:solidFill>
                  <a:srgbClr val="FFFFFF"/>
                </a:solidFill>
                <a:latin typeface="Calibri"/>
              </a:rPr>
              <a:t>alendronate (fosamax) patient teaching</a:t>
            </a:r>
            <a:br/>
            <a:r>
              <a:rPr b="false" i="false" strike="noStrike" sz="1200" u="none">
                <a:solidFill>
                  <a:srgbClr val="FFFFFF"/>
                </a:solidFill>
                <a:latin typeface="Calibri"/>
              </a:rPr>
              <a:t>comprar fosamax online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alendronate sodium price comparison</a:t>
            </a:r>
            <a:br/>
            <a:r>
              <a:rPr b="false" i="false" strike="noStrike" sz="1200" u="none">
                <a:solidFill>
                  <a:srgbClr val="FFFFFF"/>
                </a:solidFill>
                <a:latin typeface="Calibri"/>
              </a:rPr>
              <a:t>fosamax plus 70mg/5600</a:t>
            </a:r>
            <a:br/>
            <a:r>
              <a:rPr b="false" i="false" strike="noStrike" sz="1200" u="none">
                <a:solidFill>
                  <a:srgbClr val="FFFFFF"/>
                </a:solidFill>
                <a:latin typeface="Calibri"/>
              </a:rPr>
              <a:t>fosamax plus 70 mg/2800 iu</a:t>
            </a:r>
            <a:br/>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alendronate 70 mg/75ml</a:t>
            </a:r>
            <a:br/>
            <a:r>
              <a:rPr b="false" i="false" strike="noStrike" sz="1200" u="none">
                <a:solidFill>
                  <a:srgbClr val="FFFFFF"/>
                </a:solidFill>
                <a:latin typeface="Calibri"/>
              </a:rPr>
              <a:t>Cut them in half an took half in am an other half @ night</a:t>
            </a:r>
            <a:br/>
            <a:r>
              <a:rPr b="false" i="false" strike="noStrike" sz="1200" u="none">
                <a:solidFill>
                  <a:srgbClr val="FFFFFF"/>
                </a:solidFill>
                <a:latin typeface="Calibri"/>
              </a:rPr>
              <a:t>fosamax alendronate</a:t>
            </a:r>
            <a:br/>
            <a:r>
              <a:rPr b="false" i="false" strike="noStrike" sz="1200" u="none">
                <a:solidFill>
                  <a:srgbClr val="FFFFFF"/>
                </a:solidFill>
                <a:latin typeface="Calibri"/>
              </a:rPr>
              <a:t>fosamax generic price walmart</a:t>
            </a:r>
            <a:br/>
            <a:r>
              <a:rPr b="false" i="false" strike="noStrike" sz="1200" u="none">
                <a:solidFill>
                  <a:srgbClr val="FFFFFF"/>
                </a:solidFill>
                <a:latin typeface="Calibri"/>
              </a:rPr>
              <a:t>The answer is that often we don't</a:t>
            </a:r>
            <a:br/>
            <a:r>
              <a:rPr b="false" i="false" strike="noStrike" sz="1200" u="none">
                <a:solidFill>
                  <a:srgbClr val="FFFFFF"/>
                </a:solidFill>
                <a:latin typeface="Calibri"/>
              </a:rPr>
              <a:t>alendronate sodium oral tablet 70 mg</a:t>
            </a:r>
            <a:br/>
            <a:r>
              <a:rPr b="false" i="false" strike="noStrike" sz="1200" u="none">
                <a:solidFill>
                  <a:srgbClr val="FFFFFF"/>
                </a:solidFill>
                <a:latin typeface="Calibri"/>
              </a:rPr>
              <a:t>fosamax price philippines</a:t>
            </a:r>
            <a:br/>
            <a:r>
              <a:rPr b="false" i="false" strike="noStrike" sz="1200" u="none">
                <a:solidFill>
                  <a:srgbClr val="FFFFFF"/>
                </a:solidFill>
                <a:latin typeface="Calibri"/>
              </a:rPr>
              <a:t>fosamax drug</a:t>
            </a:r>
            <a:br/>
            <a:r>
              <a:rPr b="false" i="false" strike="noStrike" sz="1200" u="none">
                <a:solidFill>
                  <a:srgbClr val="FFFFFF"/>
                </a:solidFill>
                <a:latin typeface="Calibri"/>
              </a:rPr>
              <a:t>Lansoprazole is a proton pump inhibitors</a:t>
            </a:r>
            <a:br/>
            <a:r>
              <a:rPr b="false" i="false" strike="noStrike" sz="1200" u="none">
                <a:solidFill>
                  <a:srgbClr val="FFFFFF"/>
                </a:solidFill>
                <a:latin typeface="Calibri"/>
              </a:rPr>
              <a:t>alendronate 70 mg cmi</a:t>
            </a:r>
            <a:br/>
            <a:r>
              <a:rPr b="false" i="false" strike="noStrike" sz="1200" u="none">
                <a:solidFill>
                  <a:srgbClr val="FFFFFF"/>
                </a:solidFill>
                <a:latin typeface="Calibri"/>
              </a:rPr>
              <a:t>Wants to maximize their growth ll be able to correctly identify it as long as there is a dark side to depression, the question is understandable for has been designed specifically</a:t>
            </a:r>
            <a:br/>
            <a:r>
              <a:rPr b="false" i="false" strike="noStrike" sz="1200" u="none">
                <a:solidFill>
                  <a:srgbClr val="FFFFFF"/>
                </a:solidFill>
                <a:latin typeface="Calibri"/>
              </a:rPr>
              <a:t>fosamax doses available</a:t>
            </a:r>
            <a:br/>
            <a:r>
              <a:rPr b="false" i="false" strike="noStrike" sz="1200" u="none">
                <a:solidFill>
                  <a:srgbClr val="FFFFFF"/>
                </a:solidFill>
                <a:latin typeface="Calibri"/>
              </a:rPr>
              <a:t>splitting alendronate tablets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Most studies have found no link between amoxicillin and poor pregnancy outcome</a:t>
            </a:r>
            <a:br/>
            <a:r>
              <a:rPr b="false" i="false" strike="noStrike" sz="1200" u="none">
                <a:solidFill>
                  <a:srgbClr val="FFFFFF"/>
                </a:solidFill>
                <a:latin typeface="Calibri"/>
              </a:rPr>
              <a:t>buy fosamax canada</a:t>
            </a:r>
            <a:br/>
            <a:r>
              <a:rPr b="false" i="false" strike="noStrike" sz="1200" u="none">
                <a:solidFill>
                  <a:srgbClr val="FFFFFF"/>
                </a:solidFill>
                <a:latin typeface="Calibri"/>
              </a:rPr>
              <a:t>sodium alendronate 70 mg</a:t>
            </a:r>
            <a:br/>
            <a:r>
              <a:rPr b="false" i="false" strike="noStrike" sz="1200" u="none">
                <a:solidFill>
                  <a:srgbClr val="FFFFFF"/>
                </a:solidFill>
                <a:latin typeface="Calibri"/>
              </a:rPr>
              <a:t>fosamax lawsuit new jersey</a:t>
            </a:r>
            <a:br/>
            <a:r>
              <a:rPr b="false" i="false" strike="noStrike" sz="1200" u="none">
                <a:solidFill>
                  <a:srgbClr val="FFFFFF"/>
                </a:solidFill>
                <a:latin typeface="Calibri"/>
              </a:rPr>
              <a:t>what is alendronate sodium taken for</a:t>
            </a:r>
            <a:br/>
            <a:r>
              <a:rPr b="false" i="false" strike="noStrike" sz="1200" u="none">
                <a:solidFill>
                  <a:srgbClr val="FFFFFF"/>
                </a:solidFill>
                <a:latin typeface="Calibri"/>
              </a:rPr>
              <a:t>can alendronate tablets be dispersed in water</a:t>
            </a:r>
            <a:br/>
            <a:r>
              <a:rPr b="false" i="false" strike="noStrike" sz="1200" u="none">
                <a:solidFill>
                  <a:srgbClr val="FFFFFF"/>
                </a:solidFill>
                <a:latin typeface="Calibri"/>
              </a:rPr>
              <a:t>fosamax lone pine order</a:t>
            </a:r>
            <a:br/>
            <a:r>
              <a:rPr b="false" i="false" strike="noStrike" sz="1200" u="none">
                <a:solidFill>
                  <a:srgbClr val="FFFFFF"/>
                </a:solidFill>
                <a:latin typeface="Calibri"/>
              </a:rPr>
              <a:t>fosamax 35 mg tablet</a:t>
            </a:r>
            <a:br/>
            <a:r>
              <a:rPr b="false" i="false" strike="noStrike" sz="1200" u="none">
                <a:solidFill>
                  <a:srgbClr val="FFFFFF"/>
                </a:solidFill>
                <a:latin typeface="Calibri"/>
              </a:rPr>
              <a:t>In about 25% of women Glucophage causes side effects which may include abdominal discomfort, cramping, diarrhea and nausea</a:t>
            </a:r>
            <a:br/>
            <a:r>
              <a:rPr b="false" i="false" strike="noStrike" sz="1200" u="none">
                <a:solidFill>
                  <a:srgbClr val="FFFFFF"/>
                </a:solidFill>
                <a:latin typeface="Calibri"/>
              </a:rPr>
              <a:t>alendronate sodium trihydrate wikipedia</a:t>
            </a:r>
            <a:br/>
            <a:r>
              <a:rPr b="false" i="false" strike="noStrike" sz="1200" u="none">
                <a:solidFill>
                  <a:srgbClr val="FFFFFF"/>
                </a:solidFill>
                <a:latin typeface="Calibri"/>
              </a:rPr>
              <a:t>alendronate sodium monohydrate msds</a:t>
            </a:r>
            <a:br/>
            <a:r>
              <a:rPr b="false" i="false" strike="noStrike" sz="1200" u="none">
                <a:solidFill>
                  <a:srgbClr val="FFFFFF"/>
                </a:solidFill>
                <a:latin typeface="Calibri"/>
              </a:rPr>
              <a:t>Generic Lasix is manufactured by the certified producer but not by the original drug's producer</a:t>
            </a:r>
            <a:br/>
            <a:r>
              <a:rPr b="false" i="false" strike="noStrike" sz="1200" u="none">
                <a:solidFill>
                  <a:srgbClr val="FFFFFF"/>
                </a:solidFill>
                <a:latin typeface="Calibri"/>
              </a:rPr>
              <a:t>alendronate price in india</a:t>
            </a:r>
            <a:br/>
            <a:r>
              <a:rPr b="false" i="false" strike="noStrike" sz="1200" u="none">
                <a:solidFill>
                  <a:srgbClr val="FFFFFF"/>
                </a:solidFill>
                <a:latin typeface="Calibri"/>
              </a:rPr>
              <a:t>fosamax online</a:t>
            </a:r>
            <a:br/>
            <a:r>
              <a:rPr b="false" i="false" strike="noStrike" sz="1200" u="none">
                <a:solidFill>
                  <a:srgbClr val="FFFFFF"/>
                </a:solidFill>
                <a:latin typeface="Calibri"/>
              </a:rPr>
              <a:t>sodium alendronate trihydrate</a:t>
            </a:r>
            <a:br/>
            <a:r>
              <a:rPr b="false" i="false" strike="noStrike" sz="1200" u="none">
                <a:solidFill>
                  <a:srgbClr val="FFFFFF"/>
                </a:solidFill>
                <a:latin typeface="Calibri"/>
              </a:rPr>
              <a:t>alendronate (fosamax) drug study</a:t>
            </a:r>
            <a:br/>
            <a:r>
              <a:rPr b="false" i="false" strike="noStrike" sz="1200" u="none">
                <a:solidFill>
                  <a:srgbClr val="FFFFFF"/>
                </a:solidFill>
                <a:latin typeface="Calibri"/>
              </a:rPr>
              <a:t>After they get a job, what type of transportation will they need, and how will they handle responsibilities like time management, appropriate behaviors and safety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fosamax lawsuit femur</a:t>
            </a:r>
            <a:br/>
            <a:r>
              <a:rPr b="false" i="false" strike="noStrike" sz="1200" u="none">
                <a:solidFill>
                  <a:srgbClr val="FFFFFF"/>
                </a:solidFill>
                <a:latin typeface="Calibri"/>
              </a:rPr>
              <a:t>fosamax 70 mg 4 tablet</a:t>
            </a:r>
            <a:br/>
            <a:r>
              <a:rPr b="false" i="false" strike="noStrike" sz="1200" u="none">
                <a:solidFill>
                  <a:srgbClr val="FFFFFF"/>
                </a:solidFill>
                <a:latin typeface="Calibri"/>
              </a:rPr>
              <a:t>fosamax vitamin d</a:t>
            </a:r>
            <a:br/>
            <a:r>
              <a:rPr b="false" i="false" strike="noStrike" sz="1200" u="none">
                <a:solidFill>
                  <a:srgbClr val="FFFFFF"/>
                </a:solidFill>
                <a:latin typeface="Calibri"/>
              </a:rPr>
              <a:t>Im so sick ofbeing tired until imerisable</a:t>
            </a:r>
            <a:br/>
            <a:r>
              <a:rPr b="false" i="false" strike="noStrike" sz="1200" u="none">
                <a:solidFill>
                  <a:srgbClr val="FFFFFF"/>
                </a:solidFill>
                <a:latin typeface="Calibri"/>
              </a:rPr>
              <a:t>cheap fosamax</a:t>
            </a:r>
            <a:br/>
            <a:r>
              <a:rPr b="false" i="false" strike="noStrike" sz="1200" u="none">
                <a:solidFill>
                  <a:srgbClr val="FFFFFF"/>
                </a:solidFill>
                <a:latin typeface="Calibri"/>
              </a:rPr>
              <a:t>fosamax dosage forms</a:t>
            </a:r>
            <a:br/>
            <a:r>
              <a:rPr b="false" i="false" strike="noStrike" sz="1200" u="none">
                <a:solidFill>
                  <a:srgbClr val="FFFFFF"/>
                </a:solidFill>
                <a:latin typeface="Calibri"/>
              </a:rPr>
              <a:t>At doses of 30 mg/m or less, methotrexate is generally well absorbed with a meanbioavailability of about 60%</a:t>
            </a:r>
            <a:br/>
            <a:r>
              <a:rPr b="false" i="false" strike="noStrike" sz="1200" u="none">
                <a:solidFill>
                  <a:srgbClr val="FFFFFF"/>
                </a:solidFill>
                <a:latin typeface="Calibri"/>
              </a:rPr>
              <a:t>fosamax plus d dose</a:t>
            </a:r>
            <a:br/>
            <a:r>
              <a:rPr b="false" i="false" strike="noStrike" sz="1200" u="none">
                <a:solidFill>
                  <a:srgbClr val="FFFFFF"/>
                </a:solidFill>
                <a:latin typeface="Calibri"/>
              </a:rPr>
              <a:t>fosamax drug label</a:t>
            </a:r>
            <a:br/>
            <a:r>
              <a:rPr b="false" i="false" strike="noStrike" sz="1200" u="none">
                <a:solidFill>
                  <a:srgbClr val="FFFFFF"/>
                </a:solidFill>
                <a:latin typeface="Calibri"/>
              </a:rPr>
              <a:t>fosamax femur fracture lawsuit</a:t>
            </a:r>
            <a:br/>
            <a:r>
              <a:rPr b="false" i="false" strike="noStrike" sz="1200" u="none">
                <a:solidFill>
                  <a:srgbClr val="FFFFFF"/>
                </a:solidFill>
                <a:latin typeface="Calibri"/>
              </a:rPr>
              <a:t>Two other retinoid drugs are also used in gels, creams, and lotions for the skin, Tazorac (tazarotene) and tretinoin topical</a:t>
            </a:r>
            <a:br/>
            <a:r>
              <a:rPr b="false" i="false" strike="noStrike" sz="1200" u="none">
                <a:solidFill>
                  <a:srgbClr val="FFFFFF"/>
                </a:solidFill>
                <a:latin typeface="Calibri"/>
              </a:rPr>
              <a:t>alendronate sodium tablets usp 5 mg</a:t>
            </a:r>
            <a:br/>
            <a:r>
              <a:rPr b="false" i="false" strike="noStrike" sz="1200" u="none">
                <a:solidFill>
                  <a:srgbClr val="FFFFFF"/>
                </a:solidFill>
                <a:latin typeface="Calibri"/>
              </a:rPr>
              <a:t>fosamax drug class</a:t>
            </a:r>
            <a:br/>
            <a:r>
              <a:rPr b="false" i="false" strike="noStrike" sz="1200" u="none">
                <a:solidFill>
                  <a:srgbClr val="FFFFFF"/>
                </a:solidFill>
                <a:latin typeface="Calibri"/>
              </a:rPr>
              <a:t>I was given some Propanolol by a GP at my Practice who asked if I suffered from asthma</a:t>
            </a:r>
            <a:br/>
            <a:r>
              <a:rPr b="false" i="false" strike="noStrike" sz="1200" u="none">
                <a:solidFill>
                  <a:srgbClr val="FFFFFF"/>
                </a:solidFill>
                <a:latin typeface="Calibri"/>
              </a:rPr>
              <a:t>fosamax once monthly dosing</a:t>
            </a:r>
            <a:br/>
            <a:r>
              <a:rPr b="false" i="false" strike="noStrike" sz="1200" u="none">
                <a:solidFill>
                  <a:srgbClr val="FFFFFF"/>
                </a:solidFill>
                <a:latin typeface="Calibri"/>
              </a:rPr>
              <a:t>Andriol is buy cutivate cream a synthetic steroid used in testosterone replacement therapy.</a:t>
            </a:r>
            <a:br/>
            <a:r>
              <a:rPr b="false" i="false" strike="noStrike" sz="1200" u="none">
                <a:solidFill>
                  <a:srgbClr val="FFFFFF"/>
                </a:solidFill>
                <a:latin typeface="Calibri"/>
              </a:rPr>
              <a:t>fosamax 70 mg uses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Nav het bovenstaande toch een vraagje: niacinamide en allantoine &amp;#39;smeer&amp;#39; ik al op mijn huid omdat deze in jouw huisverzorginglijn zitten</a:t>
            </a:r>
            <a:br/>
            <a:r>
              <a:rPr b="false" i="false" strike="noStrike" sz="1200" u="none">
                <a:solidFill>
                  <a:srgbClr val="FFFFFF"/>
                </a:solidFill>
                <a:latin typeface="Calibri"/>
              </a:rPr>
              <a:t>what is alendronate sodium tablets usp 70 mg used for</a:t>
            </a:r>
            <a:br/>
            <a:r>
              <a:rPr b="false" i="false" strike="noStrike" sz="1200" u="none">
                <a:solidFill>
                  <a:srgbClr val="FFFFFF"/>
                </a:solidFill>
                <a:latin typeface="Calibri"/>
              </a:rPr>
              <a:t>alendronate price australia</a:t>
            </a:r>
            <a:br/>
            <a:r>
              <a:rPr b="false" i="false" strike="noStrike" sz="1200" u="none">
                <a:solidFill>
                  <a:srgbClr val="FFFFFF"/>
                </a:solidFill>
                <a:latin typeface="Calibri"/>
              </a:rPr>
              <a:t>fosamax drug information</a:t>
            </a:r>
            <a:br/>
            <a:r>
              <a:rPr b="false" i="false" strike="noStrike" sz="1200" u="none">
                <a:solidFill>
                  <a:srgbClr val="FFFFFF"/>
                </a:solidFill>
                <a:latin typeface="Calibri"/>
              </a:rPr>
              <a:t>fosamax 70 mg daily</a:t>
            </a:r>
            <a:br/>
            <a:r>
              <a:rPr b="false" i="false" strike="noStrike" sz="1200" u="none">
                <a:solidFill>
                  <a:srgbClr val="FFFFFF"/>
                </a:solidFill>
                <a:latin typeface="Calibri"/>
              </a:rPr>
              <a:t>fosamax plus d prescribing information</a:t>
            </a:r>
            <a:br/>
            <a:r>
              <a:rPr b="false" i="false" strike="noStrike" sz="1200" u="none">
                <a:solidFill>
                  <a:srgbClr val="FFFFFF"/>
                </a:solidFill>
                <a:latin typeface="Calibri"/>
              </a:rPr>
              <a:t>alendronate 70 mg tab teva</a:t>
            </a:r>
            <a:br/>
            <a:r>
              <a:rPr b="false" i="false" strike="noStrike" sz="1200" u="none">
                <a:solidFill>
                  <a:srgbClr val="FFFFFF"/>
                </a:solidFill>
                <a:latin typeface="Calibri"/>
              </a:rPr>
              <a:t>fosamax price</a:t>
            </a:r>
            <a:br/>
            <a:r>
              <a:rPr b="false" i="false" strike="noStrike" sz="1200" u="none">
                <a:solidFill>
                  <a:srgbClr val="FFFFFF"/>
                </a:solidFill>
                <a:latin typeface="Calibri"/>
              </a:rPr>
              <a:t>fosamax plus 70 mg precio</a:t>
            </a:r>
            <a:br/>
            <a:r>
              <a:rPr b="false" i="false" strike="noStrike" sz="1200" u="none">
                <a:solidFill>
                  <a:srgbClr val="FFFFFF"/>
                </a:solidFill>
                <a:latin typeface="Calibri"/>
              </a:rPr>
              <a:t>Derm said definately NOT to use any treatments especially retin a for at least the next year because accutane leaves skin so sensitive</a:t>
            </a:r>
            <a:br/>
            <a:r>
              <a:rPr b="false" i="false" strike="noStrike" sz="1200" u="none">
                <a:solidFill>
                  <a:srgbClr val="FFFFFF"/>
                </a:solidFill>
                <a:latin typeface="Calibri"/>
              </a:rPr>
              <a:t>fosamax 70 mg dosing</a:t>
            </a:r>
            <a:br/>
            <a:r>
              <a:rPr b="false" i="false" strike="noStrike" sz="1200" u="none">
                <a:solidFill>
                  <a:srgbClr val="FFFFFF"/>
                </a:solidFill>
                <a:latin typeface="Calibri"/>
              </a:rPr>
              <a:t>HCl may also be indicated if rapid correction of severe metabolic alkalosis is warranted (eg, cardiac arrhythmias, hepatic encephalopathy, digoxin cardiotoxicity)</a:t>
            </a:r>
            <a:br/>
            <a:r>
              <a:rPr b="false" i="false" strike="noStrike" sz="1200" u="none">
                <a:solidFill>
                  <a:srgbClr val="FFFFFF"/>
                </a:solidFill>
                <a:latin typeface="Calibri"/>
              </a:rPr>
              <a:t>buy fosamax</a:t>
            </a:r>
            <a:br/>
            <a:r>
              <a:rPr b="false" i="false" strike="noStrike" sz="1200" u="none">
                <a:solidFill>
                  <a:srgbClr val="FFFFFF"/>
                </a:solidFill>
                <a:latin typeface="Calibri"/>
              </a:rPr>
              <a:t>fosamax 35 mg</a:t>
            </a:r>
            <a:br/>
            <a:r>
              <a:rPr b="false" i="false" strike="noStrike" sz="1200" u="none">
                <a:solidFill>
                  <a:srgbClr val="FFFFFF"/>
                </a:solidFill>
                <a:latin typeface="Calibri"/>
              </a:rPr>
              <a:t>sodium alendronate wiki</a:t>
            </a:r>
            <a:br/>
            <a:r>
              <a:rPr b="false" i="false" strike="noStrike" sz="1200" u="none">
                <a:solidFill>
                  <a:srgbClr val="FFFFFF"/>
                </a:solidFill>
                <a:latin typeface="Calibri"/>
              </a:rPr>
              <a:t>fosamax dental extractions</a:t>
            </a:r>
            <a:br/>
            <a:r>
              <a:rPr b="false" i="false" strike="noStrike" sz="1200" u="none">
                <a:solidFill>
                  <a:srgbClr val="FFFFFF"/>
                </a:solidFill>
                <a:latin typeface="Calibri"/>
              </a:rPr>
              <a:t>is alendronate the same as fosamax</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fosamax price australia</a:t>
            </a:r>
            <a:br/>
            <a:r>
              <a:rPr b="false" i="false" strike="noStrike" sz="1200" u="none">
                <a:solidFill>
                  <a:srgbClr val="FFFFFF"/>
                </a:solidFill>
                <a:latin typeface="Calibri"/>
              </a:rPr>
              <a:t>fosamax femur fracture</a:t>
            </a:r>
            <a:br/>
            <a:r>
              <a:rPr b="false" i="false" strike="noStrike" sz="1200" u="none">
                <a:solidFill>
                  <a:srgbClr val="FFFFFF"/>
                </a:solidFill>
                <a:latin typeface="Calibri"/>
              </a:rPr>
              <a:t>Everyone seems to react differently to these meds though so you will have to give it time to see if it works before trying something else</a:t>
            </a:r>
            <a:br/>
            <a:r>
              <a:rPr b="false" i="false" strike="noStrike" sz="1200" u="none">
                <a:solidFill>
                  <a:srgbClr val="FFFFFF"/>
                </a:solidFill>
                <a:latin typeface="Calibri"/>
              </a:rPr>
              <a:t>alendronate 70mg tablets price</a:t>
            </a:r>
            <a:br/>
            <a:r>
              <a:rPr b="false" i="false" strike="noStrike" sz="1200" u="none">
                <a:solidFill>
                  <a:srgbClr val="FFFFFF"/>
                </a:solidFill>
                <a:latin typeface="Calibri"/>
              </a:rPr>
              <a:t>alendronate cost walmart</a:t>
            </a:r>
            <a:br/>
            <a:r>
              <a:rPr b="false" i="false" strike="noStrike" sz="1200" u="none">
                <a:solidFill>
                  <a:srgbClr val="FFFFFF"/>
                </a:solidFill>
                <a:latin typeface="Calibri"/>
              </a:rPr>
              <a:t>Do not cover the treated area with clothes or gloves for 10 minutes after you apply the gel (Voltaren), or until the liquid (Pennsaid) has dried if you are using the liquid.</a:t>
            </a:r>
            <a:br/>
            <a:r>
              <a:rPr b="false" i="false" strike="noStrike" sz="1200" u="none">
                <a:solidFill>
                  <a:srgbClr val="FFFFFF"/>
                </a:solidFill>
                <a:latin typeface="Calibri"/>
              </a:rPr>
              <a:t>alendronate sodium instructions</a:t>
            </a:r>
            <a:br/>
            <a:r>
              <a:rPr b="false" i="false" strike="noStrike" sz="1200" u="none">
                <a:solidFill>
                  <a:srgbClr val="FFFFFF"/>
                </a:solidFill>
                <a:latin typeface="Calibri"/>
              </a:rPr>
              <a:t>generic alendronate sodium</a:t>
            </a:r>
            <a:br/>
            <a:r>
              <a:rPr b="false" i="false" strike="noStrike" sz="1200" u="none">
                <a:solidFill>
                  <a:srgbClr val="FFFFFF"/>
                </a:solidFill>
                <a:latin typeface="Calibri"/>
              </a:rPr>
              <a:t>alendronate 70 mg tablets</a:t>
            </a:r>
            <a:br/>
            <a:r>
              <a:rPr b="false" i="false" strike="noStrike" sz="1200" u="none">
                <a:solidFill>
                  <a:srgbClr val="FFFFFF"/>
                </a:solidFill>
                <a:latin typeface="Calibri"/>
              </a:rPr>
              <a:t>alendronate (fosamax binosto)</a:t>
            </a:r>
            <a:br/>
            <a:r>
              <a:rPr b="false" i="false" strike="noStrike" sz="1200" u="none">
                <a:solidFill>
                  <a:srgbClr val="FFFFFF"/>
                </a:solidFill>
                <a:latin typeface="Calibri"/>
              </a:rPr>
              <a:t>fosamax femur fractures fda</a:t>
            </a:r>
            <a:br/>
            <a:r>
              <a:rPr b="false" i="false" strike="noStrike" sz="1200" u="none">
                <a:solidFill>
                  <a:srgbClr val="FFFFFF"/>
                </a:solidFill>
                <a:latin typeface="Calibri"/>
              </a:rPr>
              <a:t>My anxiety is so high and the panic that sets In and I don&amp;#39;t know how to break the circle but with his help and understanding why I am like I am I feel I can and will beat this</a:t>
            </a:r>
            <a:br/>
            <a:r>
              <a:rPr b="false" i="false" strike="noStrike" sz="1200" u="none">
                <a:solidFill>
                  <a:srgbClr val="FFFFFF"/>
                </a:solidFill>
                <a:latin typeface="Calibri"/>
              </a:rPr>
              <a:t>fosamax plus 70 mg/140</a:t>
            </a:r>
            <a:br/>
            <a:r>
              <a:rPr b="false" i="false" strike="noStrike" sz="1200" u="none">
                <a:solidFill>
                  <a:srgbClr val="FFFFFF"/>
                </a:solidFill>
                <a:latin typeface="Calibri"/>
              </a:rPr>
              <a:t>fosamax 100 mg</a:t>
            </a:r>
            <a:br/>
            <a:r>
              <a:rPr b="false" i="false" strike="noStrike" sz="1200" u="none">
                <a:solidFill>
                  <a:srgbClr val="FFFFFF"/>
                </a:solidFill>
                <a:latin typeface="Calibri"/>
              </a:rPr>
              <a:t>Once I took the Ovidrel, they recommended having an IUI 36 hours later.</a:t>
            </a:r>
            <a:br/>
            <a:r>
              <a:rPr b="false" i="false" strike="noStrike" sz="1200" u="none">
                <a:solidFill>
                  <a:srgbClr val="FFFFFF"/>
                </a:solidFill>
                <a:latin typeface="Calibri"/>
              </a:rPr>
              <a:t>fosamax femur fracture class action</a:t>
            </a:r>
            <a:br/>
            <a:r>
              <a:rPr b="false" i="false" strike="noStrike" sz="1200" u="none">
                <a:solidFill>
                  <a:srgbClr val="FFFFFF"/>
                </a:solidFill>
                <a:latin typeface="Calibri"/>
              </a:rPr>
              <a:t>Compound adapalene cream with benzoyl peroxide called Epiduo is also a popular retinoid cream for wrinkles, fine lines, stretch marks, acne, acne scars, pimples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alendronate sodium tablets usp 70 mg</a:t>
            </a:r>
            <a:br/>
            <a:r>
              <a:rPr b="false" i="false" strike="noStrike" sz="1200" u="none">
                <a:solidFill>
                  <a:srgbClr val="FFFFFF"/>
                </a:solidFill>
                <a:latin typeface="Calibri"/>
              </a:rPr>
              <a:t>dispersing alendronate tablets</a:t>
            </a:r>
            <a:br/>
            <a:r>
              <a:rPr b="false" i="false" strike="noStrike" sz="1200" u="none">
                <a:solidFill>
                  <a:srgbClr val="FFFFFF"/>
                </a:solidFill>
                <a:latin typeface="Calibri"/>
              </a:rPr>
              <a:t>You&amp;rsquo;ve got company in the hair loss arena</a:t>
            </a:r>
            <a:br/>
            <a:r>
              <a:rPr b="false" i="false" strike="noStrike" sz="1200" u="none">
                <a:solidFill>
                  <a:srgbClr val="FFFFFF"/>
                </a:solidFill>
                <a:latin typeface="Calibri"/>
              </a:rPr>
              <a:t>fosamax 70 mg price in pakistan</a:t>
            </a:r>
            <a:br/>
            <a:r>
              <a:rPr b="false" i="false" strike="noStrike" sz="1200" u="none">
                <a:solidFill>
                  <a:srgbClr val="FFFFFF"/>
                </a:solidFill>
                <a:latin typeface="Calibri"/>
              </a:rPr>
              <a:t>price of fosamax generic</a:t>
            </a:r>
            <a:br/>
            <a:r>
              <a:rPr b="false" i="false" strike="noStrike" sz="1200" u="none">
                <a:solidFill>
                  <a:srgbClr val="FFFFFF"/>
                </a:solidFill>
                <a:latin typeface="Calibri"/>
              </a:rPr>
              <a:t>We had inquired about Low Dose Naltrexone (not time released) but we finally did our own research on the product</a:t>
            </a:r>
            <a:br/>
            <a:r>
              <a:rPr b="false" i="false" strike="noStrike" sz="1200" u="none">
                <a:solidFill>
                  <a:srgbClr val="FFFFFF"/>
                </a:solidFill>
                <a:latin typeface="Calibri"/>
              </a:rPr>
              <a:t>administration directions fosamax</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fosamax plus d calcium</a:t>
            </a:r>
            <a:br/>
            <a:r>
              <a:rPr b="false" i="false" strike="noStrike" sz="1200" u="none">
                <a:solidFill>
                  <a:srgbClr val="FFFFFF"/>
                </a:solidFill>
                <a:latin typeface="Calibri"/>
              </a:rPr>
              <a:t>All these from a remote location via computer interface or via a mobile device as and when deemed fit according to circumstances</a:t>
            </a:r>
            <a:br/>
            <a:r>
              <a:rPr b="false" i="false" strike="noStrike" sz="1200" u="none">
                <a:solidFill>
                  <a:srgbClr val="FFFFFF"/>
                </a:solidFill>
                <a:latin typeface="Calibri"/>
              </a:rPr>
              <a:t>fosamax drug interactions</a:t>
            </a:r>
            <a:br/>
            <a:r>
              <a:rPr b="false" i="false" strike="noStrike" sz="1200" u="none">
                <a:solidFill>
                  <a:srgbClr val="FFFFFF"/>
                </a:solidFill>
                <a:latin typeface="Calibri"/>
              </a:rPr>
              <a:t>I seriously did not care about what people thought of me and depressed?? pshhh I was the happiest person around</a:t>
            </a:r>
            <a:br/>
            <a:r>
              <a:rPr b="false" i="false" strike="noStrike" sz="1200" u="none">
                <a:solidFill>
                  <a:srgbClr val="FFFFFF"/>
                </a:solidFill>
                <a:latin typeface="Calibri"/>
              </a:rPr>
              <a:t>alendronate fosamax</a:t>
            </a:r>
            <a:br/>
            <a:r>
              <a:rPr b="false" i="false" strike="noStrike" sz="1200" u="none">
                <a:solidFill>
                  <a:srgbClr val="FFFFFF"/>
                </a:solidFill>
                <a:latin typeface="Calibri"/>
              </a:rPr>
              <a:t>This product may contain inactive ingredients (such as soybean, parabens), which can cause allergic reactions or other problems</a:t>
            </a:r>
            <a:br/>
            <a:r>
              <a:rPr b="false" i="false" strike="noStrike" sz="1200" u="none">
                <a:solidFill>
                  <a:srgbClr val="FFFFFF"/>
                </a:solidFill>
                <a:latin typeface="Calibri"/>
              </a:rPr>
              <a:t>fosamax renal dosing</a:t>
            </a:r>
            <a:br/>
            <a:r>
              <a:rPr b="false" i="false" strike="noStrike" sz="1200" u="none">
                <a:solidFill>
                  <a:srgbClr val="FFFFFF"/>
                </a:solidFill>
                <a:latin typeface="Calibri"/>
              </a:rPr>
              <a:t>fosamax 75 mg</a:t>
            </a:r>
            <a:br/>
            <a:r>
              <a:rPr b="false" i="false" strike="noStrike" sz="1200" u="none">
                <a:solidFill>
                  <a:srgbClr val="FFFFFF"/>
                </a:solidFill>
                <a:latin typeface="Calibri"/>
              </a:rPr>
              <a:t>alendronate sodium trihydrate 70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fosamax cause diarrhea</a:t>
            </a:r>
            <a:br/>
            <a:r>
              <a:rPr b="false" i="false" strike="noStrike" sz="1200" u="none">
                <a:solidFill>
                  <a:srgbClr val="FFFFFF"/>
                </a:solidFill>
                <a:latin typeface="Calibri"/>
              </a:rPr>
              <a:t>fosamax lawsuit 2014</a:t>
            </a:r>
            <a:br/>
            <a:r>
              <a:rPr b="false" i="false" strike="noStrike" sz="1200" u="none">
                <a:solidFill>
                  <a:srgbClr val="FFFFFF"/>
                </a:solidFill>
                <a:latin typeface="Calibri"/>
              </a:rPr>
              <a:t>generic alendronate efficacy</a:t>
            </a:r>
            <a:br/>
            <a:r>
              <a:rPr b="false" i="false" strike="noStrike" sz="1200" u="none">
                <a:solidFill>
                  <a:srgbClr val="FFFFFF"/>
                </a:solidFill>
                <a:latin typeface="Calibri"/>
              </a:rPr>
              <a:t>fosamax plus d generic name</a:t>
            </a:r>
            <a:br/>
            <a:r>
              <a:rPr b="false" i="false" strike="noStrike" sz="1200" u="none">
                <a:solidFill>
                  <a:srgbClr val="FFFFFF"/>
                </a:solidFill>
                <a:latin typeface="Calibri"/>
              </a:rPr>
              <a:t>he called them about this but they still refused.</a:t>
            </a:r>
            <a:br/>
            <a:r>
              <a:rPr b="false" i="false" strike="noStrike" sz="1200" u="none">
                <a:solidFill>
                  <a:srgbClr val="FFFFFF"/>
                </a:solidFill>
                <a:latin typeface="Calibri"/>
              </a:rPr>
              <a:t>how much does alendronate sodium cost</a:t>
            </a:r>
            <a:br/>
            <a:r>
              <a:rPr b="false" i="false" strike="noStrike" sz="1200" u="none">
                <a:solidFill>
                  <a:srgbClr val="FFFFFF"/>
                </a:solidFill>
                <a:latin typeface="Calibri"/>
              </a:rPr>
              <a:t>fosamax plus 70 mg price</a:t>
            </a:r>
            <a:br/>
            <a:r>
              <a:rPr b="false" i="false" strike="noStrike" sz="1200" u="none">
                <a:solidFill>
                  <a:srgbClr val="FFFFFF"/>
                </a:solidFill>
                <a:latin typeface="Calibri"/>
              </a:rPr>
              <a:t>fosamax drug nutrient interactions</a:t>
            </a:r>
            <a:br/>
            <a:r>
              <a:rPr b="false" i="false" strike="noStrike" sz="1200" u="none">
                <a:solidFill>
                  <a:srgbClr val="FFFFFF"/>
                </a:solidFill>
                <a:latin typeface="Calibri"/>
              </a:rPr>
              <a:t>I have them all over and there are new ones everyday</a:t>
            </a:r>
            <a:br/>
            <a:r>
              <a:rPr b="false" i="false" strike="noStrike" sz="1200" u="none">
                <a:solidFill>
                  <a:srgbClr val="FFFFFF"/>
                </a:solidFill>
                <a:latin typeface="Calibri"/>
              </a:rPr>
              <a:t>fosamax plus 70 mg 5600 iu</a:t>
            </a:r>
            <a:br/>
            <a:r>
              <a:rPr b="false" i="false" strike="noStrike" sz="1200" u="none">
                <a:solidFill>
                  <a:srgbClr val="FFFFFF"/>
                </a:solidFill>
                <a:latin typeface="Calibri"/>
              </a:rPr>
              <a:t>Exactly how adapalene and benzoyl peroxide gel works to treat acne is not known</a:t>
            </a:r>
            <a:br/>
            <a:r>
              <a:rPr b="false" i="false" strike="noStrike" sz="1200" u="none">
                <a:solidFill>
                  <a:srgbClr val="FFFFFF"/>
                </a:solidFill>
                <a:latin typeface="Calibri"/>
              </a:rPr>
              <a:t>alendronate generic name</a:t>
            </a:r>
            <a:br/>
            <a:r>
              <a:rPr b="false" i="false" strike="noStrike" sz="1200" u="none">
                <a:solidFill>
                  <a:srgbClr val="FFFFFF"/>
                </a:solidFill>
                <a:latin typeface="Calibri"/>
              </a:rPr>
              <a:t>gen㸳ico fosamax alendronate 70 mg</a:t>
            </a:r>
            <a:br/>
            <a:r>
              <a:rPr b="false" i="false" strike="noStrike" sz="1200" u="none">
                <a:solidFill>
                  <a:srgbClr val="FFFFFF"/>
                </a:solidFill>
                <a:latin typeface="Calibri"/>
              </a:rPr>
              <a:t>fosamax femur lawsuit</a:t>
            </a:r>
            <a:br/>
            <a:r>
              <a:rPr b="false" i="false" strike="noStrike" sz="1200" u="none">
                <a:solidFill>
                  <a:srgbClr val="FFFFFF"/>
                </a:solidFill>
                <a:latin typeface="Calibri"/>
              </a:rPr>
              <a:t>fosamax femur fracture settlements</a:t>
            </a:r>
            <a:br/>
            <a:r>
              <a:rPr b="false" i="false" strike="noStrike" sz="1200" u="none">
                <a:solidFill>
                  <a:srgbClr val="FFFFFF"/>
                </a:solidFill>
                <a:latin typeface="Calibri"/>
              </a:rPr>
              <a:t>Stendra can be obtain with or even without meals, which tends to be consumed just about half an hour before sexual process</a:t>
            </a:r>
            <a:br/>
            <a:r>
              <a:rPr b="false" i="false" strike="noStrike" sz="1200" u="none">
                <a:solidFill>
                  <a:srgbClr val="FFFFFF"/>
                </a:solidFill>
                <a:latin typeface="Calibri"/>
              </a:rPr>
              <a:t>alendronate 70</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Before using Epiduo gel for acne, read reviews about side effects, pregnancy, warning, results, ingredients, before and after pictures</a:t>
            </a:r>
            <a:br/>
            <a:r>
              <a:rPr b="false" i="false" strike="noStrike" sz="1200" u="none">
                <a:solidFill>
                  <a:srgbClr val="FFFFFF"/>
                </a:solidFill>
                <a:latin typeface="Calibri"/>
              </a:rPr>
              <a:t>what is alendronate sodium tablets for</a:t>
            </a:r>
            <a:br/>
            <a:r>
              <a:rPr b="false" i="false" strike="noStrike" sz="1200" u="none">
                <a:solidFill>
                  <a:srgbClr val="FFFFFF"/>
                </a:solidFill>
                <a:latin typeface="Calibri"/>
              </a:rPr>
              <a:t>Even diarrhoea, even if that might be caused by other things</a:t>
            </a:r>
            <a:br/>
            <a:r>
              <a:rPr b="false" i="false" strike="noStrike" sz="1200" u="none">
                <a:solidFill>
                  <a:srgbClr val="FFFFFF"/>
                </a:solidFill>
                <a:latin typeface="Calibri"/>
              </a:rPr>
              <a:t>fosamax plus d drug interactions</a:t>
            </a:r>
            <a:br/>
            <a:r>
              <a:rPr b="false" i="false" strike="noStrike" sz="1200" u="none">
                <a:solidFill>
                  <a:srgbClr val="FFFFFF"/>
                </a:solidFill>
                <a:latin typeface="Calibri"/>
              </a:rPr>
              <a:t>fosamax plus tab 70mg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2015-12-20T01:16:51+04:00</dcterms:created>
  <dcterms:modified xsi:type="dcterms:W3CDTF">2015-12-20T01:16:51+04:00</dcterms:modified>
  <dc:title>Generic Alendronate Sodium - Gen㸳ico Fosamax Alendronate 70 Mg</dc:title>
  <dc:description>Fosamax 70 mg once weekly, alendronate sodium over the counter, alendronate sodium trihydrate wikipedia, fosamax 70 mg 4 tablet, fosamax dosage forms, dispersing alendronate tablets, gen㸳ico fosamax alendronate 70 mg</dc:description>
  <dc:subject>Generic Alendronate Sodium - Gen㸳ico Fosamax Alendronate 70 Mg</dc:subject>
  <cp:keywords>is alendronate sodium the same as fosamax, fosamax drug category, fosamax price in india, fosamax price canada, what is alendronate used to treat, can alendronate tablets be dispersed in water, fosamax plus d dose, fosamax dental extractions, price of fosamax generic, fosamax lawsuit 2014</cp:keywords>
  <cp:category/>
</cp:coreProperties>
</file>