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0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6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Fluticasone Furoate Nasal Spray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flovent diskus 250 mg</a:t>
            </a:r>
            <a:br/>
            <a:r>
              <a:rPr b="false" i="false" strike="noStrike" sz="1200" u="none">
                <a:solidFill>
                  <a:srgbClr val="FFFFFF"/>
                </a:solidFill>
                <a:latin typeface="Calibri"/>
              </a:rPr>
              <a:t>fluticasone nasal spray cost walmart</a:t>
            </a:r>
            <a:br/>
            <a:r>
              <a:rPr b="false" i="false" strike="noStrike" sz="1200" u="none">
                <a:solidFill>
                  <a:srgbClr val="FFFFFF"/>
                </a:solidFill>
                <a:latin typeface="Calibri"/>
              </a:rPr>
              <a:t>Costs can run anywhere between $4,000 and $20,000 and the procedure should be done by an experienced surgical team.</a:t>
            </a:r>
            <a:br/>
            <a:r>
              <a:rPr b="false" i="false" strike="noStrike" sz="1200" u="none">
                <a:solidFill>
                  <a:srgbClr val="FFFFFF"/>
                </a:solidFill>
                <a:latin typeface="Calibri"/>
              </a:rPr>
              <a:t>fluticasone cream price</a:t>
            </a:r>
            <a:br/>
            <a:r>
              <a:rPr b="false" i="false" strike="noStrike" sz="1200" u="none">
                <a:solidFill>
                  <a:srgbClr val="FFFFFF"/>
                </a:solidFill>
                <a:latin typeface="Calibri"/>
              </a:rPr>
              <a:t>Most users who find Rogaine effective report the first signs of hair regrowth as early as the first month of use.</a:t>
            </a:r>
            <a:br/>
            <a:r>
              <a:rPr b="false" i="false" strike="noStrike" sz="1200" u="none">
                <a:solidFill>
                  <a:srgbClr val="FFFFFF"/>
                </a:solidFill>
                <a:latin typeface="Calibri"/>
              </a:rPr>
              <a:t>flovent cost help</a:t>
            </a:r>
            <a:br/>
            <a:r>
              <a:rPr b="false" i="false" strike="noStrike" sz="1200" u="none">
                <a:solidFill>
                  <a:srgbClr val="FFFFFF"/>
                </a:solidFill>
                <a:latin typeface="Calibri"/>
              </a:rPr>
              <a:t>fluticasone propionate cream price</a:t>
            </a:r>
            <a:br/>
            <a:r>
              <a:rPr b="false" i="false" strike="noStrike" sz="1200" u="none">
                <a:solidFill>
                  <a:srgbClr val="FFFFFF"/>
                </a:solidFill>
                <a:latin typeface="Calibri"/>
              </a:rPr>
              <a:t>fluticasone nasal spray 50 mcg</a:t>
            </a:r>
            <a:br/>
            <a:r>
              <a:rPr b="false" i="false" strike="noStrike" sz="1200" u="none">
                <a:solidFill>
                  <a:srgbClr val="FFFFFF"/>
                </a:solidFill>
                <a:latin typeface="Calibri"/>
              </a:rPr>
              <a:t>fluticasone propionate ointment 0.005 uses</a:t>
            </a:r>
            <a:br/>
            <a:r>
              <a:rPr b="false" i="false" strike="noStrike" sz="1200" u="none">
                <a:solidFill>
                  <a:srgbClr val="FFFFFF"/>
                </a:solidFill>
                <a:latin typeface="Calibri"/>
              </a:rPr>
              <a:t>I spend alot of energy trying to keep a lid on my anger so I&amp;#039;m biting the inside of my lips constantly</a:t>
            </a:r>
            <a:br/>
            <a:r>
              <a:rPr b="false" i="false" strike="noStrike" sz="1200" u="none">
                <a:solidFill>
                  <a:srgbClr val="FFFFFF"/>
                </a:solidFill>
                <a:latin typeface="Calibri"/>
              </a:rPr>
              <a:t>what is fluticasone cream bp used for</a:t>
            </a:r>
            <a:br/>
            <a:r>
              <a:rPr b="false" i="false" strike="noStrike" sz="1200" u="none">
                <a:solidFill>
                  <a:srgbClr val="FFFFFF"/>
                </a:solidFill>
                <a:latin typeface="Calibri"/>
              </a:rPr>
              <a:t>fluticasone propionate nasal spray</a:t>
            </a:r>
            <a:br/>
            <a:r>
              <a:rPr b="false" i="false" strike="noStrike" sz="1200" u="none">
                <a:solidFill>
                  <a:srgbClr val="FFFFFF"/>
                </a:solidFill>
                <a:latin typeface="Calibri"/>
              </a:rPr>
              <a:t>11 cytoscreeners during the largerst-month period, of which hiv alphas feasted dose alters or discriminated houts, clambering to the rigid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ointment uses</a:t>
            </a:r>
            <a:br/>
            <a:r>
              <a:rPr b="false" i="false" strike="noStrike" sz="1200" u="none">
                <a:solidFill>
                  <a:srgbClr val="FFFFFF"/>
                </a:solidFill>
                <a:latin typeface="Calibri"/>
              </a:rPr>
              <a:t>nasofan nasal spray fluticasone propionate</a:t>
            </a:r>
            <a:br/>
            <a:r>
              <a:rPr b="false" i="false" strike="noStrike" sz="1200" u="none">
                <a:solidFill>
                  <a:srgbClr val="FFFFFF"/>
                </a:solidFill>
                <a:latin typeface="Calibri"/>
              </a:rPr>
              <a:t>"Our priority is to remain competitively priced and to provide overall value and premier service to our customers</a:t>
            </a:r>
            <a:br/>
            <a:r>
              <a:rPr b="false" i="false" strike="noStrike" sz="1200" u="none">
                <a:solidFill>
                  <a:srgbClr val="FFFFFF"/>
                </a:solidFill>
                <a:latin typeface="Calibri"/>
              </a:rPr>
              <a:t>flovent cost</a:t>
            </a:r>
            <a:br/>
            <a:r>
              <a:rPr b="false" i="false" strike="noStrike" sz="1200" u="none">
                <a:solidFill>
                  <a:srgbClr val="FFFFFF"/>
                </a:solidFill>
                <a:latin typeface="Calibri"/>
              </a:rPr>
              <a:t>over the counter version of fluticasone propionate nasal spray</a:t>
            </a:r>
            <a:br/>
            <a:r>
              <a:rPr b="false" i="false" strike="noStrike" sz="1200" u="none">
                <a:solidFill>
                  <a:srgbClr val="FFFFFF"/>
                </a:solidFill>
                <a:latin typeface="Calibri"/>
              </a:rPr>
              <a:t>where can i get flovent cheap</a:t>
            </a:r>
            <a:br/>
            <a:r>
              <a:rPr b="false" i="false" strike="noStrike" sz="1200" u="none">
                <a:solidFill>
                  <a:srgbClr val="FFFFFF"/>
                </a:solidFill>
                <a:latin typeface="Calibri"/>
              </a:rPr>
              <a:t>Tetracyclines belong to the family of medicines called antibiotics</a:t>
            </a:r>
            <a:br/>
            <a:r>
              <a:rPr b="false" i="false" strike="noStrike" sz="1200" u="none">
                <a:solidFill>
                  <a:srgbClr val="FFFFFF"/>
                </a:solidFill>
                <a:latin typeface="Calibri"/>
              </a:rPr>
              <a:t>fluticasone propionate nasal spray bloody nose</a:t>
            </a:r>
            <a:br/>
            <a:r>
              <a:rPr b="false" i="false" strike="noStrike" sz="1200" u="none">
                <a:solidFill>
                  <a:srgbClr val="FFFFFF"/>
                </a:solidFill>
                <a:latin typeface="Calibri"/>
              </a:rPr>
              <a:t>fluticasone ointment potency</a:t>
            </a:r>
            <a:br/>
            <a:r>
              <a:rPr b="false" i="false" strike="noStrike" sz="1200" u="none">
                <a:solidFill>
                  <a:srgbClr val="FFFFFF"/>
                </a:solidFill>
                <a:latin typeface="Calibri"/>
              </a:rPr>
              <a:t>cheapest place to buy flovent</a:t>
            </a:r>
            <a:br/>
            <a:r>
              <a:rPr b="false" i="false" strike="noStrike" sz="1200" u="none">
                <a:solidFill>
                  <a:srgbClr val="FFFFFF"/>
                </a:solidFill>
                <a:latin typeface="Calibri"/>
              </a:rPr>
              <a:t>Who would I report to? help writing essays for college Given the root of this is profound austerity fatigue in a country still deep in recession a further bailout is increasingly likely</a:t>
            </a:r>
            <a:br/>
            <a:r>
              <a:rPr b="false" i="false" strike="noStrike" sz="1200" u="none">
                <a:solidFill>
                  <a:srgbClr val="FFFFFF"/>
                </a:solidFill>
                <a:latin typeface="Calibri"/>
              </a:rPr>
              <a:t>fluticasone propionate online</a:t>
            </a:r>
            <a:br/>
            <a:r>
              <a:rPr b="false" i="false" strike="noStrike" sz="1200" u="none">
                <a:solidFill>
                  <a:srgbClr val="FFFFFF"/>
                </a:solidFill>
                <a:latin typeface="Calibri"/>
              </a:rPr>
              <a:t>fluticasone salmeterol indications</a:t>
            </a:r>
            <a:br/>
            <a:r>
              <a:rPr b="false" i="false" strike="noStrike" sz="1200" u="none">
                <a:solidFill>
                  <a:srgbClr val="FFFFFF"/>
                </a:solidFill>
                <a:latin typeface="Calibri"/>
              </a:rPr>
              <a:t>fluticasone propionate nasal spray directions for use</a:t>
            </a:r>
            <a:br/>
            <a:r>
              <a:rPr b="false" i="false" strike="noStrike" sz="1200" u="none">
                <a:solidFill>
                  <a:srgbClr val="FFFFFF"/>
                </a:solidFill>
                <a:latin typeface="Calibri"/>
              </a:rPr>
              <a:t>The eruption usually disappears in three to seven days.</a:t>
            </a:r>
            <a:br/>
            <a:r>
              <a:rPr b="false" i="false" strike="noStrike" sz="1200" u="none">
                <a:solidFill>
                  <a:srgbClr val="FFFFFF"/>
                </a:solidFill>
                <a:latin typeface="Calibri"/>
              </a:rPr>
              <a:t>fluticasone nasal spray buy online</a:t>
            </a:r>
            <a:br/>
            <a:r>
              <a:rPr b="false" i="false" strike="noStrike" sz="1200" u="none">
                <a:solidFill>
                  <a:srgbClr val="FFFFFF"/>
                </a:solidFill>
                <a:latin typeface="Calibri"/>
              </a:rPr>
              <a:t>fluticasone nasal spray dose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Improved sleep is a huge bonus.</a:t>
            </a:r>
            <a:br/>
            <a:r>
              <a:rPr b="false" i="false" strike="noStrike" sz="1200" u="none">
                <a:solidFill>
                  <a:srgbClr val="FFFFFF"/>
                </a:solidFill>
                <a:latin typeface="Calibri"/>
              </a:rPr>
              <a:t>cheap fluticasone</a:t>
            </a:r>
            <a:br/>
            <a:r>
              <a:rPr b="false" i="false" strike="noStrike" sz="1200" u="none">
                <a:solidFill>
                  <a:srgbClr val="FFFFFF"/>
                </a:solidFill>
                <a:latin typeface="Calibri"/>
              </a:rPr>
              <a:t>La duraciel tratamiento se basa en la respuesta clca del paciente.</a:t>
            </a:r>
            <a:br/>
            <a:r>
              <a:rPr b="false" i="false" strike="noStrike" sz="1200" u="none">
                <a:solidFill>
                  <a:srgbClr val="FFFFFF"/>
                </a:solidFill>
                <a:latin typeface="Calibri"/>
              </a:rPr>
              <a:t>avamys fluticasone furoate nasal spray suspension</a:t>
            </a:r>
            <a:br/>
            <a:r>
              <a:rPr b="false" i="false" strike="noStrike" sz="1200" u="none">
                <a:solidFill>
                  <a:srgbClr val="FFFFFF"/>
                </a:solidFill>
                <a:latin typeface="Calibri"/>
              </a:rPr>
              <a:t>flovent prices walgreens</a:t>
            </a:r>
            <a:br/>
            <a:r>
              <a:rPr b="false" i="false" strike="noStrike" sz="1200" u="none">
                <a:solidFill>
                  <a:srgbClr val="FFFFFF"/>
                </a:solidFill>
                <a:latin typeface="Calibri"/>
              </a:rPr>
              <a:t>Since stopping them I tried beta-prograne 80mgs but they were too strong to start with but wore off as the day went on leaving me waking up with palpitations, banging heart in the</a:t>
            </a:r>
            <a:br/>
            <a:r>
              <a:rPr b="false" i="false" strike="noStrike" sz="1200" u="none">
                <a:solidFill>
                  <a:srgbClr val="FFFFFF"/>
                </a:solidFill>
                <a:latin typeface="Calibri"/>
              </a:rPr>
              <a:t>buy fluticasone propionate</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fluticasone prop 50 mcg spray coupon</a:t>
            </a:r>
            <a:br/>
            <a:r>
              <a:rPr b="false" i="false" strike="noStrike" sz="1200" u="none">
                <a:solidFill>
                  <a:srgbClr val="FFFFFF"/>
                </a:solidFill>
                <a:latin typeface="Calibri"/>
              </a:rPr>
              <a:t>fluticasone propionate nasal spray 50 mg dosage</a:t>
            </a:r>
            <a:br/>
            <a:r>
              <a:rPr b="false" i="false" strike="noStrike" sz="1200" u="none">
                <a:solidFill>
                  <a:srgbClr val="FFFFFF"/>
                </a:solidFill>
                <a:latin typeface="Calibri"/>
              </a:rPr>
              <a:t>buy fluticasone propionate online</a:t>
            </a:r>
            <a:br/>
            <a:r>
              <a:rPr b="false" i="false" strike="noStrike" sz="1200" u="none">
                <a:solidFill>
                  <a:srgbClr val="FFFFFF"/>
                </a:solidFill>
                <a:latin typeface="Calibri"/>
              </a:rPr>
              <a:t>I do put on a moisturizer right on top and I think a little tretinoin is transferred to the eyelids &amp; under eyes then.</a:t>
            </a:r>
            <a:br/>
            <a:r>
              <a:rPr b="false" i="false" strike="noStrike" sz="1200" u="none">
                <a:solidFill>
                  <a:srgbClr val="FFFFFF"/>
                </a:solidFill>
                <a:latin typeface="Calibri"/>
              </a:rPr>
              <a:t>buy fluticasone propionate nasal spray online</a:t>
            </a:r>
            <a:br/>
            <a:r>
              <a:rPr b="false" i="false" strike="noStrike" sz="1200" u="none">
                <a:solidFill>
                  <a:srgbClr val="FFFFFF"/>
                </a:solidFill>
                <a:latin typeface="Calibri"/>
              </a:rPr>
              <a:t>flovent cost walmart</a:t>
            </a:r>
            <a:br/>
            <a:r>
              <a:rPr b="false" i="false" strike="noStrike" sz="1200" u="none">
                <a:solidFill>
                  <a:srgbClr val="FFFFFF"/>
                </a:solidFill>
                <a:latin typeface="Calibri"/>
              </a:rPr>
              <a:t>If the values fall within the &amp;ldquo;normal range&amp;rdquo; which is a bell shaped curve of all the samples, then your test is discarded and that is all that is done with it</a:t>
            </a:r>
            <a:br/>
            <a:r>
              <a:rPr b="false" i="false" strike="noStrike" sz="1200" u="none">
                <a:solidFill>
                  <a:srgbClr val="FFFFFF"/>
                </a:solidFill>
                <a:latin typeface="Calibri"/>
              </a:rPr>
              <a:t>fluticasone ointment bp</a:t>
            </a:r>
            <a:br/>
            <a:r>
              <a:rPr b="false" i="false" strike="noStrike" sz="1200" u="none">
                <a:solidFill>
                  <a:srgbClr val="FFFFFF"/>
                </a:solidFill>
                <a:latin typeface="Calibri"/>
              </a:rPr>
              <a:t>MarkdownInterface implemented by both government official.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seretide 25/250 (salmeterol/ fluticasone propionate)</a:t>
            </a:r>
            <a:br/>
            <a:r>
              <a:rPr b="false" i="false" strike="noStrike" sz="1200" u="none">
                <a:solidFill>
                  <a:srgbClr val="FFFFFF"/>
                </a:solidFill>
                <a:latin typeface="Calibri"/>
              </a:rPr>
              <a:t>where can i buy fluticasone propionate cream</a:t>
            </a:r>
            <a:br/>
            <a:r>
              <a:rPr b="false" i="false" strike="noStrike" sz="1200" u="none">
                <a:solidFill>
                  <a:srgbClr val="FFFFFF"/>
                </a:solidFill>
                <a:latin typeface="Calibri"/>
              </a:rPr>
              <a:t>fluticasone propionate nasal spray reviews</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fluticasone propionate 50 micrograms/dose nasal spray</a:t>
            </a:r>
            <a:br/>
            <a:r>
              <a:rPr b="false" i="false" strike="noStrike" sz="1200" u="none">
                <a:solidFill>
                  <a:srgbClr val="FFFFFF"/>
                </a:solidFill>
                <a:latin typeface="Calibri"/>
              </a:rPr>
              <a:t>fluticasone furoate/vilanterol inhalation powder 100/ 25mcg</a:t>
            </a:r>
            <a:br/>
            <a:r>
              <a:rPr b="false" i="false" strike="noStrike" sz="1200" u="none">
                <a:solidFill>
                  <a:srgbClr val="FFFFFF"/>
                </a:solidFill>
                <a:latin typeface="Calibri"/>
              </a:rPr>
              <a:t>We'll need to take up references tough cleopatra strattera generic launch date shone verandah Two industry sources said a settlement over the trades couldcome as early as mid-morning on Tuesday</a:t>
            </a:r>
            <a:br/>
            <a:r>
              <a:rPr b="false" i="false" strike="noStrike" sz="1200" u="none">
                <a:solidFill>
                  <a:srgbClr val="FFFFFF"/>
                </a:solidFill>
                <a:latin typeface="Calibri"/>
              </a:rPr>
              <a:t>cheap flovent inhaler</a:t>
            </a:r>
            <a:br/>
            <a:r>
              <a:rPr b="false" i="false" strike="noStrike" sz="1200" u="none">
                <a:solidFill>
                  <a:srgbClr val="FFFFFF"/>
                </a:solidFill>
                <a:latin typeface="Calibri"/>
              </a:rPr>
              <a:t>fluticasone furoate nasal spray over the counter</a:t>
            </a:r>
            <a:br/>
            <a:r>
              <a:rPr b="false" i="false" strike="noStrike" sz="1200" u="none">
                <a:solidFill>
                  <a:srgbClr val="FFFFFF"/>
                </a:solidFill>
                <a:latin typeface="Calibri"/>
              </a:rPr>
              <a:t>fluticasone propionate aqueous nasal spray</a:t>
            </a:r>
            <a:br/>
            <a:r>
              <a:rPr b="false" i="false" strike="noStrike" sz="1200" u="none">
                <a:solidFill>
                  <a:srgbClr val="FFFFFF"/>
                </a:solidFill>
                <a:latin typeface="Calibri"/>
              </a:rPr>
              <a:t>fluticasone ointment on face</a:t>
            </a:r>
            <a:br/>
            <a:r>
              <a:rPr b="false" i="false" strike="noStrike" sz="1200" u="none">
                <a:solidFill>
                  <a:srgbClr val="FFFFFF"/>
                </a:solidFill>
                <a:latin typeface="Calibri"/>
              </a:rPr>
              <a:t>fluticasone furoate vilanterol</a:t>
            </a:r>
            <a:br/>
            <a:r>
              <a:rPr b="false" i="false" strike="noStrike" sz="1200" u="none">
                <a:solidFill>
                  <a:srgbClr val="FFFFFF"/>
                </a:solidFill>
                <a:latin typeface="Calibri"/>
              </a:rPr>
              <a:t>fluticasone propionate nasal spray pregnant</a:t>
            </a:r>
            <a:br/>
            <a:r>
              <a:rPr b="false" i="false" strike="noStrike" sz="1200" u="none">
                <a:solidFill>
                  <a:srgbClr val="FFFFFF"/>
                </a:solidFill>
                <a:latin typeface="Calibri"/>
              </a:rPr>
              <a:t>fluticasone propionate oral inhaler generic</a:t>
            </a:r>
            <a:br/>
            <a:r>
              <a:rPr b="false" i="false" strike="noStrike" sz="1200" u="none">
                <a:solidFill>
                  <a:srgbClr val="FFFFFF"/>
                </a:solidFill>
                <a:latin typeface="Calibri"/>
              </a:rPr>
              <a:t>buy fluticasone</a:t>
            </a:r>
            <a:br/>
            <a:r>
              <a:rPr b="false" i="false" strike="noStrike" sz="1200" u="none">
                <a:solidFill>
                  <a:srgbClr val="FFFFFF"/>
                </a:solidFill>
                <a:latin typeface="Calibri"/>
              </a:rPr>
              <a:t>generic flovent hfa 220</a:t>
            </a:r>
            <a:br/>
            <a:r>
              <a:rPr b="false" i="false" strike="noStrike" sz="1200" u="none">
                <a:solidFill>
                  <a:srgbClr val="FFFFFF"/>
                </a:solidFill>
                <a:latin typeface="Calibri"/>
              </a:rPr>
              <a:t>fluticasone propionate ointment for vitiligo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top lip right underneath the nose has been &amp;rsquo;stretched&amp;rsquo; or &amp;rdquo;copied&amp;rsquo; downward to accommadate this change</a:t>
            </a:r>
            <a:br/>
            <a:r>
              <a:rPr b="false" i="false" strike="noStrike" sz="1200" u="none">
                <a:solidFill>
                  <a:srgbClr val="FFFFFF"/>
                </a:solidFill>
                <a:latin typeface="Calibri"/>
              </a:rPr>
              <a:t>fluticasone furoate nasal spray ingredients</a:t>
            </a:r>
            <a:br/>
            <a:r>
              <a:rPr b="false" i="false" strike="noStrike" sz="1200" u="none">
                <a:solidFill>
                  <a:srgbClr val="FFFFFF"/>
                </a:solidFill>
                <a:latin typeface="Calibri"/>
              </a:rPr>
              <a:t>fluticasone furoate nasal spray</a:t>
            </a:r>
            <a:br/>
            <a:r>
              <a:rPr b="false" i="false" strike="noStrike" sz="1200" u="none">
                <a:solidFill>
                  <a:srgbClr val="FFFFFF"/>
                </a:solidFill>
                <a:latin typeface="Calibri"/>
              </a:rPr>
              <a:t>fluticasone propionate nasal spray cost</a:t>
            </a:r>
            <a:br/>
            <a:r>
              <a:rPr b="false" i="false" strike="noStrike" sz="1200" u="none">
                <a:solidFill>
                  <a:srgbClr val="FFFFFF"/>
                </a:solidFill>
                <a:latin typeface="Calibri"/>
              </a:rPr>
              <a:t>fluticasone furoate nasal spray uses</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avamys fluticasone furoate nasal spray dosage</a:t>
            </a:r>
            <a:br/>
            <a:r>
              <a:rPr b="false" i="false" strike="noStrike" sz="1200" u="none">
                <a:solidFill>
                  <a:srgbClr val="FFFFFF"/>
                </a:solidFill>
                <a:latin typeface="Calibri"/>
              </a:rPr>
              <a:t>fluticasone propionate nasal spray review</a:t>
            </a:r>
            <a:br/>
            <a:r>
              <a:rPr b="false" i="false" strike="noStrike" sz="1200" u="none">
                <a:solidFill>
                  <a:srgbClr val="FFFFFF"/>
                </a:solidFill>
                <a:latin typeface="Calibri"/>
              </a:rPr>
              <a:t>generic flovent canada</a:t>
            </a:r>
            <a:br/>
            <a:r>
              <a:rPr b="false" i="false" strike="noStrike" sz="1200" u="none">
                <a:solidFill>
                  <a:srgbClr val="FFFFFF"/>
                </a:solidFill>
                <a:latin typeface="Calibri"/>
              </a:rPr>
              <a:t>vilanterol fluticasone furoate asthma</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flovent cost walgreens</a:t>
            </a:r>
            <a:br/>
            <a:r>
              <a:rPr b="false" i="false" strike="noStrike" sz="1200" u="none">
                <a:solidFill>
                  <a:srgbClr val="FFFFFF"/>
                </a:solidFill>
                <a:latin typeface="Calibri"/>
              </a:rPr>
              <a:t>buy flovent for cats</a:t>
            </a:r>
            <a:br/>
            <a:r>
              <a:rPr b="false" i="false" strike="noStrike" sz="1200" u="none">
                <a:solidFill>
                  <a:srgbClr val="FFFFFF"/>
                </a:solidFill>
                <a:latin typeface="Calibri"/>
              </a:rPr>
              <a:t>fluticasone propionate ointment uses</a:t>
            </a:r>
            <a:br/>
            <a:r>
              <a:rPr b="false" i="false" strike="noStrike" sz="1200" u="none">
                <a:solidFill>
                  <a:srgbClr val="FFFFFF"/>
                </a:solidFill>
                <a:latin typeface="Calibri"/>
              </a:rPr>
              <a:t>Some people use Differin and generic adapalene cream as keratosis pilaris cream, comedone cream, rosacea cream, etc</a:t>
            </a:r>
            <a:br/>
            <a:r>
              <a:rPr b="false" i="false" strike="noStrike" sz="1200" u="none">
                <a:solidFill>
                  <a:srgbClr val="FFFFFF"/>
                </a:solidFill>
                <a:latin typeface="Calibri"/>
              </a:rPr>
              <a:t>salmeterol xinafoate/fluticasone propionate inhaler</a:t>
            </a:r>
            <a:br/>
            <a:r>
              <a:rPr b="false" i="false" strike="noStrike" sz="1200" u="none">
                <a:solidFill>
                  <a:srgbClr val="FFFFFF"/>
                </a:solidFill>
                <a:latin typeface="Calibri"/>
              </a:rPr>
              <a:t>fluticasone furoate azelastine hydrochloride nasal spray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flixonase allergy nasal spray fluticasone</a:t>
            </a:r>
            <a:br/>
            <a:r>
              <a:rPr b="false" i="false" strike="noStrike" sz="1200" u="none">
                <a:solidFill>
                  <a:srgbClr val="FFFFFF"/>
                </a:solidFill>
                <a:latin typeface="Calibri"/>
              </a:rPr>
              <a:t>seretide diskus salmeterol xinafoate fluticasone propionate</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fluticasone nasal spray instructions</a:t>
            </a:r>
            <a:br/>
            <a:r>
              <a:rPr b="false" i="false" strike="noStrike" sz="1200" u="none">
                <a:solidFill>
                  <a:srgbClr val="FFFFFF"/>
                </a:solidFill>
                <a:latin typeface="Calibri"/>
              </a:rPr>
              <a:t>buy flovent hfa 44 mcg</a:t>
            </a:r>
            <a:br/>
            <a:r>
              <a:rPr b="false" i="false" strike="noStrike" sz="1200" u="none">
                <a:solidFill>
                  <a:srgbClr val="FFFFFF"/>
                </a:solidFill>
                <a:latin typeface="Calibri"/>
              </a:rPr>
              <a:t>fluticasone propionate buy online</a:t>
            </a:r>
            <a:br/>
            <a:r>
              <a:rPr b="false" i="false" strike="noStrike" sz="1200" u="none">
                <a:solidFill>
                  <a:srgbClr val="FFFFFF"/>
                </a:solidFill>
                <a:latin typeface="Calibri"/>
              </a:rPr>
              <a:t>is fluticasone nasal spray available over the counter</a:t>
            </a:r>
            <a:br/>
            <a:r>
              <a:rPr b="false" i="false" strike="noStrike" sz="1200" u="none">
                <a:solidFill>
                  <a:srgbClr val="FFFFFF"/>
                </a:solidFill>
                <a:latin typeface="Calibri"/>
              </a:rPr>
              <a:t>Irving Kirsch, have done mega-analyses of all the various trials of antidepressants and have concluded that none of these drugs are very effective.[xi]</a:t>
            </a:r>
            <a:br/>
            <a:r>
              <a:rPr b="false" i="false" strike="noStrike" sz="1200" u="none">
                <a:solidFill>
                  <a:srgbClr val="FFFFFF"/>
                </a:solidFill>
                <a:latin typeface="Calibri"/>
              </a:rPr>
              <a:t>fluticasone propionate nasal spray cost walmart</a:t>
            </a:r>
            <a:br/>
            <a:r>
              <a:rPr b="false" i="false" strike="noStrike" sz="1200" u="none">
                <a:solidFill>
                  <a:srgbClr val="FFFFFF"/>
                </a:solidFill>
                <a:latin typeface="Calibri"/>
              </a:rPr>
              <a:t>buy salmeterol fluticasone</a:t>
            </a:r>
            <a:br/>
            <a:r>
              <a:rPr b="false" i="false" strike="noStrike" sz="1200" u="none">
                <a:solidFill>
                  <a:srgbClr val="FFFFFF"/>
                </a:solidFill>
                <a:latin typeface="Calibri"/>
              </a:rPr>
              <a:t>The metabolites are formedvia hydroxylation, hydrolysis, and glucuronidation</a:t>
            </a:r>
            <a:br/>
            <a:r>
              <a:rPr b="false" i="false" strike="noStrike" sz="1200" u="none">
                <a:solidFill>
                  <a:srgbClr val="FFFFFF"/>
                </a:solidFill>
                <a:latin typeface="Calibri"/>
              </a:rPr>
              <a:t>proair nasal fluticasone prospecto</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salmeterol fluticasone price</a:t>
            </a:r>
            <a:br/>
            <a:r>
              <a:rPr b="false" i="false" strike="noStrike" sz="1200" u="none">
                <a:solidFill>
                  <a:srgbClr val="FFFFFF"/>
                </a:solidFill>
                <a:latin typeface="Calibri"/>
              </a:rPr>
              <a:t>fluticasone propionate nasal spray over the counter</a:t>
            </a:r>
            <a:br/>
            <a:r>
              <a:rPr b="false" i="false" strike="noStrike" sz="1200" u="none">
                <a:solidFill>
                  <a:srgbClr val="FFFFFF"/>
                </a:solidFill>
                <a:latin typeface="Calibri"/>
              </a:rPr>
              <a:t>nasal spray fluticasone pregnancy</a:t>
            </a:r>
            <a:br/>
            <a:r>
              <a:rPr b="false" i="false" strike="noStrike" sz="1200" u="none">
                <a:solidFill>
                  <a:srgbClr val="FFFFFF"/>
                </a:solidFill>
                <a:latin typeface="Calibri"/>
              </a:rPr>
              <a:t>fluticasone propionate salmeterol dosage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only observed adverse reactions in the 1Xgroup were vomiting and diarrhea in a single cat on five occasions on two separate days</a:t>
            </a:r>
            <a:br/>
            <a:r>
              <a:rPr b="false" i="false" strike="noStrike" sz="1200" u="none">
                <a:solidFill>
                  <a:srgbClr val="FFFFFF"/>
                </a:solidFill>
                <a:latin typeface="Calibri"/>
              </a:rPr>
              <a:t>fluticasone furoate aqueous nasal spray</a:t>
            </a:r>
            <a:br/>
            <a:r>
              <a:rPr b="false" i="false" strike="noStrike" sz="1200" u="none">
                <a:solidFill>
                  <a:srgbClr val="FFFFFF"/>
                </a:solidFill>
                <a:latin typeface="Calibri"/>
              </a:rPr>
              <a:t>over the counter nasal spray like fluticasone</a:t>
            </a:r>
            <a:br/>
            <a:r>
              <a:rPr b="false" i="false" strike="noStrike" sz="1200" u="none">
                <a:solidFill>
                  <a:srgbClr val="FFFFFF"/>
                </a:solidFill>
                <a:latin typeface="Calibri"/>
              </a:rPr>
              <a:t>fluticasone propionate nasal spray for stuffy nose</a:t>
            </a:r>
            <a:br/>
            <a:r>
              <a:rPr b="false" i="false" strike="noStrike" sz="1200" u="none">
                <a:solidFill>
                  <a:srgbClr val="FFFFFF"/>
                </a:solidFill>
                <a:latin typeface="Calibri"/>
              </a:rPr>
              <a:t>fluticasone nasal spray over the counter</a:t>
            </a:r>
            <a:br/>
            <a:r>
              <a:rPr b="false" i="false" strike="noStrike" sz="1200" u="none">
                <a:solidFill>
                  <a:srgbClr val="FFFFFF"/>
                </a:solidFill>
                <a:latin typeface="Calibri"/>
              </a:rPr>
              <a:t>fluticasone salmeterol moa</a:t>
            </a:r>
            <a:br/>
            <a:r>
              <a:rPr b="false" i="false" strike="noStrike" sz="1200" u="none">
                <a:solidFill>
                  <a:srgbClr val="FFFFFF"/>
                </a:solidFill>
                <a:latin typeface="Calibri"/>
              </a:rPr>
              <a:t>fluticasone propionate nasal spray pregnancy category</a:t>
            </a:r>
            <a:br/>
            <a:r>
              <a:rPr b="false" i="false" strike="noStrike" sz="1200" u="none">
                <a:solidFill>
                  <a:srgbClr val="FFFFFF"/>
                </a:solidFill>
                <a:latin typeface="Calibri"/>
              </a:rPr>
              <a:t>fluticasone propionate nasal spray usp directions</a:t>
            </a:r>
            <a:br/>
            <a:r>
              <a:rPr b="false" i="false" strike="noStrike" sz="1200" u="none">
                <a:solidFill>
                  <a:srgbClr val="FFFFFF"/>
                </a:solidFill>
                <a:latin typeface="Calibri"/>
              </a:rPr>
              <a:t>generic fluticasone nasal spray</a:t>
            </a:r>
            <a:br/>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fluticasone nasal spray during pregnancy</a:t>
            </a:r>
            <a:br/>
            <a:r>
              <a:rPr b="false" i="false" strike="noStrike" sz="1200" u="none">
                <a:solidFill>
                  <a:srgbClr val="FFFFFF"/>
                </a:solidFill>
                <a:latin typeface="Calibri"/>
              </a:rPr>
              <a:t>what is fluticasone propionate cream 05 used for</a:t>
            </a:r>
            <a:br/>
            <a:r>
              <a:rPr b="false" i="false" strike="noStrike" sz="1200" u="none">
                <a:solidFill>
                  <a:srgbClr val="FFFFFF"/>
                </a:solidFill>
                <a:latin typeface="Calibri"/>
              </a:rPr>
              <a:t>fluticasone furoate inhaler</a:t>
            </a:r>
            <a:br/>
            <a:r>
              <a:rPr b="false" i="false" strike="noStrike" sz="1200" u="none">
                <a:solidFill>
                  <a:srgbClr val="FFFFFF"/>
                </a:solidFill>
                <a:latin typeface="Calibri"/>
              </a:rPr>
              <a:t>fluticasone spray over the counter</a:t>
            </a:r>
            <a:br/>
            <a:r>
              <a:rPr b="false" i="false" strike="noStrike" sz="1200" u="none">
                <a:solidFill>
                  <a:srgbClr val="FFFFFF"/>
                </a:solidFill>
                <a:latin typeface="Calibri"/>
              </a:rPr>
              <a:t>generic fluticasone propionate nasal spray price</a:t>
            </a:r>
            <a:br/>
            <a:r>
              <a:rPr b="false" i="false" strike="noStrike" sz="1200" u="none">
                <a:solidFill>
                  <a:srgbClr val="FFFFFF"/>
                </a:solidFill>
                <a:latin typeface="Calibri"/>
              </a:rPr>
              <a:t>flovent inhaler costco</a:t>
            </a:r>
            <a:br/>
            <a:r>
              <a:rPr b="false" i="false" strike="noStrike" sz="1200" u="none">
                <a:solidFill>
                  <a:srgbClr val="FFFFFF"/>
                </a:solidFill>
                <a:latin typeface="Calibri"/>
              </a:rPr>
              <a:t>I am back on a new thyroid (taking armour now) and its been about 6 weeks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nasal spray price costco</a:t>
            </a:r>
            <a:br/>
            <a:r>
              <a:rPr b="false" i="false" strike="noStrike" sz="1200" u="none">
                <a:solidFill>
                  <a:srgbClr val="FFFFFF"/>
                </a:solidFill>
                <a:latin typeface="Calibri"/>
              </a:rPr>
              <a:t>@Phil: The greenish tinted one does sort of flicker a bit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Cheap Flovent Inhaler - Fluticasone Nasal Spray Over The Counter</dc:title>
  <dc:description>Fluticasone salmeterol indications, buy fluticasone propionate, fluticasone propionate oral inhaler generic, fluticasone furoate nasal spray uses, fluticasone furoate azelastine hydrochloride nasal spray, nasal spray fluticasone pregnancy, fluticasone propionate nasal spray for stuffy nose</dc:description>
  <dc:subject>Cheap Flovent Inhaler - Fluticasone Nasal Spray Over The Counter</dc:subject>
  <cp:keywords>fluticasone propionate cream price, what is fluticasone cream bp used for, fluticasone prop 50 mcg spray coupon, fluticasone propionate nasal spray reviews, generic flovent hfa 220, vilanterol fluticasone furoate asthma, flovent cost walgreens, fluticasone propionate ointment uses, fluticasone propionate nasal spray cost walmart, proair nasal fluticasone prospecto</cp:keywords>
  <cp:category/>
</cp:coreProperties>
</file>