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7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8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Flovent Price Increase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salmeterol fluticasone seretide</a:t>
            </a:r>
            <a:br/>
            <a:r>
              <a:rPr b="false" i="false" strike="noStrike" sz="1200" u="none">
                <a:solidFill>
                  <a:srgbClr val="FFFFFF"/>
                </a:solidFill>
                <a:latin typeface="Calibri"/>
              </a:rPr>
              <a:t>flovent prices us</a:t>
            </a:r>
            <a:br/>
            <a:r>
              <a:rPr b="false" i="false" strike="noStrike" sz="1200" u="none">
                <a:solidFill>
                  <a:srgbClr val="FFFFFF"/>
                </a:solidFill>
                <a:latin typeface="Calibri"/>
              </a:rPr>
              <a:t>order flovent online</a:t>
            </a:r>
            <a:br/>
            <a:r>
              <a:rPr b="false" i="false" strike="noStrike" sz="1200" u="none">
                <a:solidFill>
                  <a:srgbClr val="FFFFFF"/>
                </a:solidFill>
                <a:latin typeface="Calibri"/>
              </a:rPr>
              <a:t>fluticasone prop 50 mcg spray price</a:t>
            </a:r>
            <a:br/>
            <a:r>
              <a:rPr b="false" i="false" strike="noStrike" sz="1200" u="none">
                <a:solidFill>
                  <a:srgbClr val="FFFFFF"/>
                </a:solidFill>
                <a:latin typeface="Calibri"/>
              </a:rPr>
              <a:t>fluticasone propionate nasal spray 50 mcg price</a:t>
            </a:r>
            <a:br/>
            <a:r>
              <a:rPr b="false" i="false" strike="noStrike" sz="1200" u="none">
                <a:solidFill>
                  <a:srgbClr val="FFFFFF"/>
                </a:solidFill>
                <a:latin typeface="Calibri"/>
              </a:rPr>
              <a:t>Or maybe for eD due to more about online pharmacy with a particular personal effects</a:t>
            </a:r>
            <a:br/>
            <a:r>
              <a:rPr b="false" i="false" strike="noStrike" sz="1200" u="none">
                <a:solidFill>
                  <a:srgbClr val="FFFFFF"/>
                </a:solidFill>
                <a:latin typeface="Calibri"/>
              </a:rPr>
              <a:t>what does fluticasone propionate nasal spray do</a:t>
            </a:r>
            <a:br/>
            <a:r>
              <a:rPr b="false" i="false" strike="noStrike" sz="1200" u="none">
                <a:solidFill>
                  <a:srgbClr val="FFFFFF"/>
                </a:solidFill>
                <a:latin typeface="Calibri"/>
              </a:rPr>
              <a:t>flovent hfa generic available</a:t>
            </a:r>
            <a:br/>
            <a:r>
              <a:rPr b="false" i="false" strike="noStrike" sz="1200" u="none">
                <a:solidFill>
                  <a:srgbClr val="FFFFFF"/>
                </a:solidFill>
                <a:latin typeface="Calibri"/>
              </a:rPr>
              <a:t>fluticasone salmeterol nursing considerations</a:t>
            </a:r>
            <a:br/>
            <a:r>
              <a:rPr b="false" i="false" strike="noStrike" sz="1200" u="none">
                <a:solidFill>
                  <a:srgbClr val="FFFFFF"/>
                </a:solidFill>
                <a:latin typeface="Calibri"/>
              </a:rPr>
              <a:t>inhaled salmeterol/fluticasone propionate combination a review of its use in persistent asthma</a:t>
            </a:r>
            <a:br/>
            <a:r>
              <a:rPr b="false" i="false" strike="noStrike" sz="1200" u="none">
                <a:solidFill>
                  <a:srgbClr val="FFFFFF"/>
                </a:solidFill>
                <a:latin typeface="Calibri"/>
              </a:rPr>
              <a:t>Do the time needed to help yourself get well</a:t>
            </a:r>
            <a:br/>
            <a:r>
              <a:rPr b="false" i="false" strike="noStrike" sz="1200" u="none">
                <a:solidFill>
                  <a:srgbClr val="FFFFFF"/>
                </a:solidFill>
                <a:latin typeface="Calibri"/>
              </a:rPr>
              <a:t>fluticasone spray used for</a:t>
            </a:r>
            <a:br/>
            <a:r>
              <a:rPr b="false" i="false" strike="noStrike" sz="1200" u="none">
                <a:solidFill>
                  <a:srgbClr val="FFFFFF"/>
                </a:solidFill>
                <a:latin typeface="Calibri"/>
              </a:rPr>
              <a:t>fluticasone propionate nose spray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salmeterol + fluticasone propionate drug study</a:t>
            </a:r>
            <a:br/>
            <a:r>
              <a:rPr b="false" i="false" strike="noStrike" sz="1200" u="none">
                <a:solidFill>
                  <a:srgbClr val="FFFFFF"/>
                </a:solidFill>
                <a:latin typeface="Calibri"/>
              </a:rPr>
              <a:t>I am not allowed to even have one single Advil or any other NSAID</a:t>
            </a:r>
            <a:br/>
            <a:r>
              <a:rPr b="false" i="false" strike="noStrike" sz="1200" u="none">
                <a:solidFill>
                  <a:srgbClr val="FFFFFF"/>
                </a:solidFill>
                <a:latin typeface="Calibri"/>
              </a:rPr>
              <a:t>fluticasone propionate nasal spray dosage</a:t>
            </a:r>
            <a:br/>
            <a:r>
              <a:rPr b="false" i="false" strike="noStrike" sz="1200" u="none">
                <a:solidFill>
                  <a:srgbClr val="FFFFFF"/>
                </a:solidFill>
                <a:latin typeface="Calibri"/>
              </a:rPr>
              <a:t>Patients were treated with a range of doses of pantoprazole once daily for 8 weeks</a:t>
            </a:r>
            <a:br/>
            <a:r>
              <a:rPr b="false" i="false" strike="noStrike" sz="1200" u="none">
                <a:solidFill>
                  <a:srgbClr val="FFFFFF"/>
                </a:solidFill>
                <a:latin typeface="Calibri"/>
              </a:rPr>
              <a:t>otc fluticasone propionate nasal spray</a:t>
            </a:r>
            <a:br/>
            <a:r>
              <a:rPr b="false" i="false" strike="noStrike" sz="1200" u="none">
                <a:solidFill>
                  <a:srgbClr val="FFFFFF"/>
                </a:solidFill>
                <a:latin typeface="Calibri"/>
              </a:rPr>
              <a:t>They use ice, rocks or beaches to rest</a:t>
            </a:r>
            <a:br/>
            <a:r>
              <a:rPr b="false" i="false" strike="noStrike" sz="1200" u="none">
                <a:solidFill>
                  <a:srgbClr val="FFFFFF"/>
                </a:solidFill>
                <a:latin typeface="Calibri"/>
              </a:rPr>
              <a:t>fluticasone furoate nasal spray generic</a:t>
            </a:r>
            <a:br/>
            <a:r>
              <a:rPr b="false" i="false" strike="noStrike" sz="1200" u="none">
                <a:solidFill>
                  <a:srgbClr val="FFFFFF"/>
                </a:solidFill>
                <a:latin typeface="Calibri"/>
              </a:rPr>
              <a:t>can fluticasone propionate nasal spray be used for sinus infection</a:t>
            </a:r>
            <a:br/>
            <a:r>
              <a:rPr b="false" i="false" strike="noStrike" sz="1200" u="none">
                <a:solidFill>
                  <a:srgbClr val="FFFFFF"/>
                </a:solidFill>
                <a:latin typeface="Calibri"/>
              </a:rPr>
              <a:t>fluticasone propionate nasal spray while pregnant</a:t>
            </a:r>
            <a:br/>
            <a:r>
              <a:rPr b="false" i="false" strike="noStrike" sz="1200" u="none">
                <a:solidFill>
                  <a:srgbClr val="FFFFFF"/>
                </a:solidFill>
                <a:latin typeface="Calibri"/>
              </a:rPr>
              <a:t>Does that mean I&amp;rsquo;m not pregnant or that I maybe tested too early?</a:t>
            </a:r>
            <a:br/>
            <a:r>
              <a:rPr b="false" i="false" strike="noStrike" sz="1200" u="none">
                <a:solidFill>
                  <a:srgbClr val="FFFFFF"/>
                </a:solidFill>
                <a:latin typeface="Calibri"/>
              </a:rPr>
              <a:t>fluticasone spray during pregnancy</a:t>
            </a:r>
            <a:br/>
            <a:r>
              <a:rPr b="false" i="false" strike="noStrike" sz="1200" u="none">
                <a:solidFill>
                  <a:srgbClr val="FFFFFF"/>
                </a:solidFill>
                <a:latin typeface="Calibri"/>
              </a:rPr>
              <a:t>buy fluticasone propionate ointment</a:t>
            </a:r>
            <a:br/>
            <a:r>
              <a:rPr b="false" i="false" strike="noStrike" sz="1200" u="none">
                <a:solidFill>
                  <a:srgbClr val="FFFFFF"/>
                </a:solidFill>
                <a:latin typeface="Calibri"/>
              </a:rPr>
              <a:t>fluticasone salmeterol class</a:t>
            </a:r>
            <a:br/>
            <a:r>
              <a:rPr b="false" i="false" strike="noStrike" sz="1200" u="none">
                <a:solidFill>
                  <a:srgbClr val="FFFFFF"/>
                </a:solidFill>
                <a:latin typeface="Calibri"/>
              </a:rPr>
              <a:t>what is fluticasone propionate cream 0.05 used for</a:t>
            </a:r>
            <a:br/>
            <a:r>
              <a:rPr b="false" i="false" strike="noStrike" sz="1200" u="none">
                <a:solidFill>
                  <a:srgbClr val="FFFFFF"/>
                </a:solidFill>
                <a:latin typeface="Calibri"/>
              </a:rPr>
              <a:t>flovent 110 mg</a:t>
            </a:r>
            <a:br/>
            <a:r>
              <a:rPr b="false" i="false" strike="noStrike" sz="1200" u="none">
                <a:solidFill>
                  <a:srgbClr val="FFFFFF"/>
                </a:solidFill>
                <a:latin typeface="Calibri"/>
              </a:rPr>
              <a:t>generic fluticasone propionate nasal spray cost</a:t>
            </a:r>
            <a:br/>
            <a:r>
              <a:rPr b="false" i="false" strike="noStrike" sz="1200" u="none">
                <a:solidFill>
                  <a:srgbClr val="FFFFFF"/>
                </a:solidFill>
                <a:latin typeface="Calibri"/>
              </a:rPr>
              <a:t>fluticasone nasal spray dosage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fluticasone propionate cream 0.05</a:t>
            </a:r>
            <a:br/>
            <a:r>
              <a:rPr b="false" i="false" strike="noStrike" sz="1200" u="none">
                <a:solidFill>
                  <a:srgbClr val="FFFFFF"/>
                </a:solidFill>
                <a:latin typeface="Calibri"/>
              </a:rPr>
              <a:t>fluticasone spray</a:t>
            </a:r>
            <a:br/>
            <a:r>
              <a:rPr b="false" i="false" strike="noStrike" sz="1200" u="none">
                <a:solidFill>
                  <a:srgbClr val="FFFFFF"/>
                </a:solidFill>
                <a:latin typeface="Calibri"/>
              </a:rPr>
              <a:t>salmeterol fluticasone</a:t>
            </a:r>
            <a:br/>
            <a:r>
              <a:rPr b="false" i="false" strike="noStrike" sz="1200" u="none">
                <a:solidFill>
                  <a:srgbClr val="FFFFFF"/>
                </a:solidFill>
                <a:latin typeface="Calibri"/>
              </a:rPr>
              <a:t>cheap flovent</a:t>
            </a:r>
            <a:br/>
            <a:r>
              <a:rPr b="false" i="false" strike="noStrike" sz="1200" u="none">
                <a:solidFill>
                  <a:srgbClr val="FFFFFF"/>
                </a:solidFill>
                <a:latin typeface="Calibri"/>
              </a:rPr>
              <a:t>fluticasone/salmeterol pharmacological class</a:t>
            </a:r>
            <a:br/>
            <a:r>
              <a:rPr b="false" i="false" strike="noStrike" sz="1200" u="none">
                <a:solidFill>
                  <a:srgbClr val="FFFFFF"/>
                </a:solidFill>
                <a:latin typeface="Calibri"/>
              </a:rPr>
              <a:t>Nr det gller sk "terstllare" finns det mnga sikter och myter om detta p tex olika forum p internet</a:t>
            </a:r>
            <a:br/>
            <a:r>
              <a:rPr b="false" i="false" strike="noStrike" sz="1200" u="none">
                <a:solidFill>
                  <a:srgbClr val="FFFFFF"/>
                </a:solidFill>
                <a:latin typeface="Calibri"/>
              </a:rPr>
              <a:t>fluticasone furoate nasal spray dose</a:t>
            </a:r>
            <a:br/>
            <a:r>
              <a:rPr b="false" i="false" strike="noStrike" sz="1200" u="none">
                <a:solidFill>
                  <a:srgbClr val="FFFFFF"/>
                </a:solidFill>
                <a:latin typeface="Calibri"/>
              </a:rPr>
              <a:t>Many of the "withdrawal" symptoms blogged about are recognizable symptoms of emotional disorders</a:t>
            </a:r>
            <a:br/>
            <a:r>
              <a:rPr b="false" i="false" strike="noStrike" sz="1200" u="none">
                <a:solidFill>
                  <a:srgbClr val="FFFFFF"/>
                </a:solidFill>
                <a:latin typeface="Calibri"/>
              </a:rPr>
              <a:t>fluticasone ointment bp flutopic</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flovent inhaler online</a:t>
            </a:r>
            <a:br/>
            <a:r>
              <a:rPr b="false" i="false" strike="noStrike" sz="1200" u="none">
                <a:solidFill>
                  <a:srgbClr val="FFFFFF"/>
                </a:solidFill>
                <a:latin typeface="Calibri"/>
              </a:rPr>
              <a:t>i was in hospital and it was deemed that the medication was not working and was stopped</a:t>
            </a:r>
            <a:br/>
            <a:r>
              <a:rPr b="false" i="false" strike="noStrike" sz="1200" u="none">
                <a:solidFill>
                  <a:srgbClr val="FFFFFF"/>
                </a:solidFill>
                <a:latin typeface="Calibri"/>
              </a:rPr>
              <a:t>flovent hfa 110 mg</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fluticasone furoate vilanterol asthma</a:t>
            </a:r>
            <a:br/>
            <a:r>
              <a:rPr b="false" i="false" strike="noStrike" sz="1200" u="none">
                <a:solidFill>
                  <a:srgbClr val="FFFFFF"/>
                </a:solidFill>
                <a:latin typeface="Calibri"/>
              </a:rPr>
              <a:t>fluticasone propionate cream over the counter</a:t>
            </a:r>
            <a:br/>
            <a:r>
              <a:rPr b="false" i="false" strike="noStrike" sz="1200" u="none">
                <a:solidFill>
                  <a:srgbClr val="FFFFFF"/>
                </a:solidFill>
                <a:latin typeface="Calibri"/>
              </a:rPr>
              <a:t>Finally, if you have a very sudden weight gain in a month of over ten pounds, get to the doctor right away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furoate inhalation powder</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fluticasone propionate aqueous nasal spray in pregnancy rhinitis</a:t>
            </a:r>
            <a:br/>
            <a:r>
              <a:rPr b="false" i="false" strike="noStrike" sz="1200" u="none">
                <a:solidFill>
                  <a:srgbClr val="FFFFFF"/>
                </a:solidFill>
                <a:latin typeface="Calibri"/>
              </a:rPr>
              <a:t>fluticasone propionate nasal spray directions</a:t>
            </a:r>
            <a:br/>
            <a:r>
              <a:rPr b="false" i="false" strike="noStrike" sz="1200" u="none">
                <a:solidFill>
                  <a:srgbClr val="FFFFFF"/>
                </a:solidFill>
                <a:latin typeface="Calibri"/>
              </a:rPr>
              <a:t>If you are using diclofenac gel (Solaraze, generic) for actinic keratosis, read the monograph entitleddiclofenac topical (actinic keratosis)..</a:t>
            </a:r>
            <a:br/>
            <a:r>
              <a:rPr b="false" i="false" strike="noStrike" sz="1200" u="none">
                <a:solidFill>
                  <a:srgbClr val="FFFFFF"/>
                </a:solidFill>
                <a:latin typeface="Calibri"/>
              </a:rPr>
              <a:t>nasal spray fluticasone propionate directions</a:t>
            </a:r>
            <a:br/>
            <a:r>
              <a:rPr b="false" i="false" strike="noStrike" sz="1200" u="none">
                <a:solidFill>
                  <a:srgbClr val="FFFFFF"/>
                </a:solidFill>
                <a:latin typeface="Calibri"/>
              </a:rPr>
              <a:t>salmeterol fluticasone drug classification</a:t>
            </a:r>
            <a:br/>
            <a:r>
              <a:rPr b="false" i="false" strike="noStrike" sz="1200" u="none">
                <a:solidFill>
                  <a:srgbClr val="FFFFFF"/>
                </a:solidFill>
                <a:latin typeface="Calibri"/>
              </a:rPr>
              <a:t>fluticasone furoate nasal spray 27.5 mcg</a:t>
            </a:r>
            <a:br/>
            <a:r>
              <a:rPr b="false" i="false" strike="noStrike" sz="1200" u="none">
                <a:solidFill>
                  <a:srgbClr val="FFFFFF"/>
                </a:solidFill>
                <a:latin typeface="Calibri"/>
              </a:rPr>
              <a:t>Tambi&amp;eacute;n lo observar cuidadosamente y probablemente le dir que evite la prctica de actividades fsicas durante este perodo.</a:t>
            </a:r>
            <a:br/>
            <a:r>
              <a:rPr b="false" i="false" strike="noStrike" sz="1200" u="none">
                <a:solidFill>
                  <a:srgbClr val="FFFFFF"/>
                </a:solidFill>
                <a:latin typeface="Calibri"/>
              </a:rPr>
              <a:t>can you take fluticasone propionate nasal spray while pregnant</a:t>
            </a:r>
            <a:br/>
            <a:r>
              <a:rPr b="false" i="false" strike="noStrike" sz="1200" u="none">
                <a:solidFill>
                  <a:srgbClr val="FFFFFF"/>
                </a:solidFill>
                <a:latin typeface="Calibri"/>
              </a:rPr>
              <a:t>cheap flovent hfa</a:t>
            </a:r>
            <a:br/>
            <a:r>
              <a:rPr b="false" i="false" strike="noStrike" sz="1200" u="none">
                <a:solidFill>
                  <a:srgbClr val="FFFFFF"/>
                </a:solidFill>
                <a:latin typeface="Calibri"/>
              </a:rPr>
              <a:t>I'm on 20mg now and still have my bad days</a:t>
            </a:r>
            <a:br/>
            <a:r>
              <a:rPr b="false" i="false" strike="noStrike" sz="1200" u="none">
                <a:solidFill>
                  <a:srgbClr val="FFFFFF"/>
                </a:solidFill>
                <a:latin typeface="Calibri"/>
              </a:rPr>
              <a:t>flovent hfa online pharmacy</a:t>
            </a:r>
            <a:br/>
            <a:r>
              <a:rPr b="false" i="false" strike="noStrike" sz="1200" u="none">
                <a:solidFill>
                  <a:srgbClr val="FFFFFF"/>
                </a:solidFill>
                <a:latin typeface="Calibri"/>
              </a:rPr>
              <a:t>I started temping about 5 weeks ago, and for the last 3 weeks working has been trying</a:t>
            </a:r>
            <a:br/>
            <a:r>
              <a:rPr b="false" i="false" strike="noStrike" sz="1200" u="none">
                <a:solidFill>
                  <a:srgbClr val="FFFFFF"/>
                </a:solidFill>
                <a:latin typeface="Calibri"/>
              </a:rPr>
              <a:t>fluticasone propionate nasal spray otc equivalent</a:t>
            </a:r>
            <a:br/>
            <a:r>
              <a:rPr b="false" i="false" strike="noStrike" sz="1200" u="none">
                <a:solidFill>
                  <a:srgbClr val="FFFFFF"/>
                </a:solidFill>
                <a:latin typeface="Calibri"/>
              </a:rPr>
              <a:t>directions for taking fluticasone propionate nasal spray</a:t>
            </a:r>
            <a:br/>
            <a:r>
              <a:rPr b="false" i="false" strike="noStrike" sz="1200" u="none">
                <a:solidFill>
                  <a:srgbClr val="FFFFFF"/>
                </a:solidFill>
                <a:latin typeface="Calibri"/>
              </a:rPr>
              <a:t>what is fluticasone prop 50 mcg spray used for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 50 mcg spray dosage</a:t>
            </a:r>
            <a:br/>
            <a:r>
              <a:rPr b="false" i="false" strike="noStrike" sz="1200" u="none">
                <a:solidFill>
                  <a:srgbClr val="FFFFFF"/>
                </a:solidFill>
                <a:latin typeface="Calibri"/>
              </a:rPr>
              <a:t>If you are getting really nauseated ask fo anti &amp;mdash; nausea meds</a:t>
            </a:r>
            <a:br/>
            <a:r>
              <a:rPr b="false" i="false" strike="noStrike" sz="1200" u="none">
                <a:solidFill>
                  <a:srgbClr val="FFFFFF"/>
                </a:solidFill>
                <a:latin typeface="Calibri"/>
              </a:rPr>
              <a:t>fluticasone propionate nasal spray breastfeeding</a:t>
            </a:r>
            <a:br/>
            <a:r>
              <a:rPr b="false" i="false" strike="noStrike" sz="1200" u="none">
                <a:solidFill>
                  <a:srgbClr val="FFFFFF"/>
                </a:solidFill>
                <a:latin typeface="Calibri"/>
              </a:rPr>
              <a:t>Kosta samo simbolicno i kupuje se u makrobiotickim radnjama</a:t>
            </a:r>
            <a:br/>
            <a:r>
              <a:rPr b="false" i="false" strike="noStrike" sz="1200" u="none">
                <a:solidFill>
                  <a:srgbClr val="FFFFFF"/>
                </a:solidFill>
                <a:latin typeface="Calibri"/>
              </a:rPr>
              <a:t>fluticasone propionate cheap</a:t>
            </a:r>
            <a:br/>
            <a:r>
              <a:rPr b="false" i="false" strike="noStrike" sz="1200" u="none">
                <a:solidFill>
                  <a:srgbClr val="FFFFFF"/>
                </a:solidFill>
                <a:latin typeface="Calibri"/>
              </a:rPr>
              <a:t>fluticasone ointment vitiligo</a:t>
            </a:r>
            <a:br/>
            <a:r>
              <a:rPr b="false" i="false" strike="noStrike" sz="1200" u="none">
                <a:solidFill>
                  <a:srgbClr val="FFFFFF"/>
                </a:solidFill>
                <a:latin typeface="Calibri"/>
              </a:rPr>
              <a:t>over the counter nasal spray like fluticasone propionate</a:t>
            </a:r>
            <a:br/>
            <a:r>
              <a:rPr b="false" i="false" strike="noStrike" sz="1200" u="none">
                <a:solidFill>
                  <a:srgbClr val="FFFFFF"/>
                </a:solidFill>
                <a:latin typeface="Calibri"/>
              </a:rPr>
              <a:t>Methadone deserves special attention and care</a:t>
            </a:r>
            <a:br/>
            <a:r>
              <a:rPr b="false" i="false" strike="noStrike" sz="1200" u="none">
                <a:solidFill>
                  <a:srgbClr val="FFFFFF"/>
                </a:solidFill>
                <a:latin typeface="Calibri"/>
              </a:rPr>
              <a:t>fluticasone nasal spray ingredients</a:t>
            </a:r>
            <a:br/>
            <a:r>
              <a:rPr b="false" i="false" strike="noStrike" sz="1200" u="none">
                <a:solidFill>
                  <a:srgbClr val="FFFFFF"/>
                </a:solidFill>
                <a:latin typeface="Calibri"/>
              </a:rPr>
              <a:t>thuoc fluticasone propionate nasal spray 50mcg</a:t>
            </a:r>
            <a:br/>
            <a:r>
              <a:rPr b="false" i="false" strike="noStrike" sz="1200" u="none">
                <a:solidFill>
                  <a:srgbClr val="FFFFFF"/>
                </a:solidFill>
                <a:latin typeface="Calibri"/>
              </a:rPr>
              <a:t>I was treated by him for about 4 &amp;half yrs and he would never talk to me directly only to his interns knowing i was scared and confused</a:t>
            </a:r>
            <a:br/>
            <a:r>
              <a:rPr b="false" i="false" strike="noStrike" sz="1200" u="none">
                <a:solidFill>
                  <a:srgbClr val="FFFFFF"/>
                </a:solidFill>
                <a:latin typeface="Calibri"/>
              </a:rPr>
              <a:t>fluticasone furoate nasal spray cost</a:t>
            </a:r>
            <a:br/>
            <a:r>
              <a:rPr b="false" i="false" strike="noStrike" sz="1200" u="none">
                <a:solidFill>
                  <a:srgbClr val="FFFFFF"/>
                </a:solidFill>
                <a:latin typeface="Calibri"/>
              </a:rPr>
              <a:t>A patient came to me recently with a list of her medications and their prices as quoted by her pharmacy</a:t>
            </a:r>
            <a:br/>
            <a:r>
              <a:rPr b="false" i="false" strike="noStrike" sz="1200" u="none">
                <a:solidFill>
                  <a:srgbClr val="FFFFFF"/>
                </a:solidFill>
                <a:latin typeface="Calibri"/>
              </a:rPr>
              <a:t>fluticasone nasal spray max dose</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fluticasone propionate nasal spray abuse</a:t>
            </a:r>
            <a:br/>
            <a:r>
              <a:rPr b="false" i="false" strike="noStrike" sz="1200" u="none">
                <a:solidFill>
                  <a:srgbClr val="FFFFFF"/>
                </a:solidFill>
                <a:latin typeface="Calibri"/>
              </a:rPr>
              <a:t>I came off the pill and went on the injection as the pill made me feel very sick and dizzy to the point where I just stopped taking it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online</a:t>
            </a:r>
            <a:br/>
            <a:r>
              <a:rPr b="false" i="false" strike="noStrike" sz="1200" u="none">
                <a:solidFill>
                  <a:srgbClr val="FFFFFF"/>
                </a:solidFill>
                <a:latin typeface="Calibri"/>
              </a:rPr>
              <a:t>fluticasone salmeterol</a:t>
            </a:r>
            <a:br/>
            <a:r>
              <a:rPr b="false" i="false" strike="noStrike" sz="1200" u="none">
                <a:solidFill>
                  <a:srgbClr val="FFFFFF"/>
                </a:solidFill>
                <a:latin typeface="Calibri"/>
              </a:rPr>
              <a:t>flovent hfa 110 mcg online</a:t>
            </a:r>
            <a:br/>
            <a:r>
              <a:rPr b="false" i="false" strike="noStrike" sz="1200" u="none">
                <a:solidFill>
                  <a:srgbClr val="FFFFFF"/>
                </a:solidFill>
                <a:latin typeface="Calibri"/>
              </a:rPr>
              <a:t>But my Doctor convinced me that I really should try Pristiq</a:t>
            </a:r>
            <a:br/>
            <a:r>
              <a:rPr b="false" i="false" strike="noStrike" sz="1200" u="none">
                <a:solidFill>
                  <a:srgbClr val="FFFFFF"/>
                </a:solidFill>
                <a:latin typeface="Calibri"/>
              </a:rPr>
              <a:t>is it ok to use fluticasone propionate nasal spray being pregnant</a:t>
            </a:r>
            <a:br/>
            <a:r>
              <a:rPr b="false" i="false" strike="noStrike" sz="1200" u="none">
                <a:solidFill>
                  <a:srgbClr val="FFFFFF"/>
                </a:solidFill>
                <a:latin typeface="Calibri"/>
              </a:rPr>
              <a:t>fluticasone nasal spray for cough</a:t>
            </a:r>
            <a:br/>
            <a:r>
              <a:rPr b="false" i="false" strike="noStrike" sz="1200" u="none">
                <a:solidFill>
                  <a:srgbClr val="FFFFFF"/>
                </a:solidFill>
                <a:latin typeface="Calibri"/>
              </a:rPr>
              <a:t>fluticasone spray cost</a:t>
            </a:r>
            <a:br/>
            <a:r>
              <a:rPr b="false" i="false" strike="noStrike" sz="1200" u="none">
                <a:solidFill>
                  <a:srgbClr val="FFFFFF"/>
                </a:solidFill>
                <a:latin typeface="Calibri"/>
              </a:rPr>
              <a:t>However, the opportunity to provide people with meaningful relief for ongoing pain is significant.</a:t>
            </a:r>
            <a:br/>
            <a:r>
              <a:rPr b="false" i="false" strike="noStrike" sz="1200" u="none">
                <a:solidFill>
                  <a:srgbClr val="FFFFFF"/>
                </a:solidFill>
                <a:latin typeface="Calibri"/>
              </a:rPr>
              <a:t>fluticasone nasal spray user reviews</a:t>
            </a:r>
            <a:br/>
            <a:r>
              <a:rPr b="false" i="false" strike="noStrike" sz="1200" u="none">
                <a:solidFill>
                  <a:srgbClr val="FFFFFF"/>
                </a:solidFill>
                <a:latin typeface="Calibri"/>
              </a:rPr>
              <a:t>fluticasone cream</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fluticasone propionate nasal spray during pregnancy</a:t>
            </a:r>
            <a:br/>
            <a:r>
              <a:rPr b="false" i="false" strike="noStrike" sz="1200" u="none">
                <a:solidFill>
                  <a:srgbClr val="FFFFFF"/>
                </a:solidFill>
                <a:latin typeface="Calibri"/>
              </a:rPr>
              <a:t>na me sinto bem nas festinhas restaurantes etc</a:t>
            </a:r>
            <a:br/>
            <a:r>
              <a:rPr b="false" i="false" strike="noStrike" sz="1200" u="none">
                <a:solidFill>
                  <a:srgbClr val="FFFFFF"/>
                </a:solidFill>
                <a:latin typeface="Calibri"/>
              </a:rPr>
              <a:t>fluticasone prop 50 mcg spray recall</a:t>
            </a:r>
            <a:br/>
            <a:r>
              <a:rPr b="false" i="false" strike="noStrike" sz="1200" u="none">
                <a:solidFill>
                  <a:srgbClr val="FFFFFF"/>
                </a:solidFill>
                <a:latin typeface="Calibri"/>
              </a:rPr>
              <a:t>fluticasone furoate nasal spray long term safety</a:t>
            </a:r>
            <a:br/>
            <a:r>
              <a:rPr b="false" i="false" strike="noStrike" sz="1200" u="none">
                <a:solidFill>
                  <a:srgbClr val="FFFFFF"/>
                </a:solidFill>
                <a:latin typeface="Calibri"/>
              </a:rPr>
              <a:t>buy flovent inhaler fluticasone</a:t>
            </a:r>
            <a:br/>
            <a:r>
              <a:rPr b="false" i="false" strike="noStrike" sz="1200" u="none">
                <a:solidFill>
                  <a:srgbClr val="FFFFFF"/>
                </a:solidFill>
                <a:latin typeface="Calibri"/>
              </a:rPr>
              <a:t>fluticasone furoate/vilanterol 100/25mcg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flovent hfa 220 mcg</a:t>
            </a:r>
            <a:br/>
            <a:r>
              <a:rPr b="false" i="false" strike="noStrike" sz="1200" u="none">
                <a:solidFill>
                  <a:srgbClr val="FFFFFF"/>
                </a:solidFill>
                <a:latin typeface="Calibri"/>
              </a:rPr>
              <a:t>No matter how you react, no matter who you are, being rejected hurts</a:t>
            </a:r>
            <a:br/>
            <a:r>
              <a:rPr b="false" i="false" strike="noStrike" sz="1200" u="none">
                <a:solidFill>
                  <a:srgbClr val="FFFFFF"/>
                </a:solidFill>
                <a:latin typeface="Calibri"/>
              </a:rPr>
              <a:t>fluticasone nasal max dose</a:t>
            </a:r>
            <a:br/>
            <a:r>
              <a:rPr b="false" i="false" strike="noStrike" sz="1200" u="none">
                <a:solidFill>
                  <a:srgbClr val="FFFFFF"/>
                </a:solidFill>
                <a:latin typeface="Calibri"/>
              </a:rPr>
              <a:t>This manifests clinically as explosive high frequency bursts of paroxysmal pain.</a:t>
            </a:r>
            <a:br/>
            <a:r>
              <a:rPr b="false" i="false" strike="noStrike" sz="1200" u="none">
                <a:solidFill>
                  <a:srgbClr val="FFFFFF"/>
                </a:solidFill>
                <a:latin typeface="Calibri"/>
              </a:rPr>
              <a:t>fluticasone propionate nasal spray generic</a:t>
            </a:r>
            <a:br/>
            <a:r>
              <a:rPr b="false" i="false" strike="noStrike" sz="1200" u="none">
                <a:solidFill>
                  <a:srgbClr val="FFFFFF"/>
                </a:solidFill>
                <a:latin typeface="Calibri"/>
              </a:rPr>
              <a:t>buy cheap flovent</a:t>
            </a:r>
            <a:br/>
            <a:r>
              <a:rPr b="false" i="false" strike="noStrike" sz="1200" u="none">
                <a:solidFill>
                  <a:srgbClr val="FFFFFF"/>
                </a:solidFill>
                <a:latin typeface="Calibri"/>
              </a:rPr>
              <a:t>nasal spray fluticasone propionate</a:t>
            </a:r>
            <a:br/>
            <a:r>
              <a:rPr b="false" i="false" strike="noStrike" sz="1200" u="none">
                <a:solidFill>
                  <a:srgbClr val="FFFFFF"/>
                </a:solidFill>
                <a:latin typeface="Calibri"/>
              </a:rPr>
              <a:t>avamys fluticasone furoate nasal spray price</a:t>
            </a:r>
            <a:br/>
            <a:r>
              <a:rPr b="false" i="false" strike="noStrike" sz="1200" u="none">
                <a:solidFill>
                  <a:srgbClr val="FFFFFF"/>
                </a:solidFill>
                <a:latin typeface="Calibri"/>
              </a:rPr>
              <a:t>fluticasone spray nasal</a:t>
            </a:r>
            <a:br/>
            <a:r>
              <a:rPr b="false" i="false" strike="noStrike" sz="1200" u="none">
                <a:solidFill>
                  <a:srgbClr val="FFFFFF"/>
                </a:solidFill>
                <a:latin typeface="Calibri"/>
              </a:rPr>
              <a:t>Compuesto Nolvadex es tamoxifeno citrato</a:t>
            </a:r>
            <a:br/>
            <a:r>
              <a:rPr b="false" i="false" strike="noStrike" sz="1200" u="none">
                <a:solidFill>
                  <a:srgbClr val="FFFFFF"/>
                </a:solidFill>
                <a:latin typeface="Calibri"/>
              </a:rPr>
              <a:t>fluticasone propionate cream 0.05 uses</a:t>
            </a:r>
            <a:br/>
            <a:r>
              <a:rPr b="false" i="false" strike="noStrike" sz="1200" u="none">
                <a:solidFill>
                  <a:srgbClr val="FFFFFF"/>
                </a:solidFill>
                <a:latin typeface="Calibri"/>
              </a:rPr>
              <a:t>flovent price compare</a:t>
            </a:r>
            <a:br/>
            <a:r>
              <a:rPr b="false" i="false" strike="noStrike" sz="1200" u="none">
                <a:solidFill>
                  <a:srgbClr val="FFFFFF"/>
                </a:solidFill>
                <a:latin typeface="Calibri"/>
              </a:rPr>
              <a:t>fluticasone propionate nasal spray 50mcg</a:t>
            </a:r>
            <a:br/>
            <a:r>
              <a:rPr b="false" i="false" strike="noStrike" sz="1200" u="none">
                <a:solidFill>
                  <a:srgbClr val="FFFFFF"/>
                </a:solidFill>
                <a:latin typeface="Calibri"/>
              </a:rPr>
              <a:t>flovent price canada</a:t>
            </a:r>
            <a:br/>
            <a:r>
              <a:rPr b="false" i="false" strike="noStrike" sz="1200" u="none">
                <a:solidFill>
                  <a:srgbClr val="FFFFFF"/>
                </a:solidFill>
                <a:latin typeface="Calibri"/>
              </a:rPr>
              <a:t>I will say a prayer for you tonight.</a:t>
            </a:r>
            <a:br/>
            <a:r>
              <a:rPr b="false" i="false" strike="noStrike" sz="1200" u="none">
                <a:solidFill>
                  <a:srgbClr val="FFFFFF"/>
                </a:solidFill>
                <a:latin typeface="Calibri"/>
              </a:rPr>
              <a:t>ic fluticasone prop 50 mcg spray</a:t>
            </a:r>
            <a:br/>
            <a:r>
              <a:rPr b="false" i="false" strike="noStrike" sz="1200" u="none">
                <a:solidFill>
                  <a:srgbClr val="FFFFFF"/>
                </a:solidFill>
                <a:latin typeface="Calibri"/>
              </a:rPr>
              <a:t>avamys fluticasone furoate nasal spray used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flovent</a:t>
            </a:r>
            <a:br/>
            <a:r>
              <a:rPr b="false" i="false" strike="noStrike" sz="1200" u="none">
                <a:solidFill>
                  <a:srgbClr val="FFFFFF"/>
                </a:solidFill>
                <a:latin typeface="Calibri"/>
              </a:rPr>
              <a:t>buy flovent hfa 110 mcg</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fluticasone propionate nasal spray usp price</a:t>
            </a:r>
            <a:br/>
            <a:r>
              <a:rPr b="false" i="false" strike="noStrike" sz="1200" u="none">
                <a:solidFill>
                  <a:srgbClr val="FFFFFF"/>
                </a:solidFill>
                <a:latin typeface="Calibri"/>
              </a:rPr>
              <a:t>fluticasone propionate nasal spray patient instructions</a:t>
            </a:r>
            <a:br/>
            <a:r>
              <a:rPr b="false" i="false" strike="noStrike" sz="1200" u="none">
                <a:solidFill>
                  <a:srgbClr val="FFFFFF"/>
                </a:solidFill>
                <a:latin typeface="Calibri"/>
              </a:rPr>
              <a:t>using fluticasone propionate nasal spray during pregnancy</a:t>
            </a:r>
            <a:br/>
            <a:r>
              <a:rPr b="false" i="false" strike="noStrike" sz="1200" u="none">
                <a:solidFill>
                  <a:srgbClr val="FFFFFF"/>
                </a:solidFill>
                <a:latin typeface="Calibri"/>
              </a:rPr>
              <a:t>fluticasone salmeterol price</a:t>
            </a:r>
            <a:br/>
            <a:r>
              <a:rPr b="false" i="false" strike="noStrike" sz="1200" u="none">
                <a:solidFill>
                  <a:srgbClr val="FFFFFF"/>
                </a:solidFill>
                <a:latin typeface="Calibri"/>
              </a:rPr>
              <a:t>fluticasone prop 50 mcg spray cost</a:t>
            </a:r>
            <a:br/>
            <a:r>
              <a:rPr b="false" i="false" strike="noStrike" sz="1200" u="none">
                <a:solidFill>
                  <a:srgbClr val="FFFFFF"/>
                </a:solidFill>
                <a:latin typeface="Calibri"/>
              </a:rPr>
              <a:t>fluticasone ointment</a:t>
            </a:r>
            <a:br/>
            <a:r>
              <a:rPr b="false" i="false" strike="noStrike" sz="1200" u="none">
                <a:solidFill>
                  <a:srgbClr val="FFFFFF"/>
                </a:solidFill>
                <a:latin typeface="Calibri"/>
              </a:rPr>
              <a:t>fluticasone prop 50 mcg spray uses</a:t>
            </a:r>
            <a:br/>
            <a:r>
              <a:rPr b="false" i="false" strike="noStrike" sz="1200" u="none">
                <a:solidFill>
                  <a:srgbClr val="FFFFFF"/>
                </a:solidFill>
                <a:latin typeface="Calibri"/>
              </a:rPr>
              <a:t>fluticasone nasal spray otc</a:t>
            </a:r>
            <a:br/>
            <a:r>
              <a:rPr b="false" i="false" strike="noStrike" sz="1200" u="none">
                <a:solidFill>
                  <a:srgbClr val="FFFFFF"/>
                </a:solidFill>
                <a:latin typeface="Calibri"/>
              </a:rPr>
              <a:t>fluticasone propionate nasal spray sinus infection</a:t>
            </a:r>
            <a:br/>
            <a:r>
              <a:rPr b="false" i="false" strike="noStrike" sz="1200" u="none">
                <a:solidFill>
                  <a:srgbClr val="FFFFFF"/>
                </a:solidFill>
                <a:latin typeface="Calibri"/>
              </a:rPr>
              <a:t>fluticasone propionate nasal spray inactive ingredients</a:t>
            </a:r>
            <a:br/>
            <a:r>
              <a:rPr b="false" i="false" strike="noStrike" sz="1200" u="none">
                <a:solidFill>
                  <a:srgbClr val="FFFFFF"/>
                </a:solidFill>
                <a:latin typeface="Calibri"/>
              </a:rPr>
              <a:t>I had to be hospitalized twice for bleeding from taking an NSAID for arthritis</a:t>
            </a:r>
            <a:br/>
            <a:r>
              <a:rPr b="false" i="false" strike="noStrike" sz="1200" u="none">
                <a:solidFill>
                  <a:srgbClr val="FFFFFF"/>
                </a:solidFill>
                <a:latin typeface="Calibri"/>
              </a:rPr>
              <a:t>salmeterol fluticasone propionate survival</a:t>
            </a:r>
            <a:br/>
            <a:r>
              <a:rPr b="false" i="false" strike="noStrike" sz="1200" u="none">
                <a:solidFill>
                  <a:srgbClr val="FFFFFF"/>
                </a:solidFill>
                <a:latin typeface="Calibri"/>
              </a:rPr>
              <a:t>buy flovent hfa</a:t>
            </a:r>
            <a:br/>
            <a:r>
              <a:rPr b="false" i="false" strike="noStrike" sz="1200" u="none">
                <a:solidFill>
                  <a:srgbClr val="FFFFFF"/>
                </a:solidFill>
                <a:latin typeface="Calibri"/>
              </a:rPr>
              <a:t>fluticasone furoate/vilanterol/umeclidinium bromide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cream price in india</a:t>
            </a:r>
            <a:br/>
            <a:r>
              <a:rPr b="false" i="false" strike="noStrike" sz="1200" u="none">
                <a:solidFill>
                  <a:srgbClr val="FFFFFF"/>
                </a:solidFill>
                <a:latin typeface="Calibri"/>
              </a:rPr>
              <a:t>fluticasone propionate nasal spray safe for pregnancy</a:t>
            </a:r>
            <a:br/>
            <a:r>
              <a:rPr b="false" i="false" strike="noStrike" sz="1200" u="none">
                <a:solidFill>
                  <a:srgbClr val="FFFFFF"/>
                </a:solidFill>
                <a:latin typeface="Calibri"/>
              </a:rPr>
              <a:t>fluticasone propionate nasal spray over the counter alternative</a:t>
            </a:r>
            <a:br/>
            <a:r>
              <a:rPr b="false" i="false" strike="noStrike" sz="1200" u="none">
                <a:solidFill>
                  <a:srgbClr val="FFFFFF"/>
                </a:solidFill>
                <a:latin typeface="Calibri"/>
              </a:rPr>
              <a:t>salmeterol fluticasone propionate</a:t>
            </a:r>
            <a:br/>
            <a:r>
              <a:rPr b="false" i="false" strike="noStrike" sz="1200" u="none">
                <a:solidFill>
                  <a:srgbClr val="FFFFFF"/>
                </a:solidFill>
                <a:latin typeface="Calibri"/>
              </a:rPr>
              <a:t>I am still working on the issues that got me to that dark place.</a:t>
            </a:r>
            <a:br/>
            <a:r>
              <a:rPr b="false" i="false" strike="noStrike" sz="1200" u="none">
                <a:solidFill>
                  <a:srgbClr val="FFFFFF"/>
                </a:solidFill>
                <a:latin typeface="Calibri"/>
              </a:rPr>
              <a:t>buy flovent 110 mcg</a:t>
            </a:r>
            <a:br/>
            <a:r>
              <a:rPr b="false" i="false" strike="noStrike" sz="1200" u="none">
                <a:solidFill>
                  <a:srgbClr val="FFFFFF"/>
                </a:solidFill>
                <a:latin typeface="Calibri"/>
              </a:rPr>
              <a:t>fluticasone propionate nasal spray nose bleeds</a:t>
            </a:r>
            <a:br/>
            <a:r>
              <a:rPr b="false" i="false" strike="noStrike" sz="1200" u="none">
                <a:solidFill>
                  <a:srgbClr val="FFFFFF"/>
                </a:solidFill>
                <a:latin typeface="Calibri"/>
              </a:rPr>
              <a:t>flovent diskus online</a:t>
            </a:r>
            <a:br/>
            <a:r>
              <a:rPr b="false" i="false" strike="noStrike" sz="1200" u="none">
                <a:solidFill>
                  <a:srgbClr val="FFFFFF"/>
                </a:solidFill>
                <a:latin typeface="Calibri"/>
              </a:rPr>
              <a:t>I also stopped taking birth control</a:t>
            </a:r>
            <a:br/>
            <a:r>
              <a:rPr b="false" i="false" strike="noStrike" sz="1200" u="none">
                <a:solidFill>
                  <a:srgbClr val="FFFFFF"/>
                </a:solidFill>
                <a:latin typeface="Calibri"/>
              </a:rPr>
              <a:t>what does fluticasone propionate nasal spray usp do</a:t>
            </a:r>
            <a:br/>
            <a:r>
              <a:rPr b="false" i="false" strike="noStrike" sz="1200" u="none">
                <a:solidFill>
                  <a:srgbClr val="FFFFFF"/>
                </a:solidFill>
                <a:latin typeface="Calibri"/>
              </a:rPr>
              <a:t>fluticasone propionate nasal spray 50mcg instructions</a:t>
            </a:r>
            <a:br/>
            <a:r>
              <a:rPr b="false" i="false" strike="noStrike" sz="1200" u="none">
                <a:solidFill>
                  <a:srgbClr val="FFFFFF"/>
                </a:solidFill>
                <a:latin typeface="Calibri"/>
              </a:rPr>
              <a:t>Ended up with just over a 5mil count post wash - just making it over the threshold for IUI</a:t>
            </a:r>
            <a:br/>
            <a:r>
              <a:rPr b="false" i="false" strike="noStrike" sz="1200" u="none">
                <a:solidFill>
                  <a:srgbClr val="FFFFFF"/>
                </a:solidFill>
                <a:latin typeface="Calibri"/>
              </a:rPr>
              <a:t>fluticasone propionate spray during pregnancy</a:t>
            </a:r>
            <a:br/>
            <a:r>
              <a:rPr b="false" i="false" strike="noStrike" sz="1200" u="none">
                <a:solidFill>
                  <a:srgbClr val="FFFFFF"/>
                </a:solidFill>
                <a:latin typeface="Calibri"/>
              </a:rPr>
              <a:t>The median average daily dosages were 47 mg/day, 86 mg/day,and 150 mg/day in the target dose groups of TOPAMAX 50, 100,and 200 mg/day, respectively.</a:t>
            </a:r>
            <a:br/>
            <a:r>
              <a:rPr b="false" i="false" strike="noStrike" sz="1200" u="none">
                <a:solidFill>
                  <a:srgbClr val="FFFFFF"/>
                </a:solidFill>
                <a:latin typeface="Calibri"/>
              </a:rPr>
              <a:t>azelastine fluticasone furoate nasal spray</a:t>
            </a:r>
            <a:br/>
            <a:r>
              <a:rPr b="false" i="false" strike="noStrike" sz="1200" u="none">
                <a:solidFill>
                  <a:srgbClr val="FFFFFF"/>
                </a:solidFill>
                <a:latin typeface="Calibri"/>
              </a:rPr>
              <a:t>She has worked as a pharmacist both in the UK and in Australia in the community, hospital and medicines information sectors.</a:t>
            </a:r>
            <a:br/>
            <a:r>
              <a:rPr b="false" i="false" strike="noStrike" sz="1200" u="none">
                <a:solidFill>
                  <a:srgbClr val="FFFFFF"/>
                </a:solidFill>
                <a:latin typeface="Calibri"/>
              </a:rPr>
              <a:t>how much does fluticasone nasal spray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fluticasone inhaler</a:t>
            </a:r>
            <a:br/>
            <a:r>
              <a:rPr b="false" i="false" strike="noStrike" sz="1200" u="none">
                <a:solidFill>
                  <a:srgbClr val="FFFFFF"/>
                </a:solidFill>
                <a:latin typeface="Calibri"/>
              </a:rPr>
              <a:t>officials said they had used the database only in limited circumstances and that it had proven essential to stopping attacks against civilians.</a:t>
            </a:r>
            <a:br/>
            <a:r>
              <a:rPr b="false" i="false" strike="noStrike" sz="1200" u="none">
                <a:solidFill>
                  <a:srgbClr val="FFFFFF"/>
                </a:solidFill>
                <a:latin typeface="Calibri"/>
              </a:rPr>
              <a:t>fluticasone propionate nose spray directions</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fluticasone furoate nasal spray india</a:t>
            </a:r>
            <a:br/>
            <a:r>
              <a:rPr b="false" i="false" strike="noStrike" sz="1200" u="none">
                <a:solidFill>
                  <a:srgbClr val="FFFFFF"/>
                </a:solidFill>
                <a:latin typeface="Calibri"/>
              </a:rPr>
              <a:t>flovent 110 mg price</a:t>
            </a:r>
            <a:br/>
            <a:r>
              <a:rPr b="false" i="false" strike="noStrike" sz="1200" u="none">
                <a:solidFill>
                  <a:srgbClr val="FFFFFF"/>
                </a:solidFill>
                <a:latin typeface="Calibri"/>
              </a:rPr>
              <a:t>cheap fluticasone inhaler</a:t>
            </a:r>
            <a:br/>
            <a:r>
              <a:rPr b="false" i="false" strike="noStrike" sz="1200" u="none">
                <a:solidFill>
                  <a:srgbClr val="FFFFFF"/>
                </a:solidFill>
                <a:latin typeface="Calibri"/>
              </a:rPr>
              <a:t>nasal fluticasone dose</a:t>
            </a:r>
            <a:br/>
            <a:r>
              <a:rPr b="false" i="false" strike="noStrike" sz="1200" u="none">
                <a:solidFill>
                  <a:srgbClr val="FFFFFF"/>
                </a:solidFill>
                <a:latin typeface="Calibri"/>
              </a:rPr>
              <a:t>In deciding to begin prophylactic therapy, consider the risks of long-term drug use against the benefit of potential headache relief</a:t>
            </a:r>
            <a:br/>
            <a:r>
              <a:rPr b="false" i="false" strike="noStrike" sz="1200" u="none">
                <a:solidFill>
                  <a:srgbClr val="FFFFFF"/>
                </a:solidFill>
                <a:latin typeface="Calibri"/>
              </a:rPr>
              <a:t>cost of flovent at costco</a:t>
            </a:r>
            <a:br/>
            <a:r>
              <a:rPr b="false" i="false" strike="noStrike" sz="1200" u="none">
                <a:solidFill>
                  <a:srgbClr val="FFFFFF"/>
                </a:solidFill>
                <a:latin typeface="Calibri"/>
              </a:rPr>
              <a:t>buy flovent inhaler online</a:t>
            </a:r>
            <a:br/>
            <a:r>
              <a:rPr b="false" i="false" strike="noStrike" sz="1200" u="none">
                <a:solidFill>
                  <a:srgbClr val="FFFFFF"/>
                </a:solidFill>
                <a:latin typeface="Calibri"/>
              </a:rPr>
              <a:t>flovent diskus generic name</a:t>
            </a:r>
            <a:br/>
            <a:r>
              <a:rPr b="false" i="false" strike="noStrike" sz="1200" u="none">
                <a:solidFill>
                  <a:srgbClr val="FFFFFF"/>
                </a:solidFill>
                <a:latin typeface="Calibri"/>
              </a:rPr>
              <a:t>advair diskus &amp; generic fluticasone/salmeterol</a:t>
            </a:r>
            <a:br/>
            <a:r>
              <a:rPr b="false" i="false" strike="noStrike" sz="1200" u="none">
                <a:solidFill>
                  <a:srgbClr val="FFFFFF"/>
                </a:solidFill>
                <a:latin typeface="Calibri"/>
              </a:rPr>
              <a:t>fluticasone ointment bp flutivate</a:t>
            </a:r>
            <a:br/>
            <a:r>
              <a:rPr b="false" i="false" strike="noStrike" sz="1200" u="none">
                <a:solidFill>
                  <a:srgbClr val="FFFFFF"/>
                </a:solidFill>
                <a:latin typeface="Calibri"/>
              </a:rPr>
              <a:t>I forgot to pick up the RX on Friday and my pharmacy is closed on Saturday and Sunday</a:t>
            </a:r>
            <a:br/>
            <a:r>
              <a:rPr b="false" i="false" strike="noStrike" sz="1200" u="none">
                <a:solidFill>
                  <a:srgbClr val="FFFFFF"/>
                </a:solidFill>
                <a:latin typeface="Calibri"/>
              </a:rPr>
              <a:t>nasal fluticasone propionate</a:t>
            </a:r>
            <a:br/>
            <a:r>
              <a:rPr b="false" i="false" strike="noStrike" sz="1200" u="none">
                <a:solidFill>
                  <a:srgbClr val="FFFFFF"/>
                </a:solidFill>
                <a:latin typeface="Calibri"/>
              </a:rPr>
              <a:t>When you take Zyban to help you stop smoking, you may continue to smoke for about 1 week after you start the medicine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flovent available</a:t>
            </a:r>
            <a:br/>
            <a:r>
              <a:rPr b="false" i="false" strike="noStrike" sz="1200" u="none">
                <a:solidFill>
                  <a:srgbClr val="FFFFFF"/>
                </a:solidFill>
                <a:latin typeface="Calibri"/>
              </a:rPr>
              <a:t>fluticasone furoate nasal spray in pregnancy</a:t>
            </a:r>
            <a:br/>
            <a:r>
              <a:rPr b="false" i="false" strike="noStrike" sz="1200" u="none">
                <a:solidFill>
                  <a:srgbClr val="FFFFFF"/>
                </a:solidFill>
                <a:latin typeface="Calibri"/>
              </a:rPr>
              <a:t>flovent price walmart</a:t>
            </a:r>
            <a:br/>
            <a:r>
              <a:rPr b="false" i="false" strike="noStrike" sz="1200" u="none">
                <a:solidFill>
                  <a:srgbClr val="FFFFFF"/>
                </a:solidFill>
                <a:latin typeface="Calibri"/>
              </a:rPr>
              <a:t>fluticasone propionate nasal spray pregnancy</a:t>
            </a:r>
            <a:br/>
            <a:r>
              <a:rPr b="false" i="false" strike="noStrike" sz="1200" u="none">
                <a:solidFill>
                  <a:srgbClr val="FFFFFF"/>
                </a:solidFill>
                <a:latin typeface="Calibri"/>
              </a:rPr>
              <a:t>fluticasone propionate nasal spray usp 50 mcg para que sirve</a:t>
            </a:r>
            <a:br/>
            <a:r>
              <a:rPr b="false" i="false" strike="noStrike" sz="1200" u="none">
                <a:solidFill>
                  <a:srgbClr val="FFFFFF"/>
                </a:solidFill>
                <a:latin typeface="Calibri"/>
              </a:rPr>
              <a:t>buy flovent hfa inhaler</a:t>
            </a:r>
            <a:br/>
            <a:r>
              <a:rPr b="false" i="false" strike="noStrike" sz="1200" u="none">
                <a:solidFill>
                  <a:srgbClr val="FFFFFF"/>
                </a:solidFill>
                <a:latin typeface="Calibri"/>
              </a:rPr>
              <a:t>can fluticasone propionate cream be used for eczema</a:t>
            </a:r>
            <a:br/>
            <a:r>
              <a:rPr b="false" i="false" strike="noStrike" sz="1200" u="none">
                <a:solidFill>
                  <a:srgbClr val="FFFFFF"/>
                </a:solidFill>
                <a:latin typeface="Calibri"/>
              </a:rPr>
              <a:t>avamys nasal spray fluticasone furoate</a:t>
            </a:r>
            <a:br/>
            <a:r>
              <a:rPr b="false" i="false" strike="noStrike" sz="1200" u="none">
                <a:solidFill>
                  <a:srgbClr val="FFFFFF"/>
                </a:solidFill>
                <a:latin typeface="Calibri"/>
              </a:rPr>
              <a:t>fluticasone nasal spray directions</a:t>
            </a:r>
            <a:br/>
            <a:r>
              <a:rPr b="false" i="false" strike="noStrike" sz="1200" u="none">
                <a:solidFill>
                  <a:srgbClr val="FFFFFF"/>
                </a:solidFill>
                <a:latin typeface="Calibri"/>
              </a:rPr>
              <a:t>generic flovent diskus</a:t>
            </a:r>
            <a:br/>
            <a:r>
              <a:rPr b="false" i="false" strike="noStrike" sz="1200" u="none">
                <a:solidFill>
                  <a:srgbClr val="FFFFFF"/>
                </a:solidFill>
                <a:latin typeface="Calibri"/>
              </a:rPr>
              <a:t>fluticasone propionate nasal spray safe during pregnancy</a:t>
            </a:r>
            <a:br/>
            <a:r>
              <a:rPr b="false" i="false" strike="noStrike" sz="1200" u="none">
                <a:solidFill>
                  <a:srgbClr val="FFFFFF"/>
                </a:solidFill>
                <a:latin typeface="Calibri"/>
              </a:rPr>
              <a:t>He told me he thought his gastro was from stopping the pills</a:t>
            </a:r>
            <a:br/>
            <a:r>
              <a:rPr b="false" i="false" strike="noStrike" sz="1200" u="none">
                <a:solidFill>
                  <a:srgbClr val="FFFFFF"/>
                </a:solidFill>
                <a:latin typeface="Calibri"/>
              </a:rPr>
              <a:t>fluticasone nasal spray pediatric dosage</a:t>
            </a:r>
            <a:br/>
            <a:r>
              <a:rPr b="false" i="false" strike="noStrike" sz="1200" u="none">
                <a:solidFill>
                  <a:srgbClr val="FFFFFF"/>
                </a:solidFill>
                <a:latin typeface="Calibri"/>
              </a:rPr>
              <a:t>fluticasone salmeterol inhaler generic</a:t>
            </a:r>
            <a:br/>
            <a:r>
              <a:rPr b="false" i="false" strike="noStrike" sz="1200" u="none">
                <a:solidFill>
                  <a:srgbClr val="FFFFFF"/>
                </a:solidFill>
                <a:latin typeface="Calibri"/>
              </a:rPr>
              <a:t>An overdose of Paxil may result in somnolence, coma, nausea, tremors, tachycardia, confusion, vomiting and dizziness</a:t>
            </a:r>
            <a:br/>
            <a:r>
              <a:rPr b="false" i="false" strike="noStrike" sz="1200" u="none">
                <a:solidFill>
                  <a:srgbClr val="FFFFFF"/>
                </a:solidFill>
                <a:latin typeface="Calibri"/>
              </a:rPr>
              <a:t>what is fluticasone prop 0.05 cream used for</a:t>
            </a:r>
            <a:br/>
            <a:r>
              <a:rPr b="false" i="false" strike="noStrike" sz="1200" u="none">
                <a:solidFill>
                  <a:srgbClr val="FFFFFF"/>
                </a:solidFill>
                <a:latin typeface="Calibri"/>
              </a:rPr>
              <a:t>flovent ventolin order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online purchase</a:t>
            </a:r>
            <a:br/>
            <a:r>
              <a:rPr b="false" i="false" strike="noStrike" sz="1200" u="none">
                <a:solidFill>
                  <a:srgbClr val="FFFFFF"/>
                </a:solidFill>
                <a:latin typeface="Calibri"/>
              </a:rPr>
              <a:t>A serious allergic reaction to Macrobid (Nitrofurantoin) 100mg is unlikely, but seek immediate medical attention if it occurs</a:t>
            </a:r>
            <a:br/>
            <a:r>
              <a:rPr b="false" i="false" strike="noStrike" sz="1200" u="none">
                <a:solidFill>
                  <a:srgbClr val="FFFFFF"/>
                </a:solidFill>
                <a:latin typeface="Calibri"/>
              </a:rPr>
              <a:t>seretide salmeterol fluticasone propionate inhaler</a:t>
            </a:r>
            <a:br/>
            <a:r>
              <a:rPr b="false" i="false" strike="noStrike" sz="1200" u="none">
                <a:solidFill>
                  <a:srgbClr val="FFFFFF"/>
                </a:solidFill>
                <a:latin typeface="Calibri"/>
              </a:rPr>
              <a:t>order flovent</a:t>
            </a:r>
            <a:br/>
            <a:r>
              <a:rPr b="false" i="false" strike="noStrike" sz="1200" u="none">
                <a:solidFill>
                  <a:srgbClr val="FFFFFF"/>
                </a:solidFill>
                <a:latin typeface="Calibri"/>
              </a:rPr>
              <a:t>Thank's for the tip on Wellbutrin - my sister went on that and had panic attacks for the first time in her life She got off that quick Hey you never did get my reading Kris</a:t>
            </a:r>
            <a:br/>
            <a:r>
              <a:rPr b="false" i="false" strike="noStrike" sz="1200" u="none">
                <a:solidFill>
                  <a:srgbClr val="FFFFFF"/>
                </a:solidFill>
                <a:latin typeface="Calibri"/>
              </a:rPr>
              <a:t>fluticasone propionate 50 microgram aqueous nasal spray</a:t>
            </a:r>
            <a:br/>
            <a:r>
              <a:rPr b="false" i="false" strike="noStrike" sz="1200" u="none">
                <a:solidFill>
                  <a:srgbClr val="FFFFFF"/>
                </a:solidFill>
                <a:latin typeface="Calibri"/>
              </a:rPr>
              <a:t>fluticasone furoate vilanterol inhalation powder</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order fluticasone propionate online</a:t>
            </a:r>
            <a:br/>
            <a:r>
              <a:rPr b="false" i="false" strike="noStrike" sz="1200" u="none">
                <a:solidFill>
                  <a:srgbClr val="FFFFFF"/>
                </a:solidFill>
                <a:latin typeface="Calibri"/>
              </a:rPr>
              <a:t>Made me much more careful&amp;rdquo;</a:t>
            </a:r>
            <a:br/>
            <a:r>
              <a:rPr b="false" i="false" strike="noStrike" sz="1200" u="none">
                <a:solidFill>
                  <a:srgbClr val="FFFFFF"/>
                </a:solidFill>
                <a:latin typeface="Calibri"/>
              </a:rPr>
              <a:t>fluticasone propionate nasal spray dosage instructions</a:t>
            </a:r>
            <a:br/>
            <a:r>
              <a:rPr b="false" i="false" strike="noStrike" sz="1200" u="none">
                <a:solidFill>
                  <a:srgbClr val="FFFFFF"/>
                </a:solidFill>
                <a:latin typeface="Calibri"/>
              </a:rPr>
              <a:t>fluticasone propionate cream steroid class</a:t>
            </a:r>
            <a:br/>
            <a:r>
              <a:rPr b="false" i="false" strike="noStrike" sz="1200" u="none">
                <a:solidFill>
                  <a:srgbClr val="FFFFFF"/>
                </a:solidFill>
                <a:latin typeface="Calibri"/>
              </a:rPr>
              <a:t>generic flovent 220 mcg inhaler</a:t>
            </a:r>
            <a:br/>
            <a:r>
              <a:rPr b="false" i="false" strike="noStrike" sz="1200" u="none">
                <a:solidFill>
                  <a:srgbClr val="FFFFFF"/>
                </a:solidFill>
                <a:latin typeface="Calibri"/>
              </a:rPr>
              <a:t>Cutcliffe told him to keep looking each time he came back without it</a:t>
            </a:r>
            <a:br/>
            <a:r>
              <a:rPr b="false" i="false" strike="noStrike" sz="1200" u="none">
                <a:solidFill>
                  <a:srgbClr val="FFFFFF"/>
                </a:solidFill>
                <a:latin typeface="Calibri"/>
              </a:rPr>
              <a:t>salmeterol fluticasone propionate seretide</a:t>
            </a:r>
            <a:br/>
            <a:r>
              <a:rPr b="false" i="false" strike="noStrike" sz="1200" u="none">
                <a:solidFill>
                  <a:srgbClr val="FFFFFF"/>
                </a:solidFill>
                <a:latin typeface="Calibri"/>
              </a:rPr>
              <a:t>fluticasone online pharmacy</a:t>
            </a:r>
            <a:br/>
            <a:r>
              <a:rPr b="false" i="false" strike="noStrike" sz="1200" u="none">
                <a:solidFill>
                  <a:srgbClr val="FFFFFF"/>
                </a:solidFill>
                <a:latin typeface="Calibri"/>
              </a:rPr>
              <a:t>Only your doctor can recommend changing your medication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cheap</a:t>
            </a:r>
            <a:br/>
            <a:r>
              <a:rPr b="false" i="false" strike="noStrike" sz="1200" u="none">
                <a:solidFill>
                  <a:srgbClr val="FFFFFF"/>
                </a:solidFill>
                <a:latin typeface="Calibri"/>
              </a:rPr>
              <a:t>salmeterol fluticasone propionate steroid</a:t>
            </a:r>
            <a:br/>
            <a:r>
              <a:rPr b="false" i="false" strike="noStrike" sz="1200" u="none">
                <a:solidFill>
                  <a:srgbClr val="FFFFFF"/>
                </a:solidFill>
                <a:latin typeface="Calibri"/>
              </a:rPr>
              <a:t>In each trial, there was a primary end point, either progression of heart failure (1 US trial) or exercise tolerance (2 US trials meeting enrollment goals and the Australia&amp;rdquo;New Zealand trial)</a:t>
            </a:r>
            <a:br/>
            <a:r>
              <a:rPr b="false" i="false" strike="noStrike" sz="1200" u="none">
                <a:solidFill>
                  <a:srgbClr val="FFFFFF"/>
                </a:solidFill>
                <a:latin typeface="Calibri"/>
              </a:rPr>
              <a:t>fluticasone propionate nasal spray 50 mcg dosage</a:t>
            </a:r>
            <a:br/>
            <a:r>
              <a:rPr b="false" i="false" strike="noStrike" sz="1200" u="none">
                <a:solidFill>
                  <a:srgbClr val="FFFFFF"/>
                </a:solidFill>
                <a:latin typeface="Calibri"/>
              </a:rPr>
              <a:t>salmeterol fluticasone rotacaps</a:t>
            </a:r>
            <a:br/>
            <a:r>
              <a:rPr b="false" i="false" strike="noStrike" sz="1200" u="none">
                <a:solidFill>
                  <a:srgbClr val="FFFFFF"/>
                </a:solidFill>
                <a:latin typeface="Calibri"/>
              </a:rPr>
              <a:t>More frequent liver chemistry monitoring is also indicated when the dosage is increased or if the patient is taking concomitant hepatotoxic medications</a:t>
            </a:r>
            <a:br/>
            <a:r>
              <a:rPr b="false" i="false" strike="noStrike" sz="1200" u="none">
                <a:solidFill>
                  <a:srgbClr val="FFFFFF"/>
                </a:solidFill>
                <a:latin typeface="Calibri"/>
              </a:rPr>
              <a:t>fluticasone nasal spray for cold</a:t>
            </a:r>
            <a:br/>
            <a:r>
              <a:rPr b="false" i="false" strike="noStrike" sz="1200" u="none">
                <a:solidFill>
                  <a:srgbClr val="FFFFFF"/>
                </a:solidFill>
                <a:latin typeface="Calibri"/>
              </a:rPr>
              <a:t>purchase flovent</a:t>
            </a:r>
            <a:br/>
            <a:r>
              <a:rPr b="false" i="false" strike="noStrike" sz="1200" u="none">
                <a:solidFill>
                  <a:srgbClr val="FFFFFF"/>
                </a:solidFill>
                <a:latin typeface="Calibri"/>
              </a:rPr>
              <a:t>buy fluticasone propionate 110 mcg</a:t>
            </a:r>
            <a:br/>
            <a:r>
              <a:rPr b="false" i="false" strike="noStrike" sz="1200" u="none">
                <a:solidFill>
                  <a:srgbClr val="FFFFFF"/>
                </a:solidFill>
                <a:latin typeface="Calibri"/>
              </a:rPr>
              <a:t>fluticasone propionate nasal spray user reviews</a:t>
            </a:r>
            <a:br/>
            <a:r>
              <a:rPr b="false" i="false" strike="noStrike" sz="1200" u="none">
                <a:solidFill>
                  <a:srgbClr val="FFFFFF"/>
                </a:solidFill>
                <a:latin typeface="Calibri"/>
              </a:rPr>
              <a:t>fluticasone propionate salmeterol xinafoate generic alternative</a:t>
            </a:r>
            <a:br/>
            <a:r>
              <a:rPr b="false" i="false" strike="noStrike" sz="1200" u="none">
                <a:solidFill>
                  <a:srgbClr val="FFFFFF"/>
                </a:solidFill>
                <a:latin typeface="Calibri"/>
              </a:rPr>
              <a:t>mgp fluticasone propionate nasal spray directions</a:t>
            </a:r>
            <a:br/>
            <a:r>
              <a:rPr b="false" i="false" strike="noStrike" sz="1200" u="none">
                <a:solidFill>
                  <a:srgbClr val="FFFFFF"/>
                </a:solidFill>
                <a:latin typeface="Calibri"/>
              </a:rPr>
              <a:t>faxing loan no no payday teletrack That would help to build on the boomlet downtown, where residential occupancy rates stand above 95 percent, driven by an influx of companies and entrepreneurs</a:t>
            </a:r>
            <a:br/>
            <a:r>
              <a:rPr b="false" i="false" strike="noStrike" sz="1200" u="none">
                <a:solidFill>
                  <a:srgbClr val="FFFFFF"/>
                </a:solidFill>
                <a:latin typeface="Calibri"/>
              </a:rPr>
              <a:t>fluticasone spray reviews</a:t>
            </a:r>
            <a:br/>
            <a:r>
              <a:rPr b="false" i="false" strike="noStrike" sz="1200" u="none">
                <a:solidFill>
                  <a:srgbClr val="FFFFFF"/>
                </a:solidFill>
                <a:latin typeface="Calibri"/>
              </a:rPr>
              <a:t>flovent for cats cheap</a:t>
            </a:r>
            <a:br/>
            <a:r>
              <a:rPr b="false" i="false" strike="noStrike" sz="1200" u="none">
                <a:solidFill>
                  <a:srgbClr val="FFFFFF"/>
                </a:solidFill>
                <a:latin typeface="Calibri"/>
              </a:rPr>
              <a:t>fluticasone propionate nasal spray over the counter equivalent</a:t>
            </a:r>
            <a:br/>
            <a:r>
              <a:rPr b="false" i="false" strike="noStrike" sz="1200" u="none">
                <a:solidFill>
                  <a:srgbClr val="FFFFFF"/>
                </a:solidFill>
                <a:latin typeface="Calibri"/>
              </a:rPr>
              <a:t>flovent price increase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are taking the liquid dose of Celexa be sure to use a special dose-measuring spoon or medicine cup, and not use a kitchen table spoon</a:t>
            </a:r>
            <a:br/>
            <a:r>
              <a:rPr b="false" i="false" strike="noStrike" sz="1200" u="none">
                <a:solidFill>
                  <a:srgbClr val="FFFFFF"/>
                </a:solidFill>
                <a:latin typeface="Calibri"/>
              </a:rPr>
              <a:t>salmeterol fluticasone propionate inhaler india</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fluticasone propionate nasal spray used treat</a:t>
            </a:r>
            <a:br/>
            <a:r>
              <a:rPr b="false" i="false" strike="noStrike" sz="1200" u="none">
                <a:solidFill>
                  <a:srgbClr val="FFFFFF"/>
                </a:solidFill>
                <a:latin typeface="Calibri"/>
              </a:rPr>
              <a:t>fluticasone propionate cream for eczema</a:t>
            </a:r>
            <a:br/>
            <a:r>
              <a:rPr b="false" i="false" strike="noStrike" sz="1200" u="none">
                <a:solidFill>
                  <a:srgbClr val="FFFFFF"/>
                </a:solidFill>
                <a:latin typeface="Calibri"/>
              </a:rPr>
              <a:t>I started @ a low dose of 5 and will got up to 10 in a week or so</a:t>
            </a:r>
            <a:br/>
            <a:r>
              <a:rPr b="false" i="false" strike="noStrike" sz="1200" u="none">
                <a:solidFill>
                  <a:srgbClr val="FFFFFF"/>
                </a:solidFill>
                <a:latin typeface="Calibri"/>
              </a:rPr>
              <a:t>is there a generic for flovent diskus</a:t>
            </a:r>
            <a:br/>
            <a:r>
              <a:rPr b="false" i="false" strike="noStrike" sz="1200" u="none">
                <a:solidFill>
                  <a:srgbClr val="FFFFFF"/>
                </a:solidFill>
                <a:latin typeface="Calibri"/>
              </a:rPr>
              <a:t>fluticasone furoate asthma</a:t>
            </a:r>
            <a:br/>
            <a:r>
              <a:rPr b="false" i="false" strike="noStrike" sz="1200" u="none">
                <a:solidFill>
                  <a:srgbClr val="FFFFFF"/>
                </a:solidFill>
                <a:latin typeface="Calibri"/>
              </a:rPr>
              <a:t>fluticasone cream over the counter</a:t>
            </a:r>
            <a:br/>
            <a:r>
              <a:rPr b="false" i="false" strike="noStrike" sz="1200" u="none">
                <a:solidFill>
                  <a:srgbClr val="FFFFFF"/>
                </a:solidFill>
                <a:latin typeface="Calibri"/>
              </a:rPr>
              <a:t>At first, I thought I had blue raccoon eyes</a:t>
            </a:r>
            <a:br/>
            <a:r>
              <a:rPr b="false" i="false" strike="noStrike" sz="1200" u="none">
                <a:solidFill>
                  <a:srgbClr val="FFFFFF"/>
                </a:solidFill>
                <a:latin typeface="Calibri"/>
              </a:rPr>
              <a:t>fluticasone cream for eczema</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fluticasone furoate plus vilanterol</a:t>
            </a:r>
            <a:br/>
            <a:r>
              <a:rPr b="false" i="false" strike="noStrike" sz="1200" u="none">
                <a:solidFill>
                  <a:srgbClr val="FFFFFF"/>
                </a:solidFill>
                <a:latin typeface="Calibri"/>
              </a:rPr>
              <a:t>The good news is that approximately two-thirds of these patients respond within a matter of months, and guys can subsequently get their wives pregnant.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Fluticasone Propionate Cheap - Fluticasone Furoate Asthma</dc:title>
  <dc:description>Fluticasone spray cost, fluticasone propionate nasal spray 50mcg, buy flovent hfa 110 mcg, fluticasone propionate nasal spray inactive ingredients, flovent 110 mg price, generic flovent 220 mcg inhaler, fluticasone cream over the counter</dc:description>
  <dc:subject>Fluticasone Propionate Cheap - Fluticasone Furoate Asthma</dc:subject>
  <cp:keywords>flovent hfa generic available, fluticasone spray during pregnancy, cheap flovent hfa, flovent hfa online pharmacy, fluticasone cream, buy flovent hfa 220 mcg, fluticasone nasal max dose, using fluticasone propionate nasal spray during pregnancy, avamys nasal spray fluticasone furoate, fluticasone propionate nasal spray dosage instructions</cp:keywords>
  <cp:category/>
</cp:coreProperties>
</file>