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3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3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3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3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3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4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4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4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4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4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4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4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4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48.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49.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50.jp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51.jp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52.jp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53.jp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5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Can You Get High Off Fluoxetine Hcl 40 Mg</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Left untreated, the condition can lead to chronic pelvic pain, abnormal pregnancies and infertility in many instances</a:t>
            </a:r>
            <a:br/>
            <a:r>
              <a:rPr b="false" i="false" strike="noStrike" sz="1200" u="none">
                <a:solidFill>
                  <a:srgbClr val="FFFFFF"/>
                </a:solidFill>
                <a:latin typeface="Calibri"/>
              </a:rPr>
              <a:t>where can i buy fluoxetine</a:t>
            </a:r>
            <a:br/>
            <a:r>
              <a:rPr b="false" i="false" strike="noStrike" sz="1200" u="none">
                <a:solidFill>
                  <a:srgbClr val="FFFFFF"/>
                </a:solidFill>
                <a:latin typeface="Calibri"/>
              </a:rPr>
              <a:t>fluoxetine hydrochloride 30 mg</a:t>
            </a:r>
            <a:br/>
            <a:r>
              <a:rPr b="false" i="false" strike="noStrike" sz="1200" u="none">
                <a:solidFill>
                  <a:srgbClr val="FFFFFF"/>
                </a:solidFill>
                <a:latin typeface="Calibri"/>
              </a:rPr>
              <a:t>where can i buy fluoxetine online</a:t>
            </a:r>
            <a:br/>
            <a:r>
              <a:rPr b="false" i="false" strike="noStrike" sz="1200" u="none">
                <a:solidFill>
                  <a:srgbClr val="FFFFFF"/>
                </a:solidFill>
                <a:latin typeface="Calibri"/>
              </a:rPr>
              <a:t>fluoxetine dosage 40 mg</a:t>
            </a:r>
            <a:br/>
            <a:r>
              <a:rPr b="false" i="false" strike="noStrike" sz="1200" u="none">
                <a:solidFill>
                  <a:srgbClr val="FFFFFF"/>
                </a:solidFill>
                <a:latin typeface="Calibri"/>
              </a:rPr>
              <a:t>fluoxetine buy uk</a:t>
            </a:r>
            <a:br/>
            <a:r>
              <a:rPr b="false" i="false" strike="noStrike" sz="1200" u="none">
                <a:solidFill>
                  <a:srgbClr val="FFFFFF"/>
                </a:solidFill>
                <a:latin typeface="Calibri"/>
              </a:rPr>
              <a:t>fluoxetine 10 mg for dogs</a:t>
            </a:r>
            <a:br/>
            <a:r>
              <a:rPr b="false" i="false" strike="noStrike" sz="1200" u="none">
                <a:solidFill>
                  <a:srgbClr val="FFFFFF"/>
                </a:solidFill>
                <a:latin typeface="Calibri"/>
              </a:rPr>
              <a:t>fluoxetine hcl 20 mg capsule treatment</a:t>
            </a:r>
            <a:br/>
            <a:r>
              <a:rPr b="false" i="false" strike="noStrike" sz="1200" u="none">
                <a:solidFill>
                  <a:srgbClr val="FFFFFF"/>
                </a:solidFill>
                <a:latin typeface="Calibri"/>
              </a:rPr>
              <a:t>fluoxetine 30 mg</a:t>
            </a:r>
            <a:br/>
            <a:r>
              <a:rPr b="false" i="false" strike="noStrike" sz="1200" u="none">
                <a:solidFill>
                  <a:srgbClr val="FFFFFF"/>
                </a:solidFill>
                <a:latin typeface="Calibri"/>
              </a:rPr>
              <a:t>fluoxetine 10 mg</a:t>
            </a:r>
            <a:br/>
            <a:r>
              <a:rPr b="false" i="false" strike="noStrike" sz="1200" u="none">
                <a:solidFill>
                  <a:srgbClr val="FFFFFF"/>
                </a:solidFill>
                <a:latin typeface="Calibri"/>
              </a:rPr>
              <a:t>fluoxetine hcl 10mg capsules</a:t>
            </a:r>
            <a:br/>
            <a:r>
              <a:rPr b="false" i="false" strike="noStrike" sz="1200" u="none">
                <a:solidFill>
                  <a:srgbClr val="FFFFFF"/>
                </a:solidFill>
                <a:latin typeface="Calibri"/>
              </a:rPr>
              <a:t>The guy can be a smart aleck and, at times, inappropriate, but seems to know his science</a:t>
            </a:r>
            <a:br/>
            <a:r>
              <a:rPr b="false" i="false" strike="noStrike" sz="1200" u="none">
                <a:solidFill>
                  <a:srgbClr val="FFFFFF"/>
                </a:solidFill>
                <a:latin typeface="Calibri"/>
              </a:rPr>
              <a:t>fluoxetine hcl 40 mg overdose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 both Europe and the US, Exforge has been approved for patients whose blood pressure is not adequately controlled by through angiotensin receptor blockers or calcium channel blockers</a:t>
            </a:r>
            <a:br/>
            <a:r>
              <a:rPr b="false" i="false" strike="noStrike" sz="1200" u="none">
                <a:solidFill>
                  <a:srgbClr val="FFFFFF"/>
                </a:solidFill>
                <a:latin typeface="Calibri"/>
              </a:rPr>
              <a:t>buy fluoxetine online uk</a:t>
            </a:r>
            <a:br/>
            <a:r>
              <a:rPr b="false" i="false" strike="noStrike" sz="1200" u="none">
                <a:solidFill>
                  <a:srgbClr val="FFFFFF"/>
                </a:solidFill>
                <a:latin typeface="Calibri"/>
              </a:rPr>
              <a:t>is 80 mg of fluoxetine a lot</a:t>
            </a:r>
            <a:br/>
            <a:r>
              <a:rPr b="false" i="false" strike="noStrike" sz="1200" u="none">
                <a:solidFill>
                  <a:srgbClr val="FFFFFF"/>
                </a:solidFill>
                <a:latin typeface="Calibri"/>
              </a:rPr>
              <a:t>20 mg fluoxetine</a:t>
            </a:r>
            <a:br/>
            <a:r>
              <a:rPr b="false" i="false" strike="noStrike" sz="1200" u="none">
                <a:solidFill>
                  <a:srgbClr val="FFFFFF"/>
                </a:solidFill>
                <a:latin typeface="Calibri"/>
              </a:rPr>
              <a:t>fluoxetine hydrochloride buy online</a:t>
            </a:r>
            <a:br/>
            <a:r>
              <a:rPr b="false" i="false" strike="noStrike" sz="1200" u="none">
                <a:solidFill>
                  <a:srgbClr val="FFFFFF"/>
                </a:solidFill>
                <a:latin typeface="Calibri"/>
              </a:rPr>
              <a:t>It&amp;rsquo;s given me more peace of mind too talking to a specialist.</a:t>
            </a:r>
            <a:br/>
            <a:r>
              <a:rPr b="false" i="false" strike="noStrike" sz="1200" u="none">
                <a:solidFill>
                  <a:srgbClr val="FFFFFF"/>
                </a:solidFill>
                <a:latin typeface="Calibri"/>
              </a:rPr>
              <a:t>fluoxetine 10mg tablets for dogs</a:t>
            </a:r>
            <a:br/>
            <a:r>
              <a:rPr b="false" i="false" strike="noStrike" sz="1200" u="none">
                <a:solidFill>
                  <a:srgbClr val="FFFFFF"/>
                </a:solidFill>
                <a:latin typeface="Calibri"/>
              </a:rPr>
              <a:t>60 mg fluoxetine ocd</a:t>
            </a:r>
            <a:br/>
            <a:r>
              <a:rPr b="false" i="false" strike="noStrike" sz="1200" u="none">
                <a:solidFill>
                  <a:srgbClr val="FFFFFF"/>
                </a:solidFill>
                <a:latin typeface="Calibri"/>
              </a:rPr>
              <a:t>Maybe that is you Looking ahead to look you</a:t>
            </a:r>
            <a:br/>
            <a:r>
              <a:rPr b="false" i="false" strike="noStrike" sz="1200" u="none">
                <a:solidFill>
                  <a:srgbClr val="FFFFFF"/>
                </a:solidFill>
                <a:latin typeface="Calibri"/>
              </a:rPr>
              <a:t>buy fluoxetine hcl online</a:t>
            </a:r>
            <a:br/>
            <a:r>
              <a:rPr b="false" i="false" strike="noStrike" sz="1200" u="none">
                <a:solidFill>
                  <a:srgbClr val="FFFFFF"/>
                </a:solidFill>
                <a:latin typeface="Calibri"/>
              </a:rPr>
              <a:t>Because body weight did not increase, the authors deduced that central adiposity was increased by a redistribution of body fat.</a:t>
            </a:r>
            <a:br/>
            <a:r>
              <a:rPr b="false" i="false" strike="noStrike" sz="1200" u="none">
                <a:solidFill>
                  <a:srgbClr val="FFFFFF"/>
                </a:solidFill>
                <a:latin typeface="Calibri"/>
              </a:rPr>
              <a:t>fluoxetine hcl 20 mg capsule</a:t>
            </a:r>
            <a:br/>
            <a:r>
              <a:rPr b="false" i="false" strike="noStrike" sz="1200" u="none">
                <a:solidFill>
                  <a:srgbClr val="FFFFFF"/>
                </a:solidFill>
                <a:latin typeface="Calibri"/>
              </a:rPr>
              <a:t>Erythromycin is a macrolide antibiotic that is used in the treatment of staphylococcal and streptococcal infections</a:t>
            </a:r>
            <a:br/>
            <a:r>
              <a:rPr b="false" i="false" strike="noStrike" sz="1200" u="none">
                <a:solidFill>
                  <a:srgbClr val="FFFFFF"/>
                </a:solidFill>
                <a:latin typeface="Calibri"/>
              </a:rPr>
              <a:t>fluoxetine 40mg weight loss</a:t>
            </a:r>
            <a:br/>
            <a:r>
              <a:rPr b="false" i="false" strike="noStrike" sz="1200" u="none">
                <a:solidFill>
                  <a:srgbClr val="FFFFFF"/>
                </a:solidFill>
                <a:latin typeface="Calibri"/>
              </a:rPr>
              <a:t>fluoxetine 10 mg weight loss</a:t>
            </a:r>
            <a:br/>
            <a:r>
              <a:rPr b="false" i="false" strike="noStrike" sz="1200" u="none">
                <a:solidFill>
                  <a:srgbClr val="FFFFFF"/>
                </a:solidFill>
                <a:latin typeface="Calibri"/>
              </a:rPr>
              <a:t>fluoxetine hcl 40 mg en espanol</a:t>
            </a:r>
            <a:br/>
            <a:r>
              <a:rPr b="false" i="false" strike="noStrike" sz="1200" u="none">
                <a:solidFill>
                  <a:srgbClr val="FFFFFF"/>
                </a:solidFill>
                <a:latin typeface="Calibri"/>
              </a:rPr>
              <a:t>can you get high on fluoxetine 40 mg</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Ibuprofen is also a non-steroidal anti-inflammatory drug that is used in the treatment of pain</a:t>
            </a:r>
            <a:br/>
            <a:r>
              <a:rPr b="false" i="false" strike="noStrike" sz="1200" u="none">
                <a:solidFill>
                  <a:srgbClr val="FFFFFF"/>
                </a:solidFill>
                <a:latin typeface="Calibri"/>
              </a:rPr>
              <a:t>fluoxetine capsules usp 20 mg</a:t>
            </a:r>
            <a:br/>
            <a:r>
              <a:rPr b="false" i="false" strike="noStrike" sz="1200" u="none">
                <a:solidFill>
                  <a:srgbClr val="FFFFFF"/>
                </a:solidFill>
                <a:latin typeface="Calibri"/>
              </a:rPr>
              <a:t>fluoxetine hydrochloride 10 mg high</a:t>
            </a:r>
            <a:br/>
            <a:r>
              <a:rPr b="false" i="false" strike="noStrike" sz="1200" u="none">
                <a:solidFill>
                  <a:srgbClr val="FFFFFF"/>
                </a:solidFill>
                <a:latin typeface="Calibri"/>
              </a:rPr>
              <a:t>And if I didn&amp;rsquo;t mention it before.</a:t>
            </a:r>
            <a:br/>
            <a:r>
              <a:rPr b="false" i="false" strike="noStrike" sz="1200" u="none">
                <a:solidFill>
                  <a:srgbClr val="FFFFFF"/>
                </a:solidFill>
                <a:latin typeface="Calibri"/>
              </a:rPr>
              <a:t>20 mg fluoxetine alcohol</a:t>
            </a:r>
            <a:br/>
            <a:r>
              <a:rPr b="false" i="false" strike="noStrike" sz="1200" u="none">
                <a:solidFill>
                  <a:srgbClr val="FFFFFF"/>
                </a:solidFill>
                <a:latin typeface="Calibri"/>
              </a:rPr>
              <a:t>fluoxetine hcl 20 mg uses</a:t>
            </a:r>
            <a:br/>
            <a:r>
              <a:rPr b="false" i="false" strike="noStrike" sz="1200" u="none">
                <a:solidFill>
                  <a:srgbClr val="FFFFFF"/>
                </a:solidFill>
                <a:latin typeface="Calibri"/>
              </a:rPr>
              <a:t>60 mg fluoxetine</a:t>
            </a:r>
            <a:br/>
            <a:r>
              <a:rPr b="false" i="false" strike="noStrike" sz="1200" u="none">
                <a:solidFill>
                  <a:srgbClr val="FFFFFF"/>
                </a:solidFill>
                <a:latin typeface="Calibri"/>
              </a:rPr>
              <a:t>cheap fluoxetine</a:t>
            </a:r>
            <a:br/>
            <a:r>
              <a:rPr b="false" i="false" strike="noStrike" sz="1200" u="none">
                <a:solidFill>
                  <a:srgbClr val="FFFFFF"/>
                </a:solidFill>
                <a:latin typeface="Calibri"/>
              </a:rPr>
              <a:t>fluoxetine 20 mg high</a:t>
            </a:r>
            <a:br/>
            <a:r>
              <a:rPr b="false" i="false" strike="noStrike" sz="1200" u="none">
                <a:solidFill>
                  <a:srgbClr val="FFFFFF"/>
                </a:solidFill>
                <a:latin typeface="Calibri"/>
              </a:rPr>
              <a:t>cheap fluoxetine uk</a:t>
            </a:r>
            <a:br/>
            <a:r>
              <a:rPr b="false" i="false" strike="noStrike" sz="1200" u="none">
                <a:solidFill>
                  <a:srgbClr val="FFFFFF"/>
                </a:solidFill>
                <a:latin typeface="Calibri"/>
              </a:rPr>
              <a:t>fluoxetine 20 milligrams</a:t>
            </a:r>
            <a:br/>
            <a:r>
              <a:rPr b="false" i="false" strike="noStrike" sz="1200" u="none">
                <a:solidFill>
                  <a:srgbClr val="FFFFFF"/>
                </a:solidFill>
                <a:latin typeface="Calibri"/>
              </a:rPr>
              <a:t>fluoxetine 20 mg for depression</a:t>
            </a:r>
            <a:br/>
            <a:r>
              <a:rPr b="false" i="false" strike="noStrike" sz="1200" u="none">
                <a:solidFill>
                  <a:srgbClr val="FFFFFF"/>
                </a:solidFill>
                <a:latin typeface="Calibri"/>
              </a:rPr>
              <a:t>is 30 mg of fluoxetine a lot</a:t>
            </a:r>
            <a:br/>
            <a:r>
              <a:rPr b="false" i="false" strike="noStrike" sz="1200" u="none">
                <a:solidFill>
                  <a:srgbClr val="FFFFFF"/>
                </a:solidFill>
                <a:latin typeface="Calibri"/>
              </a:rPr>
              <a:t>I don&amp;rsquo;t know what to do and I also know he has more medications what are different and I am unsure of whether he has taken them</a:t>
            </a:r>
            <a:br/>
            <a:r>
              <a:rPr b="false" i="false" strike="noStrike" sz="1200" u="none">
                <a:solidFill>
                  <a:srgbClr val="FFFFFF"/>
                </a:solidFill>
                <a:latin typeface="Calibri"/>
              </a:rPr>
              <a:t>prodep fluoxetine capsules usp 20 mg</a:t>
            </a:r>
            <a:br/>
            <a:r>
              <a:rPr b="false" i="false" strike="noStrike" sz="1200" u="none">
                <a:solidFill>
                  <a:srgbClr val="FFFFFF"/>
                </a:solidFill>
                <a:latin typeface="Calibri"/>
              </a:rPr>
              <a:t>Hospitals were left on a financial knife-edge and they are clearly struggling to maintain standards of patient care after more than three years of chaos."</a:t>
            </a:r>
            <a:br/>
            <a:r>
              <a:rPr b="false" i="false" strike="noStrike" sz="1200" u="none">
                <a:solidFill>
                  <a:srgbClr val="FFFFFF"/>
                </a:solidFill>
                <a:latin typeface="Calibri"/>
              </a:rPr>
              <a:t>40 mg fluoxetine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Vacaciones intercambiables celulares no han dependiente su disciplinas para enfermar el carteles de disgeusia del aumento, compara precios de medicamentos micardis (telmisartan) 80 mg</a:t>
            </a:r>
            <a:br/>
            <a:r>
              <a:rPr b="false" i="false" strike="noStrike" sz="1200" u="none">
                <a:solidFill>
                  <a:srgbClr val="FFFFFF"/>
                </a:solidFill>
                <a:latin typeface="Calibri"/>
              </a:rPr>
              <a:t>fluoxetine hcl 10mg tablets</a:t>
            </a:r>
            <a:br/>
            <a:r>
              <a:rPr b="false" i="false" strike="noStrike" sz="1200" u="none">
                <a:solidFill>
                  <a:srgbClr val="FFFFFF"/>
                </a:solidFill>
                <a:latin typeface="Calibri"/>
              </a:rPr>
              <a:t>fluoxetine capsules ip 20 mg</a:t>
            </a:r>
            <a:br/>
            <a:r>
              <a:rPr b="false" i="false" strike="noStrike" sz="1200" u="none">
                <a:solidFill>
                  <a:srgbClr val="FFFFFF"/>
                </a:solidFill>
                <a:latin typeface="Calibri"/>
              </a:rPr>
              <a:t>fluoxetine hydrochloride 20 mg reviews</a:t>
            </a:r>
            <a:br/>
            <a:r>
              <a:rPr b="false" i="false" strike="noStrike" sz="1200" u="none">
                <a:solidFill>
                  <a:srgbClr val="FFFFFF"/>
                </a:solidFill>
                <a:latin typeface="Calibri"/>
              </a:rPr>
              <a:t>fluoxetine mg</a:t>
            </a:r>
            <a:br/>
            <a:r>
              <a:rPr b="false" i="false" strike="noStrike" sz="1200" u="none">
                <a:solidFill>
                  <a:srgbClr val="FFFFFF"/>
                </a:solidFill>
                <a:latin typeface="Calibri"/>
              </a:rPr>
              <a:t>buy cheap fluoxetine</a:t>
            </a:r>
            <a:br/>
            <a:r>
              <a:rPr b="false" i="false" strike="noStrike" sz="1200" u="none">
                <a:solidFill>
                  <a:srgbClr val="FFFFFF"/>
                </a:solidFill>
                <a:latin typeface="Calibri"/>
              </a:rPr>
              <a:t>how many fluoxetine 20 mg to get high</a:t>
            </a:r>
            <a:br/>
            <a:r>
              <a:rPr b="false" i="false" strike="noStrike" sz="1200" u="none">
                <a:solidFill>
                  <a:srgbClr val="FFFFFF"/>
                </a:solidFill>
                <a:latin typeface="Calibri"/>
              </a:rPr>
              <a:t>fluoxetine 10 mg tablet</a:t>
            </a:r>
            <a:br/>
            <a:r>
              <a:rPr b="false" i="false" strike="noStrike" sz="1200" u="none">
                <a:solidFill>
                  <a:srgbClr val="FFFFFF"/>
                </a:solidFill>
                <a:latin typeface="Calibri"/>
              </a:rPr>
              <a:t>buy fluoxetine 20 mg</a:t>
            </a:r>
            <a:br/>
            <a:r>
              <a:rPr b="false" i="false" strike="noStrike" sz="1200" u="none">
                <a:solidFill>
                  <a:srgbClr val="FFFFFF"/>
                </a:solidFill>
                <a:latin typeface="Calibri"/>
              </a:rPr>
              <a:t>If you notice these or any other side effects after giving your pet a dose of Robaxin, take him to the vet immediately</a:t>
            </a:r>
            <a:br/>
            <a:r>
              <a:rPr b="false" i="false" strike="noStrike" sz="1200" u="none">
                <a:solidFill>
                  <a:srgbClr val="FFFFFF"/>
                </a:solidFill>
                <a:latin typeface="Calibri"/>
              </a:rPr>
              <a:t>fluoxetine hcl 5 mg</a:t>
            </a:r>
            <a:br/>
            <a:r>
              <a:rPr b="false" i="false" strike="noStrike" sz="1200" u="none">
                <a:solidFill>
                  <a:srgbClr val="FFFFFF"/>
                </a:solidFill>
                <a:latin typeface="Calibri"/>
              </a:rPr>
              <a:t>We do not yet have a feel for how the second-hand market will fare."</a:t>
            </a:r>
            <a:br/>
            <a:r>
              <a:rPr b="false" i="false" strike="noStrike" sz="1200" u="none">
                <a:solidFill>
                  <a:srgbClr val="FFFFFF"/>
                </a:solidFill>
                <a:latin typeface="Calibri"/>
              </a:rPr>
              <a:t>20mg fluoxetine pregnancy</a:t>
            </a:r>
            <a:br/>
            <a:r>
              <a:rPr b="false" i="false" strike="noStrike" sz="1200" u="none">
                <a:solidFill>
                  <a:srgbClr val="FFFFFF"/>
                </a:solidFill>
                <a:latin typeface="Calibri"/>
              </a:rPr>
              <a:t>does fluoxetine come in 40 mg tablets</a:t>
            </a:r>
            <a:br/>
            <a:r>
              <a:rPr b="false" i="false" strike="noStrike" sz="1200" u="none">
                <a:solidFill>
                  <a:srgbClr val="FFFFFF"/>
                </a:solidFill>
                <a:latin typeface="Calibri"/>
              </a:rPr>
              <a:t>The pain waxes and wanes in intensity, but never really goes away</a:t>
            </a:r>
            <a:br/>
            <a:r>
              <a:rPr b="false" i="false" strike="noStrike" sz="1200" u="none">
                <a:solidFill>
                  <a:srgbClr val="FFFFFF"/>
                </a:solidFill>
                <a:latin typeface="Calibri"/>
              </a:rPr>
              <a:t>fluoxetine 10 mg dosage</a:t>
            </a:r>
            <a:br/>
            <a:r>
              <a:rPr b="false" i="false" strike="noStrike" sz="1200" u="none">
                <a:solidFill>
                  <a:srgbClr val="FFFFFF"/>
                </a:solidFill>
                <a:latin typeface="Calibri"/>
              </a:rPr>
              <a:t>Updated November 13, 2014 by Michelle Wheeler, PharmD Drug Information Specialist</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fluoxetine 20 mg buy online</a:t>
            </a:r>
            <a:br/>
            <a:r>
              <a:rPr b="false" i="false" strike="noStrike" sz="1200" u="none">
                <a:solidFill>
                  <a:srgbClr val="FFFFFF"/>
                </a:solidFill>
                <a:latin typeface="Calibri"/>
              </a:rPr>
              <a:t>fluoxetine 20 mg/5 ml solution</a:t>
            </a:r>
            <a:br/>
            <a:r>
              <a:rPr b="false" i="false" strike="noStrike" sz="1200" u="none">
                <a:solidFill>
                  <a:srgbClr val="FFFFFF"/>
                </a:solidFill>
                <a:latin typeface="Calibri"/>
              </a:rPr>
              <a:t>20 mg fluoxetine hcl</a:t>
            </a:r>
            <a:br/>
            <a:r>
              <a:rPr b="false" i="false" strike="noStrike" sz="1200" u="none">
                <a:solidFill>
                  <a:srgbClr val="FFFFFF"/>
                </a:solidFill>
                <a:latin typeface="Calibri"/>
              </a:rPr>
              <a:t>fluoxetine hcl 20 mg en espanol</a:t>
            </a:r>
            <a:br/>
            <a:r>
              <a:rPr b="false" i="false" strike="noStrike" sz="1200" u="none">
                <a:solidFill>
                  <a:srgbClr val="FFFFFF"/>
                </a:solidFill>
                <a:latin typeface="Calibri"/>
              </a:rPr>
              <a:t>fluoxetine 20 mg cap reviews</a:t>
            </a:r>
            <a:br/>
            <a:r>
              <a:rPr b="false" i="false" strike="noStrike" sz="1200" u="none">
                <a:solidFill>
                  <a:srgbClr val="FFFFFF"/>
                </a:solidFill>
                <a:latin typeface="Calibri"/>
              </a:rPr>
              <a:t>fluoxetine 40 mg coupon</a:t>
            </a:r>
            <a:br/>
            <a:r>
              <a:rPr b="false" i="false" strike="noStrike" sz="1200" u="none">
                <a:solidFill>
                  <a:srgbClr val="FFFFFF"/>
                </a:solidFill>
                <a:latin typeface="Calibri"/>
              </a:rPr>
              <a:t>fluoxetine 30 mg dosage</a:t>
            </a:r>
            <a:br/>
            <a:r>
              <a:rPr b="false" i="false" strike="noStrike" sz="1200" u="none">
                <a:solidFill>
                  <a:srgbClr val="FFFFFF"/>
                </a:solidFill>
                <a:latin typeface="Calibri"/>
              </a:rPr>
              <a:t>online pharmacy uk fluoxetine</a:t>
            </a:r>
            <a:br/>
            <a:r>
              <a:rPr b="false" i="false" strike="noStrike" sz="1200" u="none">
                <a:solidFill>
                  <a:srgbClr val="FFFFFF"/>
                </a:solidFill>
                <a:latin typeface="Calibri"/>
              </a:rPr>
              <a:t>what does 40 mg of fluoxetine look like</a:t>
            </a:r>
            <a:br/>
            <a:r>
              <a:rPr b="false" i="false" strike="noStrike" sz="1200" u="none">
                <a:solidFill>
                  <a:srgbClr val="FFFFFF"/>
                </a:solidFill>
                <a:latin typeface="Calibri"/>
              </a:rPr>
              <a:t>fluoxetine 40 mg high</a:t>
            </a:r>
            <a:br/>
            <a:r>
              <a:rPr b="false" i="false" strike="noStrike" sz="1200" u="none">
                <a:solidFill>
                  <a:srgbClr val="FFFFFF"/>
                </a:solidFill>
                <a:latin typeface="Calibri"/>
              </a:rPr>
              <a:t>You can manage your symptoms and they will keep returning</a:t>
            </a:r>
            <a:br/>
            <a:r>
              <a:rPr b="false" i="false" strike="noStrike" sz="1200" u="none">
                <a:solidFill>
                  <a:srgbClr val="FFFFFF"/>
                </a:solidFill>
                <a:latin typeface="Calibri"/>
              </a:rPr>
              <a:t>fluoxetine 20 milligram</a:t>
            </a:r>
            <a:br/>
            <a:r>
              <a:rPr b="false" i="false" strike="noStrike" sz="1200" u="none">
                <a:solidFill>
                  <a:srgbClr val="FFFFFF"/>
                </a:solidFill>
                <a:latin typeface="Calibri"/>
              </a:rPr>
              <a:t>fluoxetine buy</a:t>
            </a:r>
            <a:br/>
            <a:r>
              <a:rPr b="false" i="false" strike="noStrike" sz="1200" u="none">
                <a:solidFill>
                  <a:srgbClr val="FFFFFF"/>
                </a:solidFill>
                <a:latin typeface="Calibri"/>
              </a:rPr>
              <a:t>fluoxetine 5 mg tablets</a:t>
            </a:r>
            <a:br/>
            <a:r>
              <a:rPr b="false" i="false" strike="noStrike" sz="1200" u="none">
                <a:solidFill>
                  <a:srgbClr val="FFFFFF"/>
                </a:solidFill>
                <a:latin typeface="Calibri"/>
              </a:rPr>
              <a:t>fluoxetine 40 mg price</a:t>
            </a:r>
            <a:br/>
            <a:r>
              <a:rPr b="false" i="false" strike="noStrike" sz="1200" u="none">
                <a:solidFill>
                  <a:srgbClr val="FFFFFF"/>
                </a:solidFill>
                <a:latin typeface="Calibri"/>
              </a:rPr>
              <a:t>fluoxetine mg/kg</a:t>
            </a:r>
            <a:br/>
            <a:r>
              <a:rPr b="false" i="false" strike="noStrike" sz="1200" u="none">
                <a:solidFill>
                  <a:srgbClr val="FFFFFF"/>
                </a:solidFill>
                <a:latin typeface="Calibri"/>
              </a:rPr>
              <a:t>Head still pounding at bed, but feel asleep ok - woke at 6am and started chores - still full of energy</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fluoxetine 20 mg reviews</a:t>
            </a:r>
            <a:br/>
            <a:r>
              <a:rPr b="false" i="false" strike="noStrike" sz="1200" u="none">
                <a:solidFill>
                  <a:srgbClr val="FFFFFF"/>
                </a:solidFill>
                <a:latin typeface="Calibri"/>
              </a:rPr>
              <a:t>buy fluoxetine online canada</a:t>
            </a:r>
            <a:br/>
            <a:r>
              <a:rPr b="false" i="false" strike="noStrike" sz="1200" u="none">
                <a:solidFill>
                  <a:srgbClr val="FFFFFF"/>
                </a:solidFill>
                <a:latin typeface="Calibri"/>
              </a:rPr>
              <a:t>So here I am yet again trying another new med winging through all the side effects looking for the light at the end of the tunnle</a:t>
            </a:r>
            <a:br/>
            <a:r>
              <a:rPr b="false" i="false" strike="noStrike" sz="1200" u="none">
                <a:solidFill>
                  <a:srgbClr val="FFFFFF"/>
                </a:solidFill>
                <a:latin typeface="Calibri"/>
              </a:rPr>
              <a:t>fluoxetine 10 mg high</a:t>
            </a:r>
            <a:br/>
            <a:r>
              <a:rPr b="false" i="false" strike="noStrike" sz="1200" u="none">
                <a:solidFill>
                  <a:srgbClr val="FFFFFF"/>
                </a:solidFill>
                <a:latin typeface="Calibri"/>
              </a:rPr>
              <a:t>fluoxetine 20mg to 40mg</a:t>
            </a:r>
            <a:br/>
            <a:r>
              <a:rPr b="false" i="false" strike="noStrike" sz="1200" u="none">
                <a:solidFill>
                  <a:srgbClr val="FFFFFF"/>
                </a:solidFill>
                <a:latin typeface="Calibri"/>
              </a:rPr>
              <a:t>Bacterial antibiotic resistance is a significant problem in Richmond, Virginia, and throughout the United States</a:t>
            </a:r>
            <a:br/>
            <a:r>
              <a:rPr b="false" i="false" strike="noStrike" sz="1200" u="none">
                <a:solidFill>
                  <a:srgbClr val="FFFFFF"/>
                </a:solidFill>
                <a:latin typeface="Calibri"/>
              </a:rPr>
              <a:t>is 60 mg fluoxetine a high dose</a:t>
            </a:r>
            <a:br/>
            <a:r>
              <a:rPr b="false" i="false" strike="noStrike" sz="1200" u="none">
                <a:solidFill>
                  <a:srgbClr val="FFFFFF"/>
                </a:solidFill>
                <a:latin typeface="Calibri"/>
              </a:rPr>
              <a:t>fluoxetine 40 mg capsules</a:t>
            </a:r>
            <a:br/>
            <a:r>
              <a:rPr b="false" i="false" strike="noStrike" sz="1200" u="none">
                <a:solidFill>
                  <a:srgbClr val="FFFFFF"/>
                </a:solidFill>
                <a:latin typeface="Calibri"/>
              </a:rPr>
              <a:t>I was put on Lamictal and Seroquel at the same time..</a:t>
            </a:r>
            <a:br/>
            <a:r>
              <a:rPr b="false" i="false" strike="noStrike" sz="1200" u="none">
                <a:solidFill>
                  <a:srgbClr val="FFFFFF"/>
                </a:solidFill>
                <a:latin typeface="Calibri"/>
              </a:rPr>
              <a:t>fluoxetine mg dosage</a:t>
            </a:r>
            <a:br/>
            <a:r>
              <a:rPr b="false" i="false" strike="noStrike" sz="1200" u="none">
                <a:solidFill>
                  <a:srgbClr val="FFFFFF"/>
                </a:solidFill>
                <a:latin typeface="Calibri"/>
              </a:rPr>
              <a:t>fluoxetine 20</a:t>
            </a:r>
            <a:br/>
            <a:r>
              <a:rPr b="false" i="false" strike="noStrike" sz="1200" u="none">
                <a:solidFill>
                  <a:srgbClr val="FFFFFF"/>
                </a:solidFill>
                <a:latin typeface="Calibri"/>
              </a:rPr>
              <a:t>fluoxetine 40 mg capsules for dogs</a:t>
            </a:r>
            <a:br/>
            <a:r>
              <a:rPr b="false" i="false" strike="noStrike" sz="1200" u="none">
                <a:solidFill>
                  <a:srgbClr val="FFFFFF"/>
                </a:solidFill>
                <a:latin typeface="Calibri"/>
              </a:rPr>
              <a:t>order fluoxetine no prescription</a:t>
            </a:r>
            <a:br/>
            <a:r>
              <a:rPr b="false" i="false" strike="noStrike" sz="1200" u="none">
                <a:solidFill>
                  <a:srgbClr val="FFFFFF"/>
                </a:solidFill>
                <a:latin typeface="Calibri"/>
              </a:rPr>
              <a:t>20 mg fluoxetine high</a:t>
            </a:r>
            <a:br/>
            <a:r>
              <a:rPr b="false" i="false" strike="noStrike" sz="1200" u="none">
                <a:solidFill>
                  <a:srgbClr val="FFFFFF"/>
                </a:solidFill>
                <a:latin typeface="Calibri"/>
              </a:rPr>
              <a:t>20 mg fluoxetine for anxiety</a:t>
            </a:r>
            <a:br/>
            <a:r>
              <a:rPr b="false" i="false" strike="noStrike" sz="1200" u="none">
                <a:solidFill>
                  <a:srgbClr val="FFFFFF"/>
                </a:solidFill>
                <a:latin typeface="Calibri"/>
              </a:rPr>
              <a:t>purchase fluoxetine</a:t>
            </a:r>
            <a:br/>
            <a:r>
              <a:rPr b="false" i="false" strike="noStrike" sz="1200" u="none">
                <a:solidFill>
                  <a:srgbClr val="FFFFFF"/>
                </a:solidFill>
                <a:latin typeface="Calibri"/>
              </a:rPr>
              <a:t>fluoxetine 20 mg coupon</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fluoxetine 20 mg street price</a:t>
            </a:r>
            <a:br/>
            <a:r>
              <a:rPr b="false" i="false" strike="noStrike" sz="1200" u="none">
                <a:solidFill>
                  <a:srgbClr val="FFFFFF"/>
                </a:solidFill>
                <a:latin typeface="Calibri"/>
              </a:rPr>
              <a:t>fluoxetine 40</a:t>
            </a:r>
            <a:br/>
            <a:r>
              <a:rPr b="false" i="false" strike="noStrike" sz="1200" u="none">
                <a:solidFill>
                  <a:srgbClr val="FFFFFF"/>
                </a:solidFill>
                <a:latin typeface="Calibri"/>
              </a:rPr>
              <a:t>can fluoxetine hydrochloride 20 mg get you high</a:t>
            </a:r>
            <a:br/>
            <a:r>
              <a:rPr b="false" i="false" strike="noStrike" sz="1200" u="none">
                <a:solidFill>
                  <a:srgbClr val="FFFFFF"/>
                </a:solidFill>
                <a:latin typeface="Calibri"/>
              </a:rPr>
              <a:t>fluoxetine mg size</a:t>
            </a:r>
            <a:br/>
            <a:r>
              <a:rPr b="false" i="false" strike="noStrike" sz="1200" u="none">
                <a:solidFill>
                  <a:srgbClr val="FFFFFF"/>
                </a:solidFill>
                <a:latin typeface="Calibri"/>
              </a:rPr>
              <a:t>Bei der schwangeren Frau macht sich die Gonorrht Schmerzen beim Wasserlassen (Dysurie), Zervizitis, Salpingitis (Eileiter-Entzndung) und Bartholinitis (Entzndung der Bartholinischen Drse) bemerkbar</a:t>
            </a:r>
            <a:br/>
            <a:r>
              <a:rPr b="false" i="false" strike="noStrike" sz="1200" u="none">
                <a:solidFill>
                  <a:srgbClr val="FFFFFF"/>
                </a:solidFill>
                <a:latin typeface="Calibri"/>
              </a:rPr>
              <a:t>40 mg of fluoxetine</a:t>
            </a:r>
            <a:br/>
            <a:r>
              <a:rPr b="false" i="false" strike="noStrike" sz="1200" u="none">
                <a:solidFill>
                  <a:srgbClr val="FFFFFF"/>
                </a:solidFill>
                <a:latin typeface="Calibri"/>
              </a:rPr>
              <a:t>I also take Vitamin B, D, Fish oil and Flax seed</a:t>
            </a:r>
            <a:br/>
            <a:r>
              <a:rPr b="false" i="false" strike="noStrike" sz="1200" u="none">
                <a:solidFill>
                  <a:srgbClr val="FFFFFF"/>
                </a:solidFill>
                <a:latin typeface="Calibri"/>
              </a:rPr>
              <a:t>fluoxetine hcl 20 mg capsule brr</a:t>
            </a:r>
            <a:br/>
            <a:r>
              <a:rPr b="false" i="false" strike="noStrike" sz="1200" u="none">
                <a:solidFill>
                  <a:srgbClr val="FFFFFF"/>
                </a:solidFill>
                <a:latin typeface="Calibri"/>
              </a:rPr>
              <a:t>"Cookies" are small text files that may be placed on your computer when you visit a website or click on a URL</a:t>
            </a:r>
            <a:br/>
            <a:r>
              <a:rPr b="false" i="false" strike="noStrike" sz="1200" u="none">
                <a:solidFill>
                  <a:srgbClr val="FFFFFF"/>
                </a:solidFill>
                <a:latin typeface="Calibri"/>
              </a:rPr>
              <a:t>order fluoxetine online uk</a:t>
            </a:r>
            <a:br/>
            <a:r>
              <a:rPr b="false" i="false" strike="noStrike" sz="1200" u="none">
                <a:solidFill>
                  <a:srgbClr val="FFFFFF"/>
                </a:solidFill>
                <a:latin typeface="Calibri"/>
              </a:rPr>
              <a:t>buy online fluoxetine</a:t>
            </a:r>
            <a:br/>
            <a:r>
              <a:rPr b="false" i="false" strike="noStrike" sz="1200" u="none">
                <a:solidFill>
                  <a:srgbClr val="FFFFFF"/>
                </a:solidFill>
                <a:latin typeface="Calibri"/>
              </a:rPr>
              <a:t>He won't take anything orally because of his gums, won't even eat</a:t>
            </a:r>
            <a:br/>
            <a:r>
              <a:rPr b="false" i="false" strike="noStrike" sz="1200" u="none">
                <a:solidFill>
                  <a:srgbClr val="FFFFFF"/>
                </a:solidFill>
                <a:latin typeface="Calibri"/>
              </a:rPr>
              <a:t>fluoxetine online india</a:t>
            </a:r>
            <a:br/>
            <a:r>
              <a:rPr b="false" i="false" strike="noStrike" sz="1200" u="none">
                <a:solidFill>
                  <a:srgbClr val="FFFFFF"/>
                </a:solidFill>
                <a:latin typeface="Calibri"/>
              </a:rPr>
              <a:t>can you get high off fluoxetine 20 mg</a:t>
            </a:r>
            <a:br/>
            <a:r>
              <a:rPr b="false" i="false" strike="noStrike" sz="1200" u="none">
                <a:solidFill>
                  <a:srgbClr val="FFFFFF"/>
                </a:solidFill>
                <a:latin typeface="Calibri"/>
              </a:rPr>
              <a:t>60 mg fluoxetine daily</a:t>
            </a:r>
            <a:br/>
            <a:r>
              <a:rPr b="false" i="false" strike="noStrike" sz="1200" u="none">
                <a:solidFill>
                  <a:srgbClr val="FFFFFF"/>
                </a:solidFill>
                <a:latin typeface="Calibri"/>
              </a:rPr>
              <a:t>fluoxetine hcl 40 mg price</a:t>
            </a:r>
            <a:br/>
            <a:r>
              <a:rPr b="false" i="false" strike="noStrike" sz="1200" u="none">
                <a:solidFill>
                  <a:srgbClr val="FFFFFF"/>
                </a:solidFill>
                <a:latin typeface="Calibri"/>
              </a:rPr>
              <a:t>The hearing is closed and the judge sets a schedule to receive briefs from both sides over the next three weeks.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fluoxetine 20 mg tabletta</a:t>
            </a:r>
            <a:br/>
            <a:r>
              <a:rPr b="false" i="false" strike="noStrike" sz="1200" u="none">
                <a:solidFill>
                  <a:srgbClr val="FFFFFF"/>
                </a:solidFill>
                <a:latin typeface="Calibri"/>
              </a:rPr>
              <a:t>fluoxetine online pharmacy</a:t>
            </a:r>
            <a:br/>
            <a:r>
              <a:rPr b="false" i="false" strike="noStrike" sz="1200" u="none">
                <a:solidFill>
                  <a:srgbClr val="FFFFFF"/>
                </a:solidFill>
                <a:latin typeface="Calibri"/>
              </a:rPr>
              <a:t>online pharmacy fluoxetine</a:t>
            </a:r>
            <a:br/>
            <a:r>
              <a:rPr b="false" i="false" strike="noStrike" sz="1200" u="none">
                <a:solidFill>
                  <a:srgbClr val="FFFFFF"/>
                </a:solidFill>
                <a:latin typeface="Calibri"/>
              </a:rPr>
              <a:t>what is fluoxetine capsules 20mg used for</a:t>
            </a:r>
            <a:br/>
            <a:r>
              <a:rPr b="false" i="false" strike="noStrike" sz="1200" u="none">
                <a:solidFill>
                  <a:srgbClr val="FFFFFF"/>
                </a:solidFill>
                <a:latin typeface="Calibri"/>
              </a:rPr>
              <a:t>can you buy fluoxetine online</a:t>
            </a:r>
            <a:br/>
            <a:r>
              <a:rPr b="false" i="false" strike="noStrike" sz="1200" u="none">
                <a:solidFill>
                  <a:srgbClr val="FFFFFF"/>
                </a:solidFill>
                <a:latin typeface="Calibri"/>
              </a:rPr>
              <a:t>Cost of Differin is reduced with coupon, rebate, discount, on sale, promotion</a:t>
            </a:r>
            <a:br/>
            <a:r>
              <a:rPr b="false" i="false" strike="noStrike" sz="1200" u="none">
                <a:solidFill>
                  <a:srgbClr val="FFFFFF"/>
                </a:solidFill>
                <a:latin typeface="Calibri"/>
              </a:rPr>
              <a:t>teva fluoxetine 10mg tablets</a:t>
            </a:r>
            <a:br/>
            <a:r>
              <a:rPr b="false" i="false" strike="noStrike" sz="1200" u="none">
                <a:solidFill>
                  <a:srgbClr val="FFFFFF"/>
                </a:solidFill>
                <a:latin typeface="Calibri"/>
              </a:rPr>
              <a:t>Do concur with your doctor and follow his directions completely when you are taking Tetracycline.</a:t>
            </a:r>
            <a:br/>
            <a:r>
              <a:rPr b="false" i="false" strike="noStrike" sz="1200" u="none">
                <a:solidFill>
                  <a:srgbClr val="FFFFFF"/>
                </a:solidFill>
                <a:latin typeface="Calibri"/>
              </a:rPr>
              <a:t>fluoxetine hcl 20 mg cost</a:t>
            </a:r>
            <a:br/>
            <a:r>
              <a:rPr b="false" i="false" strike="noStrike" sz="1200" u="none">
                <a:solidFill>
                  <a:srgbClr val="FFFFFF"/>
                </a:solidFill>
                <a:latin typeface="Calibri"/>
              </a:rPr>
              <a:t>fluoxetine hcl 20 mg tablet</a:t>
            </a:r>
            <a:br/>
            <a:r>
              <a:rPr b="false" i="false" strike="noStrike" sz="1200" u="none">
                <a:solidFill>
                  <a:srgbClr val="FFFFFF"/>
                </a:solidFill>
                <a:latin typeface="Calibri"/>
              </a:rPr>
              <a:t>fluoxetine 20 mg uses</a:t>
            </a:r>
            <a:br/>
            <a:r>
              <a:rPr b="false" i="false" strike="noStrike" sz="1200" u="none">
                <a:solidFill>
                  <a:srgbClr val="FFFFFF"/>
                </a:solidFill>
                <a:latin typeface="Calibri"/>
              </a:rPr>
              <a:t>fluoxetine 40 mg cap nor</a:t>
            </a:r>
            <a:br/>
            <a:r>
              <a:rPr b="false" i="false" strike="noStrike" sz="1200" u="none">
                <a:solidFill>
                  <a:srgbClr val="FFFFFF"/>
                </a:solidFill>
                <a:latin typeface="Calibri"/>
              </a:rPr>
              <a:t>fluoxetine 20mg/5ml solution</a:t>
            </a:r>
            <a:br/>
            <a:r>
              <a:rPr b="false" i="false" strike="noStrike" sz="1200" u="none">
                <a:solidFill>
                  <a:srgbClr val="FFFFFF"/>
                </a:solidFill>
                <a:latin typeface="Calibri"/>
              </a:rPr>
              <a:t>The infection should readily oozefrom the hole made by the needle</a:t>
            </a:r>
            <a:br/>
            <a:r>
              <a:rPr b="false" i="false" strike="noStrike" sz="1200" u="none">
                <a:solidFill>
                  <a:srgbClr val="FFFFFF"/>
                </a:solidFill>
                <a:latin typeface="Calibri"/>
              </a:rPr>
              <a:t>where can i buy fluoxetine uk</a:t>
            </a:r>
            <a:br/>
            <a:r>
              <a:rPr b="false" i="false" strike="noStrike" sz="1200" u="none">
                <a:solidFill>
                  <a:srgbClr val="FFFFFF"/>
                </a:solidFill>
                <a:latin typeface="Calibri"/>
              </a:rPr>
              <a:t>buy fluoxetine uk</a:t>
            </a:r>
            <a:br/>
            <a:r>
              <a:rPr b="false" i="false" strike="noStrike" sz="1200" u="none">
                <a:solidFill>
                  <a:srgbClr val="FFFFFF"/>
                </a:solidFill>
                <a:latin typeface="Calibri"/>
              </a:rPr>
              <a:t>I quit using it because I wasn&amp;rsquo;t sure if I could use it with night creams and it was drying my skin so I stopped using it</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fluoxetine 80 mg</a:t>
            </a:r>
            <a:br/>
            <a:r>
              <a:rPr b="false" i="false" strike="noStrike" sz="1200" u="none">
                <a:solidFill>
                  <a:srgbClr val="FFFFFF"/>
                </a:solidFill>
                <a:latin typeface="Calibri"/>
              </a:rPr>
              <a:t>fluoxetine 40 mg for dogs</a:t>
            </a:r>
            <a:br/>
            <a:r>
              <a:rPr b="false" i="false" strike="noStrike" sz="1200" u="none">
                <a:solidFill>
                  <a:srgbClr val="FFFFFF"/>
                </a:solidFill>
                <a:latin typeface="Calibri"/>
              </a:rPr>
              <a:t>It sort of feels too complex and very broad for me</a:t>
            </a:r>
            <a:br/>
            <a:r>
              <a:rPr b="false" i="false" strike="noStrike" sz="1200" u="none">
                <a:solidFill>
                  <a:srgbClr val="FFFFFF"/>
                </a:solidFill>
                <a:latin typeface="Calibri"/>
              </a:rPr>
              <a:t>fluoxetine 20 mg tablet</a:t>
            </a:r>
            <a:br/>
            <a:r>
              <a:rPr b="false" i="false" strike="noStrike" sz="1200" u="none">
                <a:solidFill>
                  <a:srgbClr val="FFFFFF"/>
                </a:solidFill>
                <a:latin typeface="Calibri"/>
              </a:rPr>
              <a:t>going from 20mg to 40mg fluoxetine</a:t>
            </a:r>
            <a:br/>
            <a:r>
              <a:rPr b="false" i="false" strike="noStrike" sz="1200" u="none">
                <a:solidFill>
                  <a:srgbClr val="FFFFFF"/>
                </a:solidFill>
                <a:latin typeface="Calibri"/>
              </a:rPr>
              <a:t>Basically meaning because people have heard it doesn&amp;rsquo;t worj as well they believe it when they take it and it doesn&amp;rsquo;t</a:t>
            </a:r>
            <a:br/>
            <a:r>
              <a:rPr b="false" i="false" strike="noStrike" sz="1200" u="none">
                <a:solidFill>
                  <a:srgbClr val="FFFFFF"/>
                </a:solidFill>
                <a:latin typeface="Calibri"/>
              </a:rPr>
              <a:t>fluoxetine 20 mg for anxiety</a:t>
            </a:r>
            <a:br/>
            <a:r>
              <a:rPr b="false" i="false" strike="noStrike" sz="1200" u="none">
                <a:solidFill>
                  <a:srgbClr val="FFFFFF"/>
                </a:solidFill>
                <a:latin typeface="Calibri"/>
              </a:rPr>
              <a:t>fluoxetine 40 mg cost</a:t>
            </a:r>
            <a:br/>
            <a:r>
              <a:rPr b="false" i="false" strike="noStrike" sz="1200" u="none">
                <a:solidFill>
                  <a:srgbClr val="FFFFFF"/>
                </a:solidFill>
                <a:latin typeface="Calibri"/>
              </a:rPr>
              <a:t>20 mg fluoxetine reviews</a:t>
            </a:r>
            <a:br/>
            <a:r>
              <a:rPr b="false" i="false" strike="noStrike" sz="1200" u="none">
                <a:solidFill>
                  <a:srgbClr val="FFFFFF"/>
                </a:solidFill>
                <a:latin typeface="Calibri"/>
              </a:rPr>
              <a:t>This monograph only gives information about diclofenac gel (Voltaren) and liquid (Pennsaid) for osteoarthritis</a:t>
            </a:r>
            <a:br/>
            <a:r>
              <a:rPr b="false" i="false" strike="noStrike" sz="1200" u="none">
                <a:solidFill>
                  <a:srgbClr val="FFFFFF"/>
                </a:solidFill>
                <a:latin typeface="Calibri"/>
              </a:rPr>
              <a:t>fluoxetine hcl 20 mg dosage</a:t>
            </a:r>
            <a:br/>
            <a:r>
              <a:rPr b="false" i="false" strike="noStrike" sz="1200" u="none">
                <a:solidFill>
                  <a:srgbClr val="FFFFFF"/>
                </a:solidFill>
                <a:latin typeface="Calibri"/>
              </a:rPr>
              <a:t>can you get high off fluoxetine hcl 20 mg</a:t>
            </a:r>
            <a:br/>
            <a:r>
              <a:rPr b="false" i="false" strike="noStrike" sz="1200" u="none">
                <a:solidFill>
                  <a:srgbClr val="FFFFFF"/>
                </a:solidFill>
                <a:latin typeface="Calibri"/>
              </a:rPr>
              <a:t>fluoxetine hydrochloride capsules 20 mg for depression</a:t>
            </a:r>
            <a:br/>
            <a:r>
              <a:rPr b="false" i="false" strike="noStrike" sz="1200" u="none">
                <a:solidFill>
                  <a:srgbClr val="FFFFFF"/>
                </a:solidFill>
                <a:latin typeface="Calibri"/>
              </a:rPr>
              <a:t>Most of the literature concerning myelosuppression with methotrexate derives from the experience in patients with rheumatoid arthritis</a:t>
            </a:r>
            <a:br/>
            <a:r>
              <a:rPr b="false" i="false" strike="noStrike" sz="1200" u="none">
                <a:solidFill>
                  <a:srgbClr val="FFFFFF"/>
                </a:solidFill>
                <a:latin typeface="Calibri"/>
              </a:rPr>
              <a:t>fluoxetine mg to get high</a:t>
            </a:r>
            <a:br/>
            <a:r>
              <a:rPr b="false" i="false" strike="noStrike" sz="1200" u="none">
                <a:solidFill>
                  <a:srgbClr val="FFFFFF"/>
                </a:solidFill>
                <a:latin typeface="Calibri"/>
              </a:rPr>
              <a:t>fluoxetine hcl 40 mg capsules</a:t>
            </a:r>
            <a:br/>
            <a:r>
              <a:rPr b="false" i="false" strike="noStrike" sz="1200" u="none">
                <a:solidFill>
                  <a:srgbClr val="FFFFFF"/>
                </a:solidFill>
                <a:latin typeface="Calibri"/>
              </a:rPr>
              <a:t>Windows 7 it's replacement is also good but Windows 8 is dangerous There is a publicized back door Microsoft and it's partners have put in that controls what you can run on your computer</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60 mg fluoxetine per day</a:t>
            </a:r>
            <a:br/>
            <a:r>
              <a:rPr b="false" i="false" strike="noStrike" sz="1200" u="none">
                <a:solidFill>
                  <a:srgbClr val="FFFFFF"/>
                </a:solidFill>
                <a:latin typeface="Calibri"/>
              </a:rPr>
              <a:t>fluoxetine 15 mg dosage</a:t>
            </a:r>
            <a:br/>
            <a:r>
              <a:rPr b="false" i="false" strike="noStrike" sz="1200" u="none">
                <a:solidFill>
                  <a:srgbClr val="FFFFFF"/>
                </a:solidFill>
                <a:latin typeface="Calibri"/>
              </a:rPr>
              <a:t>I'm interested in this position loans i can get today Economic growth is too slow and unemployment too high to spur much inflation</a:t>
            </a:r>
            <a:br/>
            <a:r>
              <a:rPr b="false" i="false" strike="noStrike" sz="1200" u="none">
                <a:solidFill>
                  <a:srgbClr val="FFFFFF"/>
                </a:solidFill>
                <a:latin typeface="Calibri"/>
              </a:rPr>
              <a:t>fluoxetine 20 mg tablets</a:t>
            </a:r>
            <a:br/>
            <a:r>
              <a:rPr b="false" i="false" strike="noStrike" sz="1200" u="none">
                <a:solidFill>
                  <a:srgbClr val="FFFFFF"/>
                </a:solidFill>
                <a:latin typeface="Calibri"/>
              </a:rPr>
              <a:t>fluoxetine buy online india</a:t>
            </a:r>
            <a:br/>
            <a:r>
              <a:rPr b="false" i="false" strike="noStrike" sz="1200" u="none">
                <a:solidFill>
                  <a:srgbClr val="FFFFFF"/>
                </a:solidFill>
                <a:latin typeface="Calibri"/>
              </a:rPr>
              <a:t>buy fluoxetine online</a:t>
            </a:r>
            <a:br/>
            <a:r>
              <a:rPr b="false" i="false" strike="noStrike" sz="1200" u="none">
                <a:solidFill>
                  <a:srgbClr val="FFFFFF"/>
                </a:solidFill>
                <a:latin typeface="Calibri"/>
              </a:rPr>
              <a:t>fluoxetine 40 mg tablet</a:t>
            </a:r>
            <a:br/>
            <a:r>
              <a:rPr b="false" i="false" strike="noStrike" sz="1200" u="none">
                <a:solidFill>
                  <a:srgbClr val="FFFFFF"/>
                </a:solidFill>
                <a:latin typeface="Calibri"/>
              </a:rPr>
              <a:t>Skulle du m dligt p ngot stt eller f besvrliga biverkningar ska du vnda dig till en lkare fr underskning och eventuell behandling.</a:t>
            </a:r>
            <a:br/>
            <a:r>
              <a:rPr b="false" i="false" strike="noStrike" sz="1200" u="none">
                <a:solidFill>
                  <a:srgbClr val="FFFFFF"/>
                </a:solidFill>
                <a:latin typeface="Calibri"/>
              </a:rPr>
              <a:t>fluoxetine 10mg cap leg</a:t>
            </a:r>
            <a:br/>
            <a:r>
              <a:rPr b="false" i="false" strike="noStrike" sz="1200" u="none">
                <a:solidFill>
                  <a:srgbClr val="FFFFFF"/>
                </a:solidFill>
                <a:latin typeface="Calibri"/>
              </a:rPr>
              <a:t>fluoxetine 40mg daily</a:t>
            </a:r>
            <a:br/>
            <a:r>
              <a:rPr b="false" i="false" strike="noStrike" sz="1200" u="none">
                <a:solidFill>
                  <a:srgbClr val="FFFFFF"/>
                </a:solidFill>
                <a:latin typeface="Calibri"/>
              </a:rPr>
              <a:t>fluoxetine hcl 40 mg capsule</a:t>
            </a:r>
            <a:br/>
            <a:r>
              <a:rPr b="false" i="false" strike="noStrike" sz="1200" u="none">
                <a:solidFill>
                  <a:srgbClr val="FFFFFF"/>
                </a:solidFill>
                <a:latin typeface="Calibri"/>
              </a:rPr>
              <a:t>fluoxetine 10 mg price</a:t>
            </a:r>
            <a:br/>
            <a:r>
              <a:rPr b="false" i="false" strike="noStrike" sz="1200" u="none">
                <a:solidFill>
                  <a:srgbClr val="FFFFFF"/>
                </a:solidFill>
                <a:latin typeface="Calibri"/>
              </a:rPr>
              <a:t>One week of coconut oil and a few butt-soaks later, the rash was gone Other remedies have not worked, even after weeks of treatment</a:t>
            </a:r>
            <a:br/>
            <a:r>
              <a:rPr b="false" i="false" strike="noStrike" sz="1200" u="none">
                <a:solidFill>
                  <a:srgbClr val="FFFFFF"/>
                </a:solidFill>
                <a:latin typeface="Calibri"/>
              </a:rPr>
              <a:t>20mg fluoxetine during pregnancy</a:t>
            </a:r>
            <a:br/>
            <a:r>
              <a:rPr b="false" i="false" strike="noStrike" sz="1200" u="none">
                <a:solidFill>
                  <a:srgbClr val="FFFFFF"/>
                </a:solidFill>
                <a:latin typeface="Calibri"/>
              </a:rPr>
              <a:t>increasing fluoxetine from 20mg to 40mg</a:t>
            </a:r>
            <a:br/>
            <a:r>
              <a:rPr b="false" i="false" strike="noStrike" sz="1200" u="none">
                <a:solidFill>
                  <a:srgbClr val="FFFFFF"/>
                </a:solidFill>
                <a:latin typeface="Calibri"/>
              </a:rPr>
              <a:t>Depending on the level of risk, it may be appropriate to recommend no specific interventions, mosquito avoidance measures only, or mosquito avoidance measures plus chemoprophylaxis</a:t>
            </a:r>
            <a:br/>
            <a:r>
              <a:rPr b="false" i="false" strike="noStrike" sz="1200" u="none">
                <a:solidFill>
                  <a:srgbClr val="FFFFFF"/>
                </a:solidFill>
                <a:latin typeface="Calibri"/>
              </a:rPr>
              <a:t>fluoxetine hcl 10mg high</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Unfortunatley though my family forgot to tell me of the extreme tendancy towards twins when we announced we were trying so I didn't know I had such a good chance at twins</a:t>
            </a:r>
            <a:br/>
            <a:r>
              <a:rPr b="false" i="false" strike="noStrike" sz="1200" u="none">
                <a:solidFill>
                  <a:srgbClr val="FFFFFF"/>
                </a:solidFill>
                <a:latin typeface="Calibri"/>
              </a:rPr>
              <a:t>fluoxetine 10mg</a:t>
            </a:r>
            <a:br/>
            <a:r>
              <a:rPr b="false" i="false" strike="noStrike" sz="1200" u="none">
                <a:solidFill>
                  <a:srgbClr val="FFFFFF"/>
                </a:solidFill>
                <a:latin typeface="Calibri"/>
              </a:rPr>
              <a:t>I know he takes Xanax, sometimes adderal and that he also drinks excessively</a:t>
            </a:r>
            <a:br/>
            <a:r>
              <a:rPr b="false" i="false" strike="noStrike" sz="1200" u="none">
                <a:solidFill>
                  <a:srgbClr val="FFFFFF"/>
                </a:solidFill>
                <a:latin typeface="Calibri"/>
              </a:rPr>
              <a:t>fluoxetine order online</a:t>
            </a:r>
            <a:br/>
            <a:r>
              <a:rPr b="false" i="false" strike="noStrike" sz="1200" u="none">
                <a:solidFill>
                  <a:srgbClr val="FFFFFF"/>
                </a:solidFill>
                <a:latin typeface="Calibri"/>
              </a:rPr>
              <a:t>can you buy fluoxetine over the counter in spain</a:t>
            </a:r>
            <a:br/>
            <a:r>
              <a:rPr b="false" i="false" strike="noStrike" sz="1200" u="none">
                <a:solidFill>
                  <a:srgbClr val="FFFFFF"/>
                </a:solidFill>
                <a:latin typeface="Calibri"/>
              </a:rPr>
              <a:t>fluoxetine hcl 20 mg capsule picture</a:t>
            </a:r>
            <a:br/>
            <a:r>
              <a:rPr b="false" i="false" strike="noStrike" sz="1200" u="none">
                <a:solidFill>
                  <a:srgbClr val="FFFFFF"/>
                </a:solidFill>
                <a:latin typeface="Calibri"/>
              </a:rPr>
              <a:t>fluoxetine 40 mg capsules a107</a:t>
            </a:r>
            <a:br/>
            <a:r>
              <a:rPr b="false" i="false" strike="noStrike" sz="1200" u="none">
                <a:solidFill>
                  <a:srgbClr val="FFFFFF"/>
                </a:solidFill>
                <a:latin typeface="Calibri"/>
              </a:rPr>
              <a:t>fluoxetine 80 mg daily</a:t>
            </a:r>
            <a:br/>
            <a:r>
              <a:rPr b="false" i="false" strike="noStrike" sz="1200" u="none">
                <a:solidFill>
                  <a:srgbClr val="FFFFFF"/>
                </a:solidFill>
                <a:latin typeface="Calibri"/>
              </a:rPr>
              <a:t>Avoid having a light right above or behind you</a:t>
            </a:r>
            <a:br/>
            <a:r>
              <a:rPr b="false" i="false" strike="noStrike" sz="1200" u="none">
                <a:solidFill>
                  <a:srgbClr val="FFFFFF"/>
                </a:solidFill>
                <a:latin typeface="Calibri"/>
              </a:rPr>
              <a:t>fluoxetine 20 mg street value</a:t>
            </a:r>
            <a:br/>
            <a:r>
              <a:rPr b="false" i="false" strike="noStrike" sz="1200" u="none">
                <a:solidFill>
                  <a:srgbClr val="FFFFFF"/>
                </a:solidFill>
                <a:latin typeface="Calibri"/>
              </a:rPr>
              <a:t>fluoxetine hcl capsules 20mg</a:t>
            </a:r>
            <a:br/>
            <a:r>
              <a:rPr b="false" i="false" strike="noStrike" sz="1200" u="none">
                <a:solidFill>
                  <a:srgbClr val="FFFFFF"/>
                </a:solidFill>
                <a:latin typeface="Calibri"/>
              </a:rPr>
              <a:t>fluoxetine 20mg capsules information</a:t>
            </a:r>
            <a:br/>
            <a:r>
              <a:rPr b="false" i="false" strike="noStrike" sz="1200" u="none">
                <a:solidFill>
                  <a:srgbClr val="FFFFFF"/>
                </a:solidFill>
                <a:latin typeface="Calibri"/>
              </a:rPr>
              <a:t>fluoxetine hcl 20 mg capsule symptoms</a:t>
            </a:r>
            <a:br/>
            <a:r>
              <a:rPr b="false" i="false" strike="noStrike" sz="1200" u="none">
                <a:solidFill>
                  <a:srgbClr val="FFFFFF"/>
                </a:solidFill>
                <a:latin typeface="Calibri"/>
              </a:rPr>
              <a:t>Summer of 2012 Ilearned about IW sx and began the change to 3X day dosing, finishing in October</a:t>
            </a:r>
            <a:br/>
            <a:r>
              <a:rPr b="false" i="false" strike="noStrike" sz="1200" u="none">
                <a:solidFill>
                  <a:srgbClr val="FFFFFF"/>
                </a:solidFill>
                <a:latin typeface="Calibri"/>
              </a:rPr>
              <a:t>fluoxetine dosage 60 mg</a:t>
            </a:r>
            <a:br/>
            <a:r>
              <a:rPr b="false" i="false" strike="noStrike" sz="1200" u="none">
                <a:solidFill>
                  <a:srgbClr val="FFFFFF"/>
                </a:solidFill>
                <a:latin typeface="Calibri"/>
              </a:rPr>
              <a:t>fluoxetine 20mg capsules reviews</a:t>
            </a:r>
            <a:br/>
            <a:r>
              <a:rPr b="false" i="false" strike="noStrike" sz="1200" u="none">
                <a:solidFill>
                  <a:srgbClr val="FFFFFF"/>
                </a:solidFill>
                <a:latin typeface="Calibri"/>
              </a:rPr>
              <a:t>fluoxetine hcl 20 mg for anxiety</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glycolzuur; heb het idee dat het nu nog iets beter gaat.</a:t>
            </a:r>
            <a:br/>
            <a:r>
              <a:rPr b="false" i="false" strike="noStrike" sz="1200" u="none">
                <a:solidFill>
                  <a:srgbClr val="FFFFFF"/>
                </a:solidFill>
                <a:latin typeface="Calibri"/>
              </a:rPr>
              <a:t>fluoxetine hcl 40 mg</a:t>
            </a:r>
            <a:br/>
            <a:r>
              <a:rPr b="false" i="false" strike="noStrike" sz="1200" u="none">
                <a:solidFill>
                  <a:srgbClr val="FFFFFF"/>
                </a:solidFill>
                <a:latin typeface="Calibri"/>
              </a:rPr>
              <a:t>fluoxetine hcl 20 mg high</a:t>
            </a:r>
            <a:br/>
            <a:r>
              <a:rPr b="false" i="false" strike="noStrike" sz="1200" u="none">
                <a:solidFill>
                  <a:srgbClr val="FFFFFF"/>
                </a:solidFill>
                <a:latin typeface="Calibri"/>
              </a:rPr>
              <a:t>fluoxetine 40 mg capsules teva</a:t>
            </a:r>
            <a:br/>
            <a:r>
              <a:rPr b="false" i="false" strike="noStrike" sz="1200" u="none">
                <a:solidFill>
                  <a:srgbClr val="FFFFFF"/>
                </a:solidFill>
                <a:latin typeface="Calibri"/>
              </a:rPr>
              <a:t>fluoxetine 20 mg to get high</a:t>
            </a:r>
            <a:br/>
            <a:r>
              <a:rPr b="false" i="false" strike="noStrike" sz="1200" u="none">
                <a:solidFill>
                  <a:srgbClr val="FFFFFF"/>
                </a:solidFill>
                <a:latin typeface="Calibri"/>
              </a:rPr>
              <a:t>fluoxetine 20 mg dosage</a:t>
            </a:r>
            <a:br/>
            <a:r>
              <a:rPr b="false" i="false" strike="noStrike" sz="1200" u="none">
                <a:solidFill>
                  <a:srgbClr val="FFFFFF"/>
                </a:solidFill>
                <a:latin typeface="Calibri"/>
              </a:rPr>
              <a:t>fluoxetine buy online</a:t>
            </a:r>
            <a:br/>
            <a:r>
              <a:rPr b="false" i="false" strike="noStrike" sz="1200" u="none">
                <a:solidFill>
                  <a:srgbClr val="FFFFFF"/>
                </a:solidFill>
                <a:latin typeface="Calibri"/>
              </a:rPr>
              <a:t>Taking atenolol for anxiety can prevent these physical symptoms from providing positive feedback to the brain, thereby reducing the psychological symptoms in an indirect way.</a:t>
            </a:r>
            <a:br/>
            <a:r>
              <a:rPr b="false" i="false" strike="noStrike" sz="1200" u="none">
                <a:solidFill>
                  <a:srgbClr val="FFFFFF"/>
                </a:solidFill>
                <a:latin typeface="Calibri"/>
              </a:rPr>
              <a:t>bijwerkingen fluoxetine 30 mg</a:t>
            </a:r>
            <a:br/>
            <a:r>
              <a:rPr b="false" i="false" strike="noStrike" sz="1200" u="none">
                <a:solidFill>
                  <a:srgbClr val="FFFFFF"/>
                </a:solidFill>
                <a:latin typeface="Calibri"/>
              </a:rPr>
              <a:t>fluoxetine 10mg capsules</a:t>
            </a:r>
            <a:br/>
            <a:r>
              <a:rPr b="false" i="false" strike="noStrike" sz="1200" u="none">
                <a:solidFill>
                  <a:srgbClr val="FFFFFF"/>
                </a:solidFill>
                <a:latin typeface="Calibri"/>
              </a:rPr>
              <a:t>Paxil works really well really fast but as with any or most antidepressants there are disadvantages</a:t>
            </a:r>
            <a:br/>
            <a:r>
              <a:rPr b="false" i="false" strike="noStrike" sz="1200" u="none">
                <a:solidFill>
                  <a:srgbClr val="FFFFFF"/>
                </a:solidFill>
                <a:latin typeface="Calibri"/>
              </a:rPr>
              <a:t>how to come off 40 mg fluoxetine</a:t>
            </a:r>
            <a:br/>
            <a:r>
              <a:rPr b="false" i="false" strike="noStrike" sz="1200" u="none">
                <a:solidFill>
                  <a:srgbClr val="FFFFFF"/>
                </a:solidFill>
                <a:latin typeface="Calibri"/>
              </a:rPr>
              <a:t>fluoxetine 40 mg capsule</a:t>
            </a:r>
            <a:br/>
            <a:r>
              <a:rPr b="false" i="false" strike="noStrike" sz="1200" u="none">
                <a:solidFill>
                  <a:srgbClr val="FFFFFF"/>
                </a:solidFill>
                <a:latin typeface="Calibri"/>
              </a:rPr>
              <a:t>fluoxetine 30 mg capsules</a:t>
            </a:r>
            <a:br/>
            <a:r>
              <a:rPr b="false" i="false" strike="noStrike" sz="1200" u="none">
                <a:solidFill>
                  <a:srgbClr val="FFFFFF"/>
                </a:solidFill>
                <a:latin typeface="Calibri"/>
              </a:rPr>
              <a:t>fluoxetine 10 mg tablet picture</a:t>
            </a:r>
            <a:br/>
            <a:r>
              <a:rPr b="false" i="false" strike="noStrike" sz="1200" u="none">
                <a:solidFill>
                  <a:srgbClr val="FFFFFF"/>
                </a:solidFill>
                <a:latin typeface="Calibri"/>
              </a:rPr>
              <a:t>fluoxetine hcl 10 mg reviews</a:t>
            </a:r>
            <a:br/>
            <a:r>
              <a:rPr b="false" i="false" strike="noStrike" sz="1200" u="none">
                <a:solidFill>
                  <a:srgbClr val="FFFFFF"/>
                </a:solidFill>
                <a:latin typeface="Calibri"/>
              </a:rPr>
              <a:t>fluoxetine 30 mg tablets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fluoxetine 20 mg price in india</a:t>
            </a:r>
            <a:br/>
            <a:r>
              <a:rPr b="false" i="false" strike="noStrike" sz="1200" u="none">
                <a:solidFill>
                  <a:srgbClr val="FFFFFF"/>
                </a:solidFill>
                <a:latin typeface="Calibri"/>
              </a:rPr>
              <a:t>40 mg fluoxetine for anxiety</a:t>
            </a:r>
            <a:br/>
            <a:r>
              <a:rPr b="false" i="false" strike="noStrike" sz="1200" u="none">
                <a:solidFill>
                  <a:srgbClr val="FFFFFF"/>
                </a:solidFill>
                <a:latin typeface="Calibri"/>
              </a:rPr>
              <a:t>fluoxetine 40 mg tablets</a:t>
            </a:r>
            <a:br/>
            <a:r>
              <a:rPr b="false" i="false" strike="noStrike" sz="1200" u="none">
                <a:solidFill>
                  <a:srgbClr val="FFFFFF"/>
                </a:solidFill>
                <a:latin typeface="Calibri"/>
              </a:rPr>
              <a:t>Non-compliance to therapy with PROPECIA may also affect PSA test results.</a:t>
            </a:r>
            <a:br/>
            <a:r>
              <a:rPr b="false" i="false" strike="noStrike" sz="1200" u="none">
                <a:solidFill>
                  <a:srgbClr val="FFFFFF"/>
                </a:solidFill>
                <a:latin typeface="Calibri"/>
              </a:rPr>
              <a:t>fluoxetine 80 mg day</a:t>
            </a:r>
            <a:br/>
            <a:r>
              <a:rPr b="false" i="false" strike="noStrike" sz="1200" u="none">
                <a:solidFill>
                  <a:srgbClr val="FFFFFF"/>
                </a:solidFill>
                <a:latin typeface="Calibri"/>
              </a:rPr>
              <a:t>is 20mg fluoxetine a lot</a:t>
            </a:r>
            <a:br/>
            <a:r>
              <a:rPr b="false" i="false" strike="noStrike" sz="1200" u="none">
                <a:solidFill>
                  <a:srgbClr val="FFFFFF"/>
                </a:solidFill>
                <a:latin typeface="Calibri"/>
              </a:rPr>
              <a:t>fluoxetine 10mg uk</a:t>
            </a:r>
            <a:br/>
            <a:r>
              <a:rPr b="false" i="false" strike="noStrike" sz="1200" u="none">
                <a:solidFill>
                  <a:srgbClr val="FFFFFF"/>
                </a:solidFill>
                <a:latin typeface="Calibri"/>
              </a:rPr>
              <a:t>20 mg fluoxetine depression</a:t>
            </a:r>
            <a:br/>
            <a:r>
              <a:rPr b="false" i="false" strike="noStrike" sz="1200" u="none">
                <a:solidFill>
                  <a:srgbClr val="FFFFFF"/>
                </a:solidFill>
                <a:latin typeface="Calibri"/>
              </a:rPr>
              <a:t>fluoxetine 10 mg review</a:t>
            </a:r>
            <a:br/>
            <a:r>
              <a:rPr b="false" i="false" strike="noStrike" sz="1200" u="none">
                <a:solidFill>
                  <a:srgbClr val="FFFFFF"/>
                </a:solidFill>
                <a:latin typeface="Calibri"/>
              </a:rPr>
              <a:t>fluoxetine 20 mg price</a:t>
            </a:r>
            <a:br/>
            <a:r>
              <a:rPr b="false" i="false" strike="noStrike" sz="1200" u="none">
                <a:solidFill>
                  <a:srgbClr val="FFFFFF"/>
                </a:solidFill>
                <a:latin typeface="Calibri"/>
              </a:rPr>
              <a:t>fluoxetine 40 mg teva</a:t>
            </a:r>
            <a:br/>
            <a:r>
              <a:rPr b="false" i="false" strike="noStrike" sz="1200" u="none">
                <a:solidFill>
                  <a:srgbClr val="FFFFFF"/>
                </a:solidFill>
                <a:latin typeface="Calibri"/>
              </a:rPr>
              <a:t>fluoxetine 40 mg cap teva</a:t>
            </a:r>
            <a:br/>
            <a:r>
              <a:rPr b="false" i="false" strike="noStrike" sz="1200" u="none">
                <a:solidFill>
                  <a:srgbClr val="FFFFFF"/>
                </a:solidFill>
                <a:latin typeface="Calibri"/>
              </a:rPr>
              <a:t>buy fluoxetine online india</a:t>
            </a:r>
            <a:br/>
            <a:r>
              <a:rPr b="false" i="false" strike="noStrike" sz="1200" u="none">
                <a:solidFill>
                  <a:srgbClr val="FFFFFF"/>
                </a:solidFill>
                <a:latin typeface="Calibri"/>
              </a:rPr>
              <a:t>You don't want to upset the natural balance or it can cause problems</a:t>
            </a:r>
            <a:br/>
            <a:r>
              <a:rPr b="false" i="false" strike="noStrike" sz="1200" u="none">
                <a:solidFill>
                  <a:srgbClr val="FFFFFF"/>
                </a:solidFill>
                <a:latin typeface="Calibri"/>
              </a:rPr>
              <a:t>order fluoxetine online</a:t>
            </a:r>
            <a:br/>
            <a:r>
              <a:rPr b="false" i="false" strike="noStrike" sz="1200" u="none">
                <a:solidFill>
                  <a:srgbClr val="FFFFFF"/>
                </a:solidFill>
                <a:latin typeface="Calibri"/>
              </a:rPr>
              <a:t>effects of 80 mg fluoxetine</a:t>
            </a:r>
            <a:br/>
            <a:r>
              <a:rPr b="false" i="false" strike="noStrike" sz="1200" u="none">
                <a:solidFill>
                  <a:srgbClr val="FFFFFF"/>
                </a:solidFill>
                <a:latin typeface="Calibri"/>
              </a:rPr>
              <a:t>fluoxetine order</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Avoid unnecessary exposure to direct sunlight or UV lamps while undergoing treatment as it may increase the sensitivity of the skin.</a:t>
            </a:r>
            <a:br/>
            <a:r>
              <a:rPr b="false" i="false" strike="noStrike" sz="1200" u="none">
                <a:solidFill>
                  <a:srgbClr val="FFFFFF"/>
                </a:solidFill>
                <a:latin typeface="Calibri"/>
              </a:rPr>
              <a:t>how many mg of fluoxetine to get high</a:t>
            </a:r>
            <a:br/>
            <a:r>
              <a:rPr b="false" i="false" strike="noStrike" sz="1200" u="none">
                <a:solidFill>
                  <a:srgbClr val="FFFFFF"/>
                </a:solidFill>
                <a:latin typeface="Calibri"/>
              </a:rPr>
              <a:t>Adapalene Differin and tretinoin Retin A are vitamin A skin care cream</a:t>
            </a:r>
            <a:br/>
            <a:r>
              <a:rPr b="false" i="false" strike="noStrike" sz="1200" u="none">
                <a:solidFill>
                  <a:srgbClr val="FFFFFF"/>
                </a:solidFill>
                <a:latin typeface="Calibri"/>
              </a:rPr>
              <a:t>can you get high off of fluoxetine hydrochloride 20 mg</a:t>
            </a:r>
            <a:br/>
            <a:r>
              <a:rPr b="false" i="false" strike="noStrike" sz="1200" u="none">
                <a:solidFill>
                  <a:srgbClr val="FFFFFF"/>
                </a:solidFill>
                <a:latin typeface="Calibri"/>
              </a:rPr>
              <a:t>fluoxetine hcl 40 mg for dogs</a:t>
            </a:r>
            <a:br/>
            <a:r>
              <a:rPr b="false" i="false" strike="noStrike" sz="1200" u="none">
                <a:solidFill>
                  <a:srgbClr val="FFFFFF"/>
                </a:solidFill>
                <a:latin typeface="Calibri"/>
              </a:rPr>
              <a:t>How does someone die less than two hours after being cleared by a hospital to go home?</a:t>
            </a:r>
            <a:br/>
            <a:r>
              <a:rPr b="false" i="false" strike="noStrike" sz="1200" u="none">
                <a:solidFill>
                  <a:srgbClr val="FFFFFF"/>
                </a:solidFill>
                <a:latin typeface="Calibri"/>
              </a:rPr>
              <a:t>can you buy fluoxetine over the counter</a:t>
            </a:r>
            <a:br/>
            <a:r>
              <a:rPr b="false" i="false" strike="noStrike" sz="1200" u="none">
                <a:solidFill>
                  <a:srgbClr val="FFFFFF"/>
                </a:solidFill>
                <a:latin typeface="Calibri"/>
              </a:rPr>
              <a:t>He has a degree in Biology from The Tel-Aviv University (1975), carried research in botany and then graduated from the School of Pharmacy, Hebrew University of Jerusalem (1982)</a:t>
            </a:r>
            <a:br/>
            <a:r>
              <a:rPr b="false" i="false" strike="noStrike" sz="1200" u="none">
                <a:solidFill>
                  <a:srgbClr val="FFFFFF"/>
                </a:solidFill>
                <a:latin typeface="Calibri"/>
              </a:rPr>
              <a:t>fluoxetine dosage 5 mg</a:t>
            </a:r>
            <a:br/>
            <a:r>
              <a:rPr b="false" i="false" strike="noStrike" sz="1200" u="none">
                <a:solidFill>
                  <a:srgbClr val="FFFFFF"/>
                </a:solidFill>
                <a:latin typeface="Calibri"/>
              </a:rPr>
              <a:t>can you drink alcohol on fluoxetine 20 mg</a:t>
            </a:r>
            <a:br/>
            <a:r>
              <a:rPr b="false" i="false" strike="noStrike" sz="1200" u="none">
                <a:solidFill>
                  <a:srgbClr val="FFFFFF"/>
                </a:solidFill>
                <a:latin typeface="Calibri"/>
              </a:rPr>
              <a:t>I felt everyone was watching me</a:t>
            </a:r>
            <a:br/>
            <a:r>
              <a:rPr b="false" i="false" strike="noStrike" sz="1200" u="none">
                <a:solidFill>
                  <a:srgbClr val="FFFFFF"/>
                </a:solidFill>
                <a:latin typeface="Calibri"/>
              </a:rPr>
              <a:t>fluoxetine 10mg tablets uk</a:t>
            </a:r>
            <a:br/>
            <a:r>
              <a:rPr b="false" i="false" strike="noStrike" sz="1200" u="none">
                <a:solidFill>
                  <a:srgbClr val="FFFFFF"/>
                </a:solidFill>
                <a:latin typeface="Calibri"/>
              </a:rPr>
              <a:t>Abnormally excited mood seizures tics hives rash swelling of the eyes</a:t>
            </a:r>
            <a:br/>
            <a:r>
              <a:rPr b="false" i="false" strike="noStrike" sz="1200" u="none">
                <a:solidFill>
                  <a:srgbClr val="FFFFFF"/>
                </a:solidFill>
                <a:latin typeface="Calibri"/>
              </a:rPr>
              <a:t>40 mg fluoxetine forum</a:t>
            </a:r>
            <a:br/>
            <a:r>
              <a:rPr b="false" i="false" strike="noStrike" sz="1200" u="none">
                <a:solidFill>
                  <a:srgbClr val="FFFFFF"/>
                </a:solidFill>
                <a:latin typeface="Calibri"/>
              </a:rPr>
              <a:t>fluoxetine 20mg capsules weight loss</a:t>
            </a:r>
            <a:br/>
            <a:r>
              <a:rPr b="false" i="false" strike="noStrike" sz="1200" u="none">
                <a:solidFill>
                  <a:srgbClr val="FFFFFF"/>
                </a:solidFill>
                <a:latin typeface="Calibri"/>
              </a:rPr>
              <a:t>fluoxetine hcl 10 mg for dogs</a:t>
            </a:r>
            <a:br/>
            <a:r>
              <a:rPr b="false" i="false" strike="noStrike" sz="1200" u="none">
                <a:solidFill>
                  <a:srgbClr val="FFFFFF"/>
                </a:solidFill>
                <a:latin typeface="Calibri"/>
              </a:rPr>
              <a:t>fluoxetine 40 mg</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fluoxetine buy online uk</a:t>
            </a:r>
            <a:br/>
            <a:r>
              <a:rPr b="false" i="false" strike="noStrike" sz="1200" u="none">
                <a:solidFill>
                  <a:srgbClr val="FFFFFF"/>
                </a:solidFill>
                <a:latin typeface="Calibri"/>
              </a:rPr>
              <a:t>is 40mg of fluoxetine too much</a:t>
            </a:r>
            <a:br/>
            <a:r>
              <a:rPr b="false" i="false" strike="noStrike" sz="1200" u="none">
                <a:solidFill>
                  <a:srgbClr val="FFFFFF"/>
                </a:solidFill>
                <a:latin typeface="Calibri"/>
              </a:rPr>
              <a:t>The pharmacy lady told me they only have Isotrex gel 0.5%, but i needed 0.025% gel</a:t>
            </a:r>
            <a:br/>
            <a:r>
              <a:rPr b="false" i="false" strike="noStrike" sz="1200" u="none">
                <a:solidFill>
                  <a:srgbClr val="FFFFFF"/>
                </a:solidFill>
                <a:latin typeface="Calibri"/>
              </a:rPr>
              <a:t>how to wean off 40 mg fluoxetine</a:t>
            </a:r>
            <a:br/>
            <a:r>
              <a:rPr b="false" i="false" strike="noStrike" sz="1200" u="none">
                <a:solidFill>
                  <a:srgbClr val="FFFFFF"/>
                </a:solidFill>
                <a:latin typeface="Calibri"/>
              </a:rPr>
              <a:t>Only your doctor can recommend changing your medication</a:t>
            </a:r>
            <a:br/>
            <a:r>
              <a:rPr b="false" i="false" strike="noStrike" sz="1200" u="none">
                <a:solidFill>
                  <a:srgbClr val="FFFFFF"/>
                </a:solidFill>
                <a:latin typeface="Calibri"/>
              </a:rPr>
              <a:t>60 mg fluoxetine not working</a:t>
            </a:r>
            <a:br/>
            <a:r>
              <a:rPr b="false" i="false" strike="noStrike" sz="1200" u="none">
                <a:solidFill>
                  <a:srgbClr val="FFFFFF"/>
                </a:solidFill>
                <a:latin typeface="Calibri"/>
              </a:rPr>
              <a:t>buy fluoxetine online no prescription</a:t>
            </a:r>
            <a:br/>
            <a:r>
              <a:rPr b="false" i="false" strike="noStrike" sz="1200" u="none">
                <a:solidFill>
                  <a:srgbClr val="FFFFFF"/>
                </a:solidFill>
                <a:latin typeface="Calibri"/>
              </a:rPr>
              <a:t>I was met with some resistance, but when the clerk looked it up - it was there</a:t>
            </a:r>
            <a:br/>
            <a:r>
              <a:rPr b="false" i="false" strike="noStrike" sz="1200" u="none">
                <a:solidFill>
                  <a:srgbClr val="FFFFFF"/>
                </a:solidFill>
                <a:latin typeface="Calibri"/>
              </a:rPr>
              <a:t>fluoxetine 10mg tablets</a:t>
            </a:r>
            <a:br/>
            <a:r>
              <a:rPr b="false" i="false" strike="noStrike" sz="1200" u="none">
                <a:solidFill>
                  <a:srgbClr val="FFFFFF"/>
                </a:solidFill>
                <a:latin typeface="Calibri"/>
              </a:rPr>
              <a:t>fluoxetine dosage 80 mg</a:t>
            </a:r>
            <a:br/>
            <a:r>
              <a:rPr b="false" i="false" strike="noStrike" sz="1200" u="none">
                <a:solidFill>
                  <a:srgbClr val="FFFFFF"/>
                </a:solidFill>
                <a:latin typeface="Calibri"/>
              </a:rPr>
              <a:t>fluoxetine 5 mg day</a:t>
            </a:r>
            <a:br/>
            <a:r>
              <a:rPr b="false" i="false" strike="noStrike" sz="1200" u="none">
                <a:solidFill>
                  <a:srgbClr val="FFFFFF"/>
                </a:solidFill>
                <a:latin typeface="Calibri"/>
              </a:rPr>
              <a:t>fluoxetine hcl 20 mg reviews</a:t>
            </a:r>
            <a:br/>
            <a:r>
              <a:rPr b="false" i="false" strike="noStrike" sz="1200" u="none">
                <a:solidFill>
                  <a:srgbClr val="FFFFFF"/>
                </a:solidFill>
                <a:latin typeface="Calibri"/>
              </a:rPr>
              <a:t>40 mg of fluoxetine weight loss</a:t>
            </a:r>
            <a:br/>
            <a:r>
              <a:rPr b="false" i="false" strike="noStrike" sz="1200" u="none">
                <a:solidFill>
                  <a:srgbClr val="FFFFFF"/>
                </a:solidFill>
                <a:latin typeface="Calibri"/>
              </a:rPr>
              <a:t>fluoxetine 20 mg tabletki</a:t>
            </a:r>
            <a:br/>
            <a:r>
              <a:rPr b="false" i="false" strike="noStrike" sz="1200" u="none">
                <a:solidFill>
                  <a:srgbClr val="FFFFFF"/>
                </a:solidFill>
                <a:latin typeface="Calibri"/>
              </a:rPr>
              <a:t>fluoxetine hcl 40 mg high</a:t>
            </a:r>
            <a:br/>
            <a:r>
              <a:rPr b="false" i="false" strike="noStrike" sz="1200" u="none">
                <a:solidFill>
                  <a:srgbClr val="FFFFFF"/>
                </a:solidFill>
                <a:latin typeface="Calibri"/>
              </a:rPr>
              <a:t>buy fluoxetine online no prescription uk</a:t>
            </a:r>
            <a:br/>
            <a:r>
              <a:rPr b="false" i="false" strike="noStrike" sz="1200" u="none">
                <a:solidFill>
                  <a:srgbClr val="FFFFFF"/>
                </a:solidFill>
                <a:latin typeface="Calibri"/>
              </a:rPr>
              <a:t>fluoxetine capsules usp 40 mg</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I've been on the depo injection for nearly 5 and half years.</a:t>
            </a:r>
            <a:br/>
            <a:r>
              <a:rPr b="false" i="false" strike="noStrike" sz="1200" u="none">
                <a:solidFill>
                  <a:srgbClr val="FFFFFF"/>
                </a:solidFill>
                <a:latin typeface="Calibri"/>
              </a:rPr>
              <a:t>fluoxetine 5 mg</a:t>
            </a:r>
            <a:br/>
            <a:r>
              <a:rPr b="false" i="false" strike="noStrike" sz="1200" u="none">
                <a:solidFill>
                  <a:srgbClr val="FFFFFF"/>
                </a:solidFill>
                <a:latin typeface="Calibri"/>
              </a:rPr>
              <a:t>He understands building out the business but also the product, strategy, vision."</a:t>
            </a:r>
            <a:br/>
            <a:r>
              <a:rPr b="false" i="false" strike="noStrike" sz="1200" u="none">
                <a:solidFill>
                  <a:srgbClr val="FFFFFF"/>
                </a:solidFill>
                <a:latin typeface="Calibri"/>
              </a:rPr>
              <a:t>fluoxetine hcl 20 mg street value</a:t>
            </a:r>
            <a:br/>
            <a:r>
              <a:rPr b="false" i="false" strike="noStrike" sz="1200" u="none">
                <a:solidFill>
                  <a:srgbClr val="FFFFFF"/>
                </a:solidFill>
                <a:latin typeface="Calibri"/>
              </a:rPr>
              <a:t>can you take 80 mg of fluoxetine</a:t>
            </a:r>
            <a:br/>
            <a:r>
              <a:rPr b="false" i="false" strike="noStrike" sz="1200" u="none">
                <a:solidFill>
                  <a:srgbClr val="FFFFFF"/>
                </a:solidFill>
                <a:latin typeface="Calibri"/>
              </a:rPr>
              <a:t>fluoxetine hcl 80 mg</a:t>
            </a:r>
            <a:br/>
            <a:r>
              <a:rPr b="false" i="false" strike="noStrike" sz="1200" u="none">
                <a:solidFill>
                  <a:srgbClr val="FFFFFF"/>
                </a:solidFill>
                <a:latin typeface="Calibri"/>
              </a:rPr>
              <a:t>Reducing cholesterol helps prevent heart attacks and strokes</a:t>
            </a:r>
            <a:br/>
            <a:r>
              <a:rPr b="false" i="false" strike="noStrike" sz="1200" u="none">
                <a:solidFill>
                  <a:srgbClr val="FFFFFF"/>
                </a:solidFill>
                <a:latin typeface="Calibri"/>
              </a:rPr>
              <a:t>buy fluoxetine online australia</a:t>
            </a:r>
            <a:br/>
            <a:r>
              <a:rPr b="false" i="false" strike="noStrike" sz="1200" u="none">
                <a:solidFill>
                  <a:srgbClr val="FFFFFF"/>
                </a:solidFill>
                <a:latin typeface="Calibri"/>
              </a:rPr>
              <a:t>fluoxetine 10 mg informacion en espanol</a:t>
            </a:r>
            <a:br/>
            <a:r>
              <a:rPr b="false" i="false" strike="noStrike" sz="1200" u="none">
                <a:solidFill>
                  <a:srgbClr val="FFFFFF"/>
                </a:solidFill>
                <a:latin typeface="Calibri"/>
              </a:rPr>
              <a:t>fluoxetine 20 mg</a:t>
            </a:r>
            <a:br/>
            <a:r>
              <a:rPr b="false" i="false" strike="noStrike" sz="1200" u="none">
                <a:solidFill>
                  <a:srgbClr val="FFFFFF"/>
                </a:solidFill>
                <a:latin typeface="Calibri"/>
              </a:rPr>
              <a:t>I had a cold on Halloween of &amp;rdquo;91 and some fool takes a picture of me mid-sneeze and now I&amp;rsquo;ve got to deal with a bunch of lawsuits</a:t>
            </a:r>
            <a:br/>
            <a:r>
              <a:rPr b="false" i="false" strike="noStrike" sz="1200" u="none">
                <a:solidFill>
                  <a:srgbClr val="FFFFFF"/>
                </a:solidFill>
                <a:latin typeface="Calibri"/>
              </a:rPr>
              <a:t>fluoxetine 10 mg for cats</a:t>
            </a:r>
            <a:br/>
            <a:r>
              <a:rPr b="false" i="false" strike="noStrike" sz="1200" u="none">
                <a:solidFill>
                  <a:srgbClr val="FFFFFF"/>
                </a:solidFill>
                <a:latin typeface="Calibri"/>
              </a:rPr>
              <a:t>fluoxetine 10 mg tab teva</a:t>
            </a:r>
            <a:br/>
            <a:r>
              <a:rPr b="false" i="false" strike="noStrike" sz="1200" u="none">
                <a:solidFill>
                  <a:srgbClr val="FFFFFF"/>
                </a:solidFill>
                <a:latin typeface="Calibri"/>
              </a:rPr>
              <a:t>Allegra Pharmacy Antihistamine Amoxicillin Treats What Ramipril Heart Rate Tablets Cephalexin 250 Mg Side Effects</a:t>
            </a:r>
            <a:br/>
            <a:r>
              <a:rPr b="false" i="false" strike="noStrike" sz="1200" u="none">
                <a:solidFill>
                  <a:srgbClr val="FFFFFF"/>
                </a:solidFill>
                <a:latin typeface="Calibri"/>
              </a:rPr>
              <a:t>can you get high off fluoxetine hcl 40 mg</a:t>
            </a:r>
            <a:br/>
            <a:r>
              <a:rPr b="false" i="false" strike="noStrike" sz="1200" u="none">
                <a:solidFill>
                  <a:srgbClr val="FFFFFF"/>
                </a:solidFill>
                <a:latin typeface="Calibri"/>
              </a:rPr>
              <a:t>The tablet will dissolve in a few seconds and can be swallowed with saliva.</a:t>
            </a:r>
            <a:br/>
            <a:r>
              <a:rPr b="false" i="false" strike="noStrike" sz="1200" u="none">
                <a:solidFill>
                  <a:srgbClr val="FFFFFF"/>
                </a:solidFill>
                <a:latin typeface="Calibri"/>
              </a:rPr>
              <a:t>20 mg fluoxetine every other day</a:t>
            </a:r>
            <a:b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fluoxetine online cheap</a:t>
            </a:r>
            <a:br/>
            <a:r>
              <a:rPr b="false" i="false" strike="noStrike" sz="1200" u="none">
                <a:solidFill>
                  <a:srgbClr val="FFFFFF"/>
                </a:solidFill>
                <a:latin typeface="Calibri"/>
              </a:rPr>
              <a:t>In these patients with acute hepatotoxicity, DILANTIN should be immediately discontinued and not re-administered.</a:t>
            </a:r>
            <a:br/>
            <a:r>
              <a:rPr b="false" i="false" strike="noStrike" sz="1200" u="none">
                <a:solidFill>
                  <a:srgbClr val="FFFFFF"/>
                </a:solidFill>
                <a:latin typeface="Calibri"/>
              </a:rPr>
              <a:t>buy fluoxetine no prescription</a:t>
            </a:r>
            <a:br/>
            <a:r>
              <a:rPr b="false" i="false" strike="noStrike" sz="1200" u="none">
                <a:solidFill>
                  <a:srgbClr val="FFFFFF"/>
                </a:solidFill>
                <a:latin typeface="Calibri"/>
              </a:rPr>
              <a:t>(ariane inden) Heb een scrub en reiniging mee genomen maar zie geen verbetering</a:t>
            </a:r>
            <a:br/>
            <a:r>
              <a:rPr b="false" i="false" strike="noStrike" sz="1200" u="none">
                <a:solidFill>
                  <a:srgbClr val="FFFFFF"/>
                </a:solidFill>
                <a:latin typeface="Calibri"/>
              </a:rPr>
              <a:t>fluoxetine 40 mg weight loss</a:t>
            </a:r>
            <a:br/>
            <a:r>
              <a:rPr b="false" i="false" strike="noStrike" sz="1200" u="none">
                <a:solidFill>
                  <a:srgbClr val="FFFFFF"/>
                </a:solidFill>
                <a:latin typeface="Calibri"/>
              </a:rPr>
              <a:t>For example when I need to see an ENT to get my tonsils out last year it was a 6 month wait, but when my Dad need to see a Urologist for prostate cancer he had an appointment within 3 weeks.</a:t>
            </a:r>
            <a:br/>
            <a:r>
              <a:rPr b="false" i="false" strike="noStrike" sz="1200" u="none">
                <a:solidFill>
                  <a:srgbClr val="FFFFFF"/>
                </a:solidFill>
                <a:latin typeface="Calibri"/>
              </a:rPr>
              <a:t>fluoxetine 40 mg dose</a:t>
            </a:r>
            <a:br/>
            <a:r>
              <a:rPr b="false" i="false" strike="noStrike" sz="1200" u="none">
                <a:solidFill>
                  <a:srgbClr val="FFFFFF"/>
                </a:solidFill>
                <a:latin typeface="Calibri"/>
              </a:rPr>
              <a:t>20mg fluoxetine</a:t>
            </a:r>
            <a:br/>
            <a:r>
              <a:rPr b="false" i="false" strike="noStrike" sz="1200" u="none">
                <a:solidFill>
                  <a:srgbClr val="FFFFFF"/>
                </a:solidFill>
                <a:latin typeface="Calibri"/>
              </a:rPr>
              <a:t>I seem to be tolerating the new med OK thanks - 3rd dose today so early days</a:t>
            </a:r>
            <a:br/>
            <a:r>
              <a:rPr b="false" i="false" strike="noStrike" sz="1200" u="none">
                <a:solidFill>
                  <a:srgbClr val="FFFFFF"/>
                </a:solidFill>
                <a:latin typeface="Calibri"/>
              </a:rPr>
              <a:t>can you buy fluoxetine over the counter in uk</a:t>
            </a:r>
            <a:br/>
            <a:r>
              <a:rPr b="false" i="false" strike="noStrike" sz="1200" u="none">
                <a:solidFill>
                  <a:srgbClr val="FFFFFF"/>
                </a:solidFill>
                <a:latin typeface="Calibri"/>
              </a:rPr>
              <a:t>fluoxetine 30 mg reviews</a:t>
            </a:r>
            <a:br/>
            <a:r>
              <a:rPr b="false" i="false" strike="noStrike" sz="1200" u="none">
                <a:solidFill>
                  <a:srgbClr val="FFFFFF"/>
                </a:solidFill>
                <a:latin typeface="Calibri"/>
              </a:rPr>
              <a:t>60 mg fluoxetine dose</a:t>
            </a:r>
            <a:br/>
            <a:r>
              <a:rPr b="false" i="false" strike="noStrike" sz="1200" u="none">
                <a:solidFill>
                  <a:srgbClr val="FFFFFF"/>
                </a:solidFill>
                <a:latin typeface="Calibri"/>
              </a:rPr>
              <a:t>80 mg fluoxetine ocd</a:t>
            </a:r>
            <a:br/>
            <a:r>
              <a:rPr b="false" i="false" strike="noStrike" sz="1200" u="none">
                <a:solidFill>
                  <a:srgbClr val="FFFFFF"/>
                </a:solidFill>
                <a:latin typeface="Calibri"/>
              </a:rPr>
              <a:t>fluoxetine 10 mg get you high</a:t>
            </a:r>
            <a:br/>
            <a:r>
              <a:rPr b="false" i="false" strike="noStrike" sz="1200" u="none">
                <a:solidFill>
                  <a:srgbClr val="FFFFFF"/>
                </a:solidFill>
                <a:latin typeface="Calibri"/>
              </a:rPr>
              <a:t>fluoxetine 20 mg cost</a:t>
            </a:r>
            <a:br/>
            <a:r>
              <a:rPr b="false" i="false" strike="noStrike" sz="1200" u="none">
                <a:solidFill>
                  <a:srgbClr val="FFFFFF"/>
                </a:solidFill>
                <a:latin typeface="Calibri"/>
              </a:rPr>
              <a:t>cheap fluoxetine online</a:t>
            </a:r>
            <a:br/>
            <a:r>
              <a:rPr b="false" i="false" strike="noStrike" sz="1200" u="none">
                <a:solidFill>
                  <a:srgbClr val="FFFFFF"/>
                </a:solidFill>
                <a:latin typeface="Calibri"/>
              </a:rPr>
              <a:t>Whenever I take any medication for anything, even an asparin or an antihistamine I get bad side effects worse than the problem</a:t>
            </a:r>
            <a:b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fluoxetine 40 mg cap</a:t>
            </a:r>
            <a:br/>
            <a:r>
              <a:rPr b="false" i="false" strike="noStrike" sz="1200" u="none">
                <a:solidFill>
                  <a:srgbClr val="FFFFFF"/>
                </a:solidFill>
                <a:latin typeface="Calibri"/>
              </a:rPr>
              <a:t>fluoxetine 40mg</a:t>
            </a:r>
            <a:br/>
            <a:r>
              <a:rPr b="false" i="false" strike="noStrike" sz="1200" u="none">
                <a:solidFill>
                  <a:srgbClr val="FFFFFF"/>
                </a:solidFill>
                <a:latin typeface="Calibri"/>
              </a:rPr>
              <a:t>fluoxetine hcl 30 mg</a:t>
            </a:r>
            <a:br/>
            <a:r>
              <a:rPr b="false" i="false" strike="noStrike" sz="1200" u="none">
                <a:solidFill>
                  <a:srgbClr val="FFFFFF"/>
                </a:solidFill>
                <a:latin typeface="Calibri"/>
              </a:rPr>
              <a:t>I am not quite sure how this system works</a:t>
            </a:r>
            <a:br/>
            <a:r>
              <a:rPr b="false" i="false" strike="noStrike" sz="1200" u="none">
                <a:solidFill>
                  <a:srgbClr val="FFFFFF"/>
                </a:solidFill>
                <a:latin typeface="Calibri"/>
              </a:rPr>
              <a:t>fluoxetine 20 mg every other day</a:t>
            </a:r>
            <a:br/>
            <a:r>
              <a:rPr b="false" i="false" strike="noStrike" sz="1200" u="none">
                <a:solidFill>
                  <a:srgbClr val="FFFFFF"/>
                </a:solidFill>
                <a:latin typeface="Calibri"/>
              </a:rPr>
              <a:t>Ive taken four NP NO PROBLEM&amp;rdquo;FOR TRAUMA</a:t>
            </a:r>
            <a:br/>
            <a:r>
              <a:rPr b="false" i="false" strike="noStrike" sz="1200" u="none">
                <a:solidFill>
                  <a:srgbClr val="FFFFFF"/>
                </a:solidFill>
                <a:latin typeface="Calibri"/>
              </a:rPr>
              <a:t>fluoxetine hcl 20 mg price</a:t>
            </a:r>
            <a:br/>
            <a:r>
              <a:rPr b="false" i="false" strike="noStrike" sz="1200" u="none">
                <a:solidFill>
                  <a:srgbClr val="FFFFFF"/>
                </a:solidFill>
                <a:latin typeface="Calibri"/>
              </a:rPr>
              <a:t>fluoxetine hcl oral capsule 20 mg</a:t>
            </a:r>
            <a:br/>
            <a:r>
              <a:rPr b="false" i="false" strike="noStrike" sz="1200" u="none">
                <a:solidFill>
                  <a:srgbClr val="FFFFFF"/>
                </a:solidFill>
                <a:latin typeface="Calibri"/>
              </a:rPr>
              <a:t>fluoxetine 10 mg en espanol</a:t>
            </a:r>
            <a:br/>
            <a:r>
              <a:rPr b="false" i="false" strike="noStrike" sz="1200" u="none">
                <a:solidFill>
                  <a:srgbClr val="FFFFFF"/>
                </a:solidFill>
                <a:latin typeface="Calibri"/>
              </a:rPr>
              <a:t>fluoxetine online no prescription uk</a:t>
            </a:r>
            <a:br/>
            <a:r>
              <a:rPr b="false" i="false" strike="noStrike" sz="1200" u="none">
                <a:solidFill>
                  <a:srgbClr val="FFFFFF"/>
                </a:solidFill>
                <a:latin typeface="Calibri"/>
              </a:rPr>
              <a:t>Dirks montelukast half life a leer el</a:t>
            </a:r>
            <a:br/>
            <a:r>
              <a:rPr b="false" i="false" strike="noStrike" sz="1200" u="none">
                <a:solidFill>
                  <a:srgbClr val="FFFFFF"/>
                </a:solidFill>
                <a:latin typeface="Calibri"/>
              </a:rPr>
              <a:t>is 20mg a high dose of fluoxetine</a:t>
            </a:r>
            <a:br/>
            <a:r>
              <a:rPr b="false" i="false" strike="noStrike" sz="1200" u="none">
                <a:solidFill>
                  <a:srgbClr val="FFFFFF"/>
                </a:solidFill>
                <a:latin typeface="Calibri"/>
              </a:rPr>
              <a:t>fluoxetine 20 milligram capsules</a:t>
            </a:r>
            <a:br/>
            <a:r>
              <a:rPr b="false" i="false" strike="noStrike" sz="1200" u="none">
                <a:solidFill>
                  <a:srgbClr val="FFFFFF"/>
                </a:solidFill>
                <a:latin typeface="Calibri"/>
              </a:rPr>
              <a:t>fluoxetine 20 mg en espanol</a:t>
            </a:r>
            <a:br/>
            <a:r>
              <a:rPr b="false" i="false" strike="noStrike" sz="1200" u="none">
                <a:solidFill>
                  <a:srgbClr val="FFFFFF"/>
                </a:solidFill>
                <a:latin typeface="Calibri"/>
              </a:rPr>
              <a:t>actavis fluoxetine capsules 20mg</a:t>
            </a:r>
            <a:br/>
            <a:r>
              <a:rPr b="false" i="false" strike="noStrike" sz="1200" u="none">
                <a:solidFill>
                  <a:srgbClr val="FFFFFF"/>
                </a:solidFill>
                <a:latin typeface="Calibri"/>
              </a:rPr>
              <a:t>"No country in Africa, including South Africa, is meeting its current power needs and without power you can't expect a lot of investment right away."</a:t>
            </a:r>
            <a:br/>
            <a:r>
              <a:rPr b="false" i="false" strike="noStrike" sz="1200" u="none">
                <a:solidFill>
                  <a:srgbClr val="FFFFFF"/>
                </a:solidFill>
                <a:latin typeface="Calibri"/>
              </a:rPr>
              <a:t>40 mg fluoxetine daily</a:t>
            </a:r>
            <a:b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This &amp;ldquo;clinical trial of one&amp;rdquo; in Europe poses a number of questions</a:t>
            </a:r>
            <a:br/>
            <a:r>
              <a:rPr b="false" i="false" strike="noStrike" sz="1200" u="none">
                <a:solidFill>
                  <a:srgbClr val="FFFFFF"/>
                </a:solidFill>
                <a:latin typeface="Calibri"/>
              </a:rPr>
              <a:t>buy cheap fluoxetine online</a:t>
            </a:r>
            <a:br/>
            <a:r>
              <a:rPr b="false" i="false" strike="noStrike" sz="1200" u="none">
                <a:solidFill>
                  <a:srgbClr val="FFFFFF"/>
                </a:solidFill>
                <a:latin typeface="Calibri"/>
              </a:rPr>
              <a:t>fluoxetine hydrochloride 20 mg high</a:t>
            </a:r>
            <a:br/>
            <a:r>
              <a:rPr b="false" i="false" strike="noStrike" sz="1200" u="none">
                <a:solidFill>
                  <a:srgbClr val="FFFFFF"/>
                </a:solidFill>
                <a:latin typeface="Calibri"/>
              </a:rPr>
              <a:t>Amanda1525, I took Effexor xr in the morning for years as that was how it was prescribed</a:t>
            </a:r>
            <a:br/>
            <a:r>
              <a:rPr b="false" i="false" strike="noStrike" sz="1200" u="none">
                <a:solidFill>
                  <a:srgbClr val="FFFFFF"/>
                </a:solidFill>
                <a:latin typeface="Calibri"/>
              </a:rPr>
              <a:t>fluoxetine order online uk</a:t>
            </a:r>
            <a:br/>
            <a:r>
              <a:rPr b="false" i="false" strike="noStrike" sz="1200" u="none">
                <a:solidFill>
                  <a:srgbClr val="FFFFFF"/>
                </a:solidFill>
                <a:latin typeface="Calibri"/>
              </a:rPr>
              <a:t>fluoxetine 10 mg overdose</a:t>
            </a:r>
            <a:br/>
            <a:r>
              <a:rPr b="false" i="false" strike="noStrike" sz="1200" u="none">
                <a:solidFill>
                  <a:srgbClr val="FFFFFF"/>
                </a:solidFill>
                <a:latin typeface="Calibri"/>
              </a:rPr>
              <a:t>They can do untold damage as I have found to my cost</a:t>
            </a:r>
            <a:br/>
            <a:r>
              <a:rPr b="false" i="false" strike="noStrike" sz="1200" u="none">
                <a:solidFill>
                  <a:srgbClr val="FFFFFF"/>
                </a:solidFill>
                <a:latin typeface="Calibri"/>
              </a:rPr>
              <a:t>fluoxetine 20 mg price uk</a:t>
            </a:r>
            <a:br/>
            <a:r>
              <a:rPr b="false" i="false" strike="noStrike" sz="1200" u="none">
                <a:solidFill>
                  <a:srgbClr val="FFFFFF"/>
                </a:solidFill>
                <a:latin typeface="Calibri"/>
              </a:rPr>
              <a:t>purchase fluoxetine online</a:t>
            </a:r>
            <a:br/>
            <a:r>
              <a:rPr b="false" i="false" strike="noStrike" sz="1200" u="none">
                <a:solidFill>
                  <a:srgbClr val="FFFFFF"/>
                </a:solidFill>
                <a:latin typeface="Calibri"/>
              </a:rPr>
              <a:t>fluoxetine 20 mg placebo</a:t>
            </a:r>
            <a:br/>
            <a:r>
              <a:rPr b="false" i="false" strike="noStrike" sz="1200" u="none">
                <a:solidFill>
                  <a:srgbClr val="FFFFFF"/>
                </a:solidFill>
                <a:latin typeface="Calibri"/>
              </a:rPr>
              <a:t>fluoxetine 10mg high</a:t>
            </a:r>
            <a:br/>
            <a:r>
              <a:rPr b="false" i="false" strike="noStrike" sz="1200" u="none">
                <a:solidFill>
                  <a:srgbClr val="FFFFFF"/>
                </a:solidFill>
                <a:latin typeface="Calibri"/>
              </a:rPr>
              <a:t>fluoxetine hcl 10mg tablet</a:t>
            </a:r>
            <a:br/>
            <a:r>
              <a:rPr b="false" i="false" strike="noStrike" sz="1200" u="none">
                <a:solidFill>
                  <a:srgbClr val="FFFFFF"/>
                </a:solidFill>
                <a:latin typeface="Calibri"/>
              </a:rPr>
              <a:t>I had to wait til I got my period (Nov</a:t>
            </a:r>
            <a:br/>
            <a:r>
              <a:rPr b="false" i="false" strike="noStrike" sz="1200" u="none">
                <a:solidFill>
                  <a:srgbClr val="FFFFFF"/>
                </a:solidFill>
                <a:latin typeface="Calibri"/>
              </a:rPr>
              <a:t>60 mg fluoxetine bulimia</a:t>
            </a:r>
            <a:br/>
            <a:r>
              <a:rPr b="false" i="false" strike="noStrike" sz="1200" u="none">
                <a:solidFill>
                  <a:srgbClr val="FFFFFF"/>
                </a:solidFill>
                <a:latin typeface="Calibri"/>
              </a:rPr>
              <a:t>fluoxetine 60 mg tablets</a:t>
            </a:r>
            <a:br/>
            <a:r>
              <a:rPr b="false" i="false" strike="noStrike" sz="1200" u="none">
                <a:solidFill>
                  <a:srgbClr val="FFFFFF"/>
                </a:solidFill>
                <a:latin typeface="Calibri"/>
              </a:rPr>
              <a:t>20mg fluoxetine capsules</a:t>
            </a:r>
            <a:br/>
            <a:r>
              <a:rPr b="false" i="false" strike="noStrike" sz="1200" u="none">
                <a:solidFill>
                  <a:srgbClr val="FFFFFF"/>
                </a:solidFill>
                <a:latin typeface="Calibri"/>
              </a:rPr>
              <a:t>fluoxetine mg tablets</a:t>
            </a:r>
            <a:b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fluoxetine online no prescription</a:t>
            </a:r>
            <a:br/>
            <a:r>
              <a:rPr b="false" i="false" strike="noStrike" sz="1200" u="none">
                <a:solidFill>
                  <a:srgbClr val="FFFFFF"/>
                </a:solidFill>
                <a:latin typeface="Calibri"/>
              </a:rPr>
              <a:t>online fluoxetine</a:t>
            </a:r>
            <a:br/>
            <a:r>
              <a:rPr b="false" i="false" strike="noStrike" sz="1200" u="none">
                <a:solidFill>
                  <a:srgbClr val="FFFFFF"/>
                </a:solidFill>
                <a:latin typeface="Calibri"/>
              </a:rPr>
              <a:t>Chaos and the part of Zen: Psychiatric nursing and the "uncertainty prescript</a:t>
            </a:r>
            <a:br/>
            <a:r>
              <a:rPr b="false" i="false" strike="noStrike" sz="1200" u="none">
                <a:solidFill>
                  <a:srgbClr val="FFFFFF"/>
                </a:solidFill>
                <a:latin typeface="Calibri"/>
              </a:rPr>
              <a:t>fluoxetine tablets ip 20 mg</a:t>
            </a:r>
            <a:br/>
            <a:r>
              <a:rPr b="false" i="false" strike="noStrike" sz="1200" u="none">
                <a:solidFill>
                  <a:srgbClr val="FFFFFF"/>
                </a:solidFill>
                <a:latin typeface="Calibri"/>
              </a:rPr>
              <a:t>20 mg fluoxetine low dose</a:t>
            </a:r>
            <a:br/>
            <a:r>
              <a:rPr b="false" i="false" strike="noStrike" sz="1200" u="none">
                <a:solidFill>
                  <a:srgbClr val="FFFFFF"/>
                </a:solidFill>
                <a:latin typeface="Calibri"/>
              </a:rPr>
              <a:t>Bottles of 100 NDC 65862-078-01</a:t>
            </a:r>
            <a:br/>
            <a:r>
              <a:rPr b="false" i="false" strike="noStrike" sz="1200" u="none">
                <a:solidFill>
                  <a:srgbClr val="FFFFFF"/>
                </a:solidFill>
                <a:latin typeface="Calibri"/>
              </a:rPr>
              <a:t>buying fluoxetine online uk</a:t>
            </a:r>
            <a:br/>
            <a:r>
              <a:rPr b="false" i="false" strike="noStrike" sz="1200" u="none">
                <a:solidFill>
                  <a:srgbClr val="FFFFFF"/>
                </a:solidFill>
                <a:latin typeface="Calibri"/>
              </a:rPr>
              <a:t>The customer is asked to fill out their &amp;ldquo;Satisfaction Guaranteed or Money Back Form&amp;rdquo; and then send it back with the unused product</a:t>
            </a:r>
            <a:br/>
            <a:r>
              <a:rPr b="false" i="false" strike="noStrike" sz="1200" u="none">
                <a:solidFill>
                  <a:srgbClr val="FFFFFF"/>
                </a:solidFill>
                <a:latin typeface="Calibri"/>
              </a:rPr>
              <a:t>can you buy fluoxetine</a:t>
            </a:r>
            <a:br/>
            <a:r>
              <a:rPr b="false" i="false" strike="noStrike" sz="1200" u="none">
                <a:solidFill>
                  <a:srgbClr val="FFFFFF"/>
                </a:solidFill>
                <a:latin typeface="Calibri"/>
              </a:rPr>
              <a:t>can you get high off fluoxetine 10 mg</a:t>
            </a:r>
            <a:br/>
            <a:r>
              <a:rPr b="false" i="false" strike="noStrike" sz="1200" u="none">
                <a:solidFill>
                  <a:srgbClr val="FFFFFF"/>
                </a:solidFill>
                <a:latin typeface="Calibri"/>
              </a:rPr>
              <a:t>I still believe that the real picture is somewhere out there though and that neither of these two is it.</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2015-12-20T01:16:51+04:00</dcterms:created>
  <dcterms:modified xsi:type="dcterms:W3CDTF">2015-12-20T01:16:51+04:00</dcterms:modified>
  <dc:title>Fluoxetine 10mg Cap Leg - 40 Mg Of Fluoxetine Weight Loss</dc:title>
  <dc:description>Fluoxetine hcl 20 mg capsule, cheap fluoxetine, fluoxetine capsules ip 20 mg, fluoxetine 40 mg capsules for dogs, fluoxetine hcl 40 mg capsules, can you buy fluoxetine over the counter in spain, fluoxetine 40 mg teva</dc:description>
  <dc:subject>Fluoxetine 10mg Cap Leg - 40 Mg Of Fluoxetine Weight Loss</dc:subject>
  <cp:keywords>fluoxetine capsules ip 20 mg, fluoxetine 20 mg buy online, fluoxetine 20 mg/5 ml solution, fluoxetine 10 mg high, online pharmacy fluoxetine, fluoxetine 20 mg street value, fluoxetine buy online, bijwerkingen fluoxetine 30 mg, effects of 80 mg fluoxetine, can you buy fluoxetine</cp:keywords>
  <cp:category/>
</cp:coreProperties>
</file>