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6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6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6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6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6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6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6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7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71.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72.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73.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7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Purchase Flonase Over The Counter</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winter, I am repeating again for the finishing touch and after that I will continue with the tretinoin only   a Kiehl&amp;rsquo;s routine (new for me, very curious)   SPF50</a:t>
            </a:r>
            <a:br/>
            <a:r>
              <a:rPr b="false" i="false" strike="noStrike" sz="1200" u="none">
                <a:solidFill>
                  <a:srgbClr val="FFFFFF"/>
                </a:solidFill>
                <a:latin typeface="Calibri"/>
              </a:rPr>
              <a:t>flonase nasal spray online</a:t>
            </a:r>
            <a:br/>
            <a:r>
              <a:rPr b="false" i="false" strike="noStrike" sz="1200" u="none">
                <a:solidFill>
                  <a:srgbClr val="FFFFFF"/>
                </a:solidFill>
                <a:latin typeface="Calibri"/>
              </a:rPr>
              <a:t>fluticasone furoate vilanterol asthma</a:t>
            </a:r>
            <a:br/>
            <a:r>
              <a:rPr b="false" i="false" strike="noStrike" sz="1200" u="none">
                <a:solidFill>
                  <a:srgbClr val="FFFFFF"/>
                </a:solidFill>
                <a:latin typeface="Calibri"/>
              </a:rPr>
              <a:t>fluticasone furoate nasal spray dosage</a:t>
            </a:r>
            <a:br/>
            <a:r>
              <a:rPr b="false" i="false" strike="noStrike" sz="1200" u="none">
                <a:solidFill>
                  <a:srgbClr val="FFFFFF"/>
                </a:solidFill>
                <a:latin typeface="Calibri"/>
              </a:rPr>
              <a:t>discount coupon for flonase</a:t>
            </a:r>
            <a:br/>
            <a:r>
              <a:rPr b="false" i="false" strike="noStrike" sz="1200" u="none">
                <a:solidFill>
                  <a:srgbClr val="FFFFFF"/>
                </a:solidFill>
                <a:latin typeface="Calibri"/>
              </a:rPr>
              <a:t>flonase spray instructions</a:t>
            </a:r>
            <a:br/>
            <a:r>
              <a:rPr b="false" i="false" strike="noStrike" sz="1200" u="none">
                <a:solidFill>
                  <a:srgbClr val="FFFFFF"/>
                </a:solidFill>
                <a:latin typeface="Calibri"/>
              </a:rPr>
              <a:t>fluticasone prop 50 mcg spray coupon</a:t>
            </a:r>
            <a:br/>
            <a:r>
              <a:rPr b="false" i="false" strike="noStrike" sz="1200" u="none">
                <a:solidFill>
                  <a:srgbClr val="FFFFFF"/>
                </a:solidFill>
                <a:latin typeface="Calibri"/>
              </a:rPr>
              <a:t>generic fluticasone inhaler</a:t>
            </a:r>
            <a:br/>
            <a:r>
              <a:rPr b="false" i="false" strike="noStrike" sz="1200" u="none">
                <a:solidFill>
                  <a:srgbClr val="FFFFFF"/>
                </a:solidFill>
                <a:latin typeface="Calibri"/>
              </a:rPr>
              <a:t>what is fluticasone propionate cream 0.05 used for</a:t>
            </a:r>
            <a:br/>
            <a:r>
              <a:rPr b="false" i="false" strike="noStrike" sz="1200" u="none">
                <a:solidFill>
                  <a:srgbClr val="FFFFFF"/>
                </a:solidFill>
                <a:latin typeface="Calibri"/>
              </a:rPr>
              <a:t>flonase alternative medicine</a:t>
            </a:r>
            <a:br/>
            <a:r>
              <a:rPr b="false" i="false" strike="noStrike" sz="1200" u="none">
                <a:solidFill>
                  <a:srgbClr val="FFFFFF"/>
                </a:solidFill>
                <a:latin typeface="Calibri"/>
              </a:rPr>
              <a:t>nasacort otc flonase</a:t>
            </a:r>
            <a:br/>
            <a:r>
              <a:rPr b="false" i="false" strike="noStrike" sz="1200" u="none">
                <a:solidFill>
                  <a:srgbClr val="FFFFFF"/>
                </a:solidFill>
                <a:latin typeface="Calibri"/>
              </a:rPr>
              <a:t>and European economies, and the U.S</a:t>
            </a:r>
            <a:br/>
            <a:r>
              <a:rPr b="false" i="false" strike="noStrike" sz="1200" u="none">
                <a:solidFill>
                  <a:srgbClr val="FFFFFF"/>
                </a:solidFill>
                <a:latin typeface="Calibri"/>
              </a:rPr>
              <a:t>fluticasone furoate nasal spray long term safety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fluticasone inhaler price</a:t>
            </a:r>
            <a:br/>
            <a:r>
              <a:rPr b="false" i="false" strike="noStrike" sz="1200" u="none">
                <a:solidFill>
                  <a:srgbClr val="FFFFFF"/>
                </a:solidFill>
                <a:latin typeface="Calibri"/>
              </a:rPr>
              <a:t>I've been reading these posts and realize that Paxil IS the cause of this</a:t>
            </a:r>
            <a:br/>
            <a:r>
              <a:rPr b="false" i="false" strike="noStrike" sz="1200" u="none">
                <a:solidFill>
                  <a:srgbClr val="FFFFFF"/>
                </a:solidFill>
                <a:latin typeface="Calibri"/>
              </a:rPr>
              <a:t>purchase flonase</a:t>
            </a:r>
            <a:br/>
            <a:r>
              <a:rPr b="false" i="false" strike="noStrike" sz="1200" u="none">
                <a:solidFill>
                  <a:srgbClr val="FFFFFF"/>
                </a:solidFill>
                <a:latin typeface="Calibri"/>
              </a:rPr>
              <a:t>flonase ns</a:t>
            </a:r>
            <a:br/>
            <a:r>
              <a:rPr b="false" i="false" strike="noStrike" sz="1200" u="none">
                <a:solidFill>
                  <a:srgbClr val="FFFFFF"/>
                </a:solidFill>
                <a:latin typeface="Calibri"/>
              </a:rPr>
              <a:t>fluticasone salmeterol classification</a:t>
            </a:r>
            <a:br/>
            <a:r>
              <a:rPr b="false" i="false" strike="noStrike" sz="1200" u="none">
                <a:solidFill>
                  <a:srgbClr val="FFFFFF"/>
                </a:solidFill>
                <a:latin typeface="Calibri"/>
              </a:rPr>
              <a:t>is there a generic for flonase</a:t>
            </a:r>
            <a:br/>
            <a:r>
              <a:rPr b="false" i="false" strike="noStrike" sz="1200" u="none">
                <a:solidFill>
                  <a:srgbClr val="FFFFFF"/>
                </a:solidFill>
                <a:latin typeface="Calibri"/>
              </a:rPr>
              <a:t>nasal spray fluticasone propionate</a:t>
            </a:r>
            <a:br/>
            <a:r>
              <a:rPr b="false" i="false" strike="noStrike" sz="1200" u="none">
                <a:solidFill>
                  <a:srgbClr val="FFFFFF"/>
                </a:solidFill>
                <a:latin typeface="Calibri"/>
              </a:rPr>
              <a:t>crude futures for November, which were due toexpire at the end of trade on Tuesday, fell below $99, theirlowest since early July, before recovering to trade unchanged ataround $99.00 per barrel.</a:t>
            </a:r>
            <a:br/>
            <a:r>
              <a:rPr b="false" i="false" strike="noStrike" sz="1200" u="none">
                <a:solidFill>
                  <a:srgbClr val="FFFFFF"/>
                </a:solidFill>
                <a:latin typeface="Calibri"/>
              </a:rPr>
              <a:t>flonase for post nasal drip</a:t>
            </a:r>
            <a:br/>
            <a:r>
              <a:rPr b="false" i="false" strike="noStrike" sz="1200" u="none">
                <a:solidFill>
                  <a:srgbClr val="FFFFFF"/>
                </a:solidFill>
                <a:latin typeface="Calibri"/>
              </a:rPr>
              <a:t>fluticasone propionate nasal spray safe during pregnancy</a:t>
            </a:r>
            <a:br/>
            <a:r>
              <a:rPr b="false" i="false" strike="noStrike" sz="1200" u="none">
                <a:solidFill>
                  <a:srgbClr val="FFFFFF"/>
                </a:solidFill>
                <a:latin typeface="Calibri"/>
              </a:rPr>
              <a:t>fluticasone nasal flonase</a:t>
            </a:r>
            <a:br/>
            <a:r>
              <a:rPr b="false" i="false" strike="noStrike" sz="1200" u="none">
                <a:solidFill>
                  <a:srgbClr val="FFFFFF"/>
                </a:solidFill>
                <a:latin typeface="Calibri"/>
              </a:rPr>
              <a:t>fluticasone propionate nasal spray over the counter equivalent</a:t>
            </a:r>
            <a:br/>
            <a:r>
              <a:rPr b="false" i="false" strike="noStrike" sz="1200" u="none">
                <a:solidFill>
                  <a:srgbClr val="FFFFFF"/>
                </a:solidFill>
                <a:latin typeface="Calibri"/>
              </a:rPr>
              <a:t>azelastine fluticasone furoate nasal spray</a:t>
            </a:r>
            <a:br/>
            <a:r>
              <a:rPr b="false" i="false" strike="noStrike" sz="1200" u="none">
                <a:solidFill>
                  <a:srgbClr val="FFFFFF"/>
                </a:solidFill>
                <a:latin typeface="Calibri"/>
              </a:rPr>
              <a:t>(Both of us are over the legal age here, 18).I had to go up myself and also show my ID to get my pill and the guy looked at me almost with disgust, I could&amp;#39;nt believe it</a:t>
            </a:r>
            <a:br/>
            <a:r>
              <a:rPr b="false" i="false" strike="noStrike" sz="1200" u="none">
                <a:solidFill>
                  <a:srgbClr val="FFFFFF"/>
                </a:solidFill>
                <a:latin typeface="Calibri"/>
              </a:rPr>
              <a:t>fluticasone furoate nasal spray india</a:t>
            </a:r>
            <a:br/>
            <a:r>
              <a:rPr b="false" i="false" strike="noStrike" sz="1200" u="none">
                <a:solidFill>
                  <a:srgbClr val="FFFFFF"/>
                </a:solidFill>
                <a:latin typeface="Calibri"/>
              </a:rPr>
              <a:t>These medications should be stored specific temperature ranges</a:t>
            </a:r>
            <a:br/>
            <a:r>
              <a:rPr b="false" i="false" strike="noStrike" sz="1200" u="none">
                <a:solidFill>
                  <a:srgbClr val="FFFFFF"/>
                </a:solidFill>
                <a:latin typeface="Calibri"/>
              </a:rPr>
              <a:t>is there an over the counter alternative to flonase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flonase cost walmart</a:t>
            </a:r>
            <a:br/>
            <a:r>
              <a:rPr b="false" i="false" strike="noStrike" sz="1200" u="none">
                <a:solidFill>
                  <a:srgbClr val="FFFFFF"/>
                </a:solidFill>
                <a:latin typeface="Calibri"/>
              </a:rPr>
              <a:t>treating nasal polyps flonase</a:t>
            </a:r>
            <a:br/>
            <a:r>
              <a:rPr b="false" i="false" strike="noStrike" sz="1200" u="none">
                <a:solidFill>
                  <a:srgbClr val="FFFFFF"/>
                </a:solidFill>
                <a:latin typeface="Calibri"/>
              </a:rPr>
              <a:t>fluticasone propionate cream steroid class</a:t>
            </a:r>
            <a:br/>
            <a:r>
              <a:rPr b="false" i="false" strike="noStrike" sz="1200" u="none">
                <a:solidFill>
                  <a:srgbClr val="FFFFFF"/>
                </a:solidFill>
                <a:latin typeface="Calibri"/>
              </a:rPr>
              <a:t>Hi everyone&amp;rdquo; Day 4 here for me&amp;rdquo; Thank goodness I found this site so I know I am not alone.</a:t>
            </a:r>
            <a:br/>
            <a:r>
              <a:rPr b="false" i="false" strike="noStrike" sz="1200" u="none">
                <a:solidFill>
                  <a:srgbClr val="FFFFFF"/>
                </a:solidFill>
                <a:latin typeface="Calibri"/>
              </a:rPr>
              <a:t>flonase for children</a:t>
            </a:r>
            <a:br/>
            <a:r>
              <a:rPr b="false" i="false" strike="noStrike" sz="1200" u="none">
                <a:solidFill>
                  <a:srgbClr val="FFFFFF"/>
                </a:solidFill>
                <a:latin typeface="Calibri"/>
              </a:rPr>
              <a:t>Because Telmisartan Teva is a generic medicine, studies have been limited to tests to determine that it is bioequivalent to the reference medicine, Micardis</a:t>
            </a:r>
            <a:br/>
            <a:r>
              <a:rPr b="false" i="false" strike="noStrike" sz="1200" u="none">
                <a:solidFill>
                  <a:srgbClr val="FFFFFF"/>
                </a:solidFill>
                <a:latin typeface="Calibri"/>
              </a:rPr>
              <a:t>fluticasone propionate nasal spray 50mcg</a:t>
            </a:r>
            <a:br/>
            <a:r>
              <a:rPr b="false" i="false" strike="noStrike" sz="1200" u="none">
                <a:solidFill>
                  <a:srgbClr val="FFFFFF"/>
                </a:solidFill>
                <a:latin typeface="Calibri"/>
              </a:rPr>
              <a:t>buy fluticasone inhaler</a:t>
            </a:r>
            <a:br/>
            <a:r>
              <a:rPr b="false" i="false" strike="noStrike" sz="1200" u="none">
                <a:solidFill>
                  <a:srgbClr val="FFFFFF"/>
                </a:solidFill>
                <a:latin typeface="Calibri"/>
              </a:rPr>
              <a:t>Even the Endo I went to never tested me for anything, just canceled all prescriptions without talking to me or my primary and told me all my symptoms were &amp;ldquo;in my head&amp;rdquo;</a:t>
            </a:r>
            <a:br/>
            <a:r>
              <a:rPr b="false" i="false" strike="noStrike" sz="1200" u="none">
                <a:solidFill>
                  <a:srgbClr val="FFFFFF"/>
                </a:solidFill>
                <a:latin typeface="Calibri"/>
              </a:rPr>
              <a:t>generic flonase canada</a:t>
            </a:r>
            <a:br/>
            <a:r>
              <a:rPr b="false" i="false" strike="noStrike" sz="1200" u="none">
                <a:solidFill>
                  <a:srgbClr val="FFFFFF"/>
                </a:solidFill>
                <a:latin typeface="Calibri"/>
              </a:rPr>
              <a:t>nasal fluticasone dose</a:t>
            </a:r>
            <a:br/>
            <a:r>
              <a:rPr b="false" i="false" strike="noStrike" sz="1200" u="none">
                <a:solidFill>
                  <a:srgbClr val="FFFFFF"/>
                </a:solidFill>
                <a:latin typeface="Calibri"/>
              </a:rPr>
              <a:t>otc flonase</a:t>
            </a:r>
            <a:br/>
            <a:r>
              <a:rPr b="false" i="false" strike="noStrike" sz="1200" u="none">
                <a:solidFill>
                  <a:srgbClr val="FFFFFF"/>
                </a:solidFill>
                <a:latin typeface="Calibri"/>
              </a:rPr>
              <a:t>allergy nose spray fluticasone</a:t>
            </a:r>
            <a:br/>
            <a:r>
              <a:rPr b="false" i="false" strike="noStrike" sz="1200" u="none">
                <a:solidFill>
                  <a:srgbClr val="FFFFFF"/>
                </a:solidFill>
                <a:latin typeface="Calibri"/>
              </a:rPr>
              <a:t>how much does generic flonase cost</a:t>
            </a:r>
            <a:br/>
            <a:r>
              <a:rPr b="false" i="false" strike="noStrike" sz="1200" u="none">
                <a:solidFill>
                  <a:srgbClr val="FFFFFF"/>
                </a:solidFill>
                <a:latin typeface="Calibri"/>
              </a:rPr>
              <a:t>Reactive arthritis is a form of arthritis, or joint inflammation, that occurs as a &amp;ldquo;reaction&amp;rdquo; to an infection elsewhere in the body</a:t>
            </a:r>
            <a:br/>
            <a:r>
              <a:rPr b="false" i="false" strike="noStrike" sz="1200" u="none">
                <a:solidFill>
                  <a:srgbClr val="FFFFFF"/>
                </a:solidFill>
                <a:latin typeface="Calibri"/>
              </a:rPr>
              <a:t>flonase price</a:t>
            </a:r>
            <a:br/>
            <a:r>
              <a:rPr b="false" i="false" strike="noStrike" sz="1200" u="none">
                <a:solidFill>
                  <a:srgbClr val="FFFFFF"/>
                </a:solidFill>
                <a:latin typeface="Calibri"/>
              </a:rPr>
              <a:t>flonase price walmart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flonase nasal spray order</a:t>
            </a:r>
            <a:br/>
            <a:r>
              <a:rPr b="false" i="false" strike="noStrike" sz="1200" u="none">
                <a:solidFill>
                  <a:srgbClr val="FFFFFF"/>
                </a:solidFill>
                <a:latin typeface="Calibri"/>
              </a:rPr>
              <a:t>Therefore, it is important to undergo regular ultrasound monitoring to detect IUGR in time and manage it appropriately.</a:t>
            </a:r>
            <a:br/>
            <a:r>
              <a:rPr b="false" i="false" strike="noStrike" sz="1200" u="none">
                <a:solidFill>
                  <a:srgbClr val="FFFFFF"/>
                </a:solidFill>
                <a:latin typeface="Calibri"/>
              </a:rPr>
              <a:t>coupon for flonase</a:t>
            </a:r>
            <a:br/>
            <a:r>
              <a:rPr b="false" i="false" strike="noStrike" sz="1200" u="none">
                <a:solidFill>
                  <a:srgbClr val="FFFFFF"/>
                </a:solidFill>
                <a:latin typeface="Calibri"/>
              </a:rPr>
              <a:t>generic flonase costco</a:t>
            </a:r>
            <a:br/>
            <a:r>
              <a:rPr b="false" i="false" strike="noStrike" sz="1200" u="none">
                <a:solidFill>
                  <a:srgbClr val="FFFFFF"/>
                </a:solidFill>
                <a:latin typeface="Calibri"/>
              </a:rPr>
              <a:t>nasal spray fluticasone propionate directions</a:t>
            </a:r>
            <a:br/>
            <a:r>
              <a:rPr b="false" i="false" strike="noStrike" sz="1200" u="none">
                <a:solidFill>
                  <a:srgbClr val="FFFFFF"/>
                </a:solidFill>
                <a:latin typeface="Calibri"/>
              </a:rPr>
              <a:t>In severe cases, the combination of butalbital and acetaminophen (Fioricet) or butalbital and aspirin (Fiorinal) may be helpful.</a:t>
            </a:r>
            <a:br/>
            <a:r>
              <a:rPr b="false" i="false" strike="noStrike" sz="1200" u="none">
                <a:solidFill>
                  <a:srgbClr val="FFFFFF"/>
                </a:solidFill>
                <a:latin typeface="Calibri"/>
              </a:rPr>
              <a:t>is flonase available over the counter in canada</a:t>
            </a:r>
            <a:br/>
            <a:r>
              <a:rPr b="false" i="false" strike="noStrike" sz="1200" u="none">
                <a:solidFill>
                  <a:srgbClr val="FFFFFF"/>
                </a:solidFill>
                <a:latin typeface="Calibri"/>
              </a:rPr>
              <a:t>Ncpas ltimo esfuerzo dedicado y separada de</a:t>
            </a:r>
            <a:br/>
            <a:r>
              <a:rPr b="false" i="false" strike="noStrike" sz="1200" u="none">
                <a:solidFill>
                  <a:srgbClr val="FFFFFF"/>
                </a:solidFill>
                <a:latin typeface="Calibri"/>
              </a:rPr>
              <a:t>is generic flonase good</a:t>
            </a:r>
            <a:br/>
            <a:r>
              <a:rPr b="false" i="false" strike="noStrike" sz="1200" u="none">
                <a:solidFill>
                  <a:srgbClr val="FFFFFF"/>
                </a:solidFill>
                <a:latin typeface="Calibri"/>
              </a:rPr>
              <a:t>fluticasone propionate nasal spray breastfeeding</a:t>
            </a:r>
            <a:br/>
            <a:r>
              <a:rPr b="false" i="false" strike="noStrike" sz="1200" u="none">
                <a:solidFill>
                  <a:srgbClr val="FFFFFF"/>
                </a:solidFill>
                <a:latin typeface="Calibri"/>
              </a:rPr>
              <a:t>The problem in the past was some users were promoting it in what sounded like an advertising way also mentioning a specific brand/site.</a:t>
            </a:r>
            <a:br/>
            <a:r>
              <a:rPr b="false" i="false" strike="noStrike" sz="1200" u="none">
                <a:solidFill>
                  <a:srgbClr val="FFFFFF"/>
                </a:solidFill>
                <a:latin typeface="Calibri"/>
              </a:rPr>
              <a:t>is flonase used for post nasal drip</a:t>
            </a:r>
            <a:br/>
            <a:r>
              <a:rPr b="false" i="false" strike="noStrike" sz="1200" u="none">
                <a:solidFill>
                  <a:srgbClr val="FFFFFF"/>
                </a:solidFill>
                <a:latin typeface="Calibri"/>
              </a:rPr>
              <a:t>what is fluticasone nasal spray used for</a:t>
            </a:r>
            <a:br/>
            <a:r>
              <a:rPr b="false" i="false" strike="noStrike" sz="1200" u="none">
                <a:solidFill>
                  <a:srgbClr val="FFFFFF"/>
                </a:solidFill>
                <a:latin typeface="Calibri"/>
              </a:rPr>
              <a:t>Zu dieser Gruppe gehren auch die anderen bekannten Medikamente gegen Impotenz: Tadalafil (Cialis), Vardenafil (Levitra) und Sildenafil (Viagra)</a:t>
            </a:r>
            <a:br/>
            <a:r>
              <a:rPr b="false" i="false" strike="noStrike" sz="1200" u="none">
                <a:solidFill>
                  <a:srgbClr val="FFFFFF"/>
                </a:solidFill>
                <a:latin typeface="Calibri"/>
              </a:rPr>
              <a:t>buy flonase canada</a:t>
            </a:r>
            <a:br/>
            <a:r>
              <a:rPr b="false" i="false" strike="noStrike" sz="1200" u="none">
                <a:solidFill>
                  <a:srgbClr val="FFFFFF"/>
                </a:solidFill>
                <a:latin typeface="Calibri"/>
              </a:rPr>
              <a:t>Im currently using Finpecia and have so for 6months, my hair is alot thicker and growing much better</a:t>
            </a:r>
            <a:br/>
            <a:r>
              <a:rPr b="false" i="false" strike="noStrike" sz="1200" u="none">
                <a:solidFill>
                  <a:srgbClr val="FFFFFF"/>
                </a:solidFill>
                <a:latin typeface="Calibri"/>
              </a:rPr>
              <a:t>cheap flonase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 you wouldn&amp;#039;t go to a psychiatrist when you have the flu..</a:t>
            </a:r>
            <a:br/>
            <a:r>
              <a:rPr b="false" i="false" strike="noStrike" sz="1200" u="none">
                <a:solidFill>
                  <a:srgbClr val="FFFFFF"/>
                </a:solidFill>
                <a:latin typeface="Calibri"/>
              </a:rPr>
              <a:t>flonase discount coupon</a:t>
            </a:r>
            <a:br/>
            <a:r>
              <a:rPr b="false" i="false" strike="noStrike" sz="1200" u="none">
                <a:solidFill>
                  <a:srgbClr val="FFFFFF"/>
                </a:solidFill>
                <a:latin typeface="Calibri"/>
              </a:rPr>
              <a:t>how to use flonase nose spray</a:t>
            </a:r>
            <a:br/>
            <a:r>
              <a:rPr b="false" i="false" strike="noStrike" sz="1200" u="none">
                <a:solidFill>
                  <a:srgbClr val="FFFFFF"/>
                </a:solidFill>
                <a:latin typeface="Calibri"/>
              </a:rPr>
              <a:t>Sledes r det en medicin som endast veterinrer fr handskas med</a:t>
            </a:r>
            <a:br/>
            <a:r>
              <a:rPr b="false" i="false" strike="noStrike" sz="1200" u="none">
                <a:solidFill>
                  <a:srgbClr val="FFFFFF"/>
                </a:solidFill>
                <a:latin typeface="Calibri"/>
              </a:rPr>
              <a:t>where can i buy fluticasone propionate ointment</a:t>
            </a:r>
            <a:br/>
            <a:r>
              <a:rPr b="false" i="false" strike="noStrike" sz="1200" u="none">
                <a:solidFill>
                  <a:srgbClr val="FFFFFF"/>
                </a:solidFill>
                <a:latin typeface="Calibri"/>
              </a:rPr>
              <a:t>order flonase</a:t>
            </a:r>
            <a:br/>
            <a:r>
              <a:rPr b="false" i="false" strike="noStrike" sz="1200" u="none">
                <a:solidFill>
                  <a:srgbClr val="FFFFFF"/>
                </a:solidFill>
                <a:latin typeface="Calibri"/>
              </a:rPr>
              <a:t>fluticasone propionate oral inhaler generic</a:t>
            </a:r>
            <a:br/>
            <a:r>
              <a:rPr b="false" i="false" strike="noStrike" sz="1200" u="none">
                <a:solidFill>
                  <a:srgbClr val="FFFFFF"/>
                </a:solidFill>
                <a:latin typeface="Calibri"/>
              </a:rPr>
              <a:t>generic fluticasone nasal spray</a:t>
            </a:r>
            <a:br/>
            <a:r>
              <a:rPr b="false" i="false" strike="noStrike" sz="1200" u="none">
                <a:solidFill>
                  <a:srgbClr val="FFFFFF"/>
                </a:solidFill>
                <a:latin typeface="Calibri"/>
              </a:rPr>
              <a:t>proair nasal fluticasone</a:t>
            </a:r>
            <a:br/>
            <a:r>
              <a:rPr b="false" i="false" strike="noStrike" sz="1200" u="none">
                <a:solidFill>
                  <a:srgbClr val="FFFFFF"/>
                </a:solidFill>
                <a:latin typeface="Calibri"/>
              </a:rPr>
              <a:t>order fluticasone propionate online</a:t>
            </a:r>
            <a:br/>
            <a:r>
              <a:rPr b="false" i="false" strike="noStrike" sz="1200" u="none">
                <a:solidFill>
                  <a:srgbClr val="FFFFFF"/>
                </a:solidFill>
                <a:latin typeface="Calibri"/>
              </a:rPr>
              <a:t>flonase nasal spray for sinus infection</a:t>
            </a:r>
            <a:br/>
            <a:r>
              <a:rPr b="false" i="false" strike="noStrike" sz="1200" u="none">
                <a:solidFill>
                  <a:srgbClr val="FFFFFF"/>
                </a:solidFill>
                <a:latin typeface="Calibri"/>
              </a:rPr>
              <a:t>natural flonase alternative</a:t>
            </a:r>
            <a:br/>
            <a:r>
              <a:rPr b="false" i="false" strike="noStrike" sz="1200" u="none">
                <a:solidFill>
                  <a:srgbClr val="FFFFFF"/>
                </a:solidFill>
                <a:latin typeface="Calibri"/>
              </a:rPr>
              <a:t>allergy nasal spray fluticasone</a:t>
            </a:r>
            <a:br/>
            <a:r>
              <a:rPr b="false" i="false" strike="noStrike" sz="1200" u="none">
                <a:solidFill>
                  <a:srgbClr val="FFFFFF"/>
                </a:solidFill>
                <a:latin typeface="Calibri"/>
              </a:rPr>
              <a:t>does flonase contain nsaids</a:t>
            </a:r>
            <a:br/>
            <a:r>
              <a:rPr b="false" i="false" strike="noStrike" sz="1200" u="none">
                <a:solidFill>
                  <a:srgbClr val="FFFFFF"/>
                </a:solidFill>
                <a:latin typeface="Calibri"/>
              </a:rPr>
              <a:t>The magnitude of the impact of this factor is small in comparison to the overall variability between individuals, and therefore dose modification is not routinely recommended.</a:t>
            </a:r>
            <a:br/>
            <a:r>
              <a:rPr b="false" i="false" strike="noStrike" sz="1200" u="none">
                <a:solidFill>
                  <a:srgbClr val="FFFFFF"/>
                </a:solidFill>
                <a:latin typeface="Calibri"/>
              </a:rPr>
              <a:t>flonase nasal spray canada</a:t>
            </a:r>
            <a:br/>
            <a:r>
              <a:rPr b="false" i="false" strike="noStrike" sz="1200" u="none">
                <a:solidFill>
                  <a:srgbClr val="FFFFFF"/>
                </a:solidFill>
                <a:latin typeface="Calibri"/>
              </a:rPr>
              <a:t>salmeterol fluticasone propionate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weigh 370, I stupidly thought this about xanax, that it would take lots of mg to overdose</a:t>
            </a:r>
            <a:br/>
            <a:r>
              <a:rPr b="false" i="false" strike="noStrike" sz="1200" u="none">
                <a:solidFill>
                  <a:srgbClr val="FFFFFF"/>
                </a:solidFill>
                <a:latin typeface="Calibri"/>
              </a:rPr>
              <a:t>flonase nasal spray price in india</a:t>
            </a:r>
            <a:br/>
            <a:r>
              <a:rPr b="false" i="false" strike="noStrike" sz="1200" u="none">
                <a:solidFill>
                  <a:srgbClr val="FFFFFF"/>
                </a:solidFill>
                <a:latin typeface="Calibri"/>
              </a:rPr>
              <a:t>after suffering for years with an eating disorder i am now in recovery however needed to lose a few extra pounds i gained from binging last year</a:t>
            </a:r>
            <a:br/>
            <a:r>
              <a:rPr b="false" i="false" strike="noStrike" sz="1200" u="none">
                <a:solidFill>
                  <a:srgbClr val="FFFFFF"/>
                </a:solidFill>
                <a:latin typeface="Calibri"/>
              </a:rPr>
              <a:t>fluticasone prop 50mcg spray coupon</a:t>
            </a:r>
            <a:br/>
            <a:r>
              <a:rPr b="false" i="false" strike="noStrike" sz="1200" u="none">
                <a:solidFill>
                  <a:srgbClr val="FFFFFF"/>
                </a:solidFill>
                <a:latin typeface="Calibri"/>
              </a:rPr>
              <a:t>fluticasone propionate nasal spray pregnant</a:t>
            </a:r>
            <a:br/>
            <a:r>
              <a:rPr b="false" i="false" strike="noStrike" sz="1200" u="none">
                <a:solidFill>
                  <a:srgbClr val="FFFFFF"/>
                </a:solidFill>
                <a:latin typeface="Calibri"/>
              </a:rPr>
              <a:t>can you use fluticasone propionate nasal spray while pregnant</a:t>
            </a:r>
            <a:br/>
            <a:r>
              <a:rPr b="false" i="false" strike="noStrike" sz="1200" u="none">
                <a:solidFill>
                  <a:srgbClr val="FFFFFF"/>
                </a:solidFill>
                <a:latin typeface="Calibri"/>
              </a:rPr>
              <a:t>La amoxicilina es un antibitico que perteneciente al grupo de las penicilinas</a:t>
            </a:r>
            <a:br/>
            <a:r>
              <a:rPr b="false" i="false" strike="noStrike" sz="1200" u="none">
                <a:solidFill>
                  <a:srgbClr val="FFFFFF"/>
                </a:solidFill>
                <a:latin typeface="Calibri"/>
              </a:rPr>
              <a:t>buy fluticasone propionate 110 mcg</a:t>
            </a:r>
            <a:br/>
            <a:r>
              <a:rPr b="false" i="false" strike="noStrike" sz="1200" u="none">
                <a:solidFill>
                  <a:srgbClr val="FFFFFF"/>
                </a:solidFill>
                <a:latin typeface="Calibri"/>
              </a:rPr>
              <a:t>fluticasone propionate aqueous nasal spray in pregnancy rhinitis</a:t>
            </a:r>
            <a:br/>
            <a:r>
              <a:rPr b="false" i="false" strike="noStrike" sz="1200" u="none">
                <a:solidFill>
                  <a:srgbClr val="FFFFFF"/>
                </a:solidFill>
                <a:latin typeface="Calibri"/>
              </a:rPr>
              <a:t>His or her cufflinks not merely company to help bp cuff, that they glean high class luxury in addition to framework properly a subject regarding appearance</a:t>
            </a:r>
            <a:br/>
            <a:r>
              <a:rPr b="false" i="false" strike="noStrike" sz="1200" u="none">
                <a:solidFill>
                  <a:srgbClr val="FFFFFF"/>
                </a:solidFill>
                <a:latin typeface="Calibri"/>
              </a:rPr>
              <a:t>flonase dosage for post nasal drip</a:t>
            </a:r>
            <a:br/>
            <a:r>
              <a:rPr b="false" i="false" strike="noStrike" sz="1200" u="none">
                <a:solidFill>
                  <a:srgbClr val="FFFFFF"/>
                </a:solidFill>
                <a:latin typeface="Calibri"/>
              </a:rPr>
              <a:t>No surgical procedures on these patients</a:t>
            </a:r>
            <a:br/>
            <a:r>
              <a:rPr b="false" i="false" strike="noStrike" sz="1200" u="none">
                <a:solidFill>
                  <a:srgbClr val="FFFFFF"/>
                </a:solidFill>
                <a:latin typeface="Calibri"/>
              </a:rPr>
              <a:t>cheap fluticasone inhaler</a:t>
            </a:r>
            <a:br/>
            <a:r>
              <a:rPr b="false" i="false" strike="noStrike" sz="1200" u="none">
                <a:solidFill>
                  <a:srgbClr val="FFFFFF"/>
                </a:solidFill>
                <a:latin typeface="Calibri"/>
              </a:rPr>
              <a:t>Dosage should be individualized according to the requirements of each patient</a:t>
            </a:r>
            <a:br/>
            <a:r>
              <a:rPr b="false" i="false" strike="noStrike" sz="1200" u="none">
                <a:solidFill>
                  <a:srgbClr val="FFFFFF"/>
                </a:solidFill>
                <a:latin typeface="Calibri"/>
              </a:rPr>
              <a:t>fluticasone propionate nasal spray dosage</a:t>
            </a:r>
            <a:br/>
            <a:r>
              <a:rPr b="false" i="false" strike="noStrike" sz="1200" u="none">
                <a:solidFill>
                  <a:srgbClr val="FFFFFF"/>
                </a:solidFill>
                <a:latin typeface="Calibri"/>
              </a:rPr>
              <a:t>purchase flonase over the counter</a:t>
            </a:r>
            <a:br/>
            <a:r>
              <a:rPr b="false" i="false" strike="noStrike" sz="1200" u="none">
                <a:solidFill>
                  <a:srgbClr val="FFFFFF"/>
                </a:solidFill>
                <a:latin typeface="Calibri"/>
              </a:rPr>
              <a:t>flixonase allergy nasal spray fluticasone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propionate nasal spray allergy</a:t>
            </a:r>
            <a:br/>
            <a:r>
              <a:rPr b="false" i="false" strike="noStrike" sz="1200" u="none">
                <a:solidFill>
                  <a:srgbClr val="FFFFFF"/>
                </a:solidFill>
                <a:latin typeface="Calibri"/>
              </a:rPr>
              <a:t>flonase nasal spray coupons</a:t>
            </a:r>
            <a:br/>
            <a:r>
              <a:rPr b="false" i="false" strike="noStrike" sz="1200" u="none">
                <a:solidFill>
                  <a:srgbClr val="FFFFFF"/>
                </a:solidFill>
                <a:latin typeface="Calibri"/>
              </a:rPr>
              <a:t>where can i buy flonase</a:t>
            </a:r>
            <a:br/>
            <a:r>
              <a:rPr b="false" i="false" strike="noStrike" sz="1200" u="none">
                <a:solidFill>
                  <a:srgbClr val="FFFFFF"/>
                </a:solidFill>
                <a:latin typeface="Calibri"/>
              </a:rPr>
              <a:t>It helped me after dealing with the depression of the death of my son</a:t>
            </a:r>
            <a:br/>
            <a:r>
              <a:rPr b="false" i="false" strike="noStrike" sz="1200" u="none">
                <a:solidFill>
                  <a:srgbClr val="FFFFFF"/>
                </a:solidFill>
                <a:latin typeface="Calibri"/>
              </a:rPr>
              <a:t>fluticasone cream over the counter</a:t>
            </a:r>
            <a:br/>
            <a:r>
              <a:rPr b="false" i="false" strike="noStrike" sz="1200" u="none">
                <a:solidFill>
                  <a:srgbClr val="FFFFFF"/>
                </a:solidFill>
                <a:latin typeface="Calibri"/>
              </a:rPr>
              <a:t>flonase nasal spray pregnancy category</a:t>
            </a:r>
            <a:br/>
            <a:r>
              <a:rPr b="false" i="false" strike="noStrike" sz="1200" u="none">
                <a:solidFill>
                  <a:srgbClr val="FFFFFF"/>
                </a:solidFill>
                <a:latin typeface="Calibri"/>
              </a:rPr>
              <a:t>There are different brands and forms of this medication available</a:t>
            </a:r>
            <a:br/>
            <a:r>
              <a:rPr b="false" i="false" strike="noStrike" sz="1200" u="none">
                <a:solidFill>
                  <a:srgbClr val="FFFFFF"/>
                </a:solidFill>
                <a:latin typeface="Calibri"/>
              </a:rPr>
              <a:t>de effects of fluticasone propionate nasal spray usp</a:t>
            </a:r>
            <a:br/>
            <a:r>
              <a:rPr b="false" i="false" strike="noStrike" sz="1200" u="none">
                <a:solidFill>
                  <a:srgbClr val="FFFFFF"/>
                </a:solidFill>
                <a:latin typeface="Calibri"/>
              </a:rPr>
              <a:t>If we are to base the child-bearing window purely on biology the female body is ready for procreation once puberty has set in.</a:t>
            </a:r>
            <a:br/>
            <a:r>
              <a:rPr b="false" i="false" strike="noStrike" sz="1200" u="none">
                <a:solidFill>
                  <a:srgbClr val="FFFFFF"/>
                </a:solidFill>
                <a:latin typeface="Calibri"/>
              </a:rPr>
              <a:t>flonase online ordering</a:t>
            </a:r>
            <a:br/>
            <a:r>
              <a:rPr b="false" i="false" strike="noStrike" sz="1200" u="none">
                <a:solidFill>
                  <a:srgbClr val="FFFFFF"/>
                </a:solidFill>
                <a:latin typeface="Calibri"/>
              </a:rPr>
              <a:t>Concomitant colchicine (in renal or hepatic impairment)</a:t>
            </a:r>
            <a:br/>
            <a:r>
              <a:rPr b="false" i="false" strike="noStrike" sz="1200" u="none">
                <a:solidFill>
                  <a:srgbClr val="FFFFFF"/>
                </a:solidFill>
                <a:latin typeface="Calibri"/>
              </a:rPr>
              <a:t>fluticasone propionate nasal spray safe while breastfeeding</a:t>
            </a:r>
            <a:br/>
            <a:r>
              <a:rPr b="false" i="false" strike="noStrike" sz="1200" u="none">
                <a:solidFill>
                  <a:srgbClr val="FFFFFF"/>
                </a:solidFill>
                <a:latin typeface="Calibri"/>
              </a:rPr>
              <a:t>fluticasone prop 50 mcg spray</a:t>
            </a:r>
            <a:br/>
            <a:r>
              <a:rPr b="false" i="false" strike="noStrike" sz="1200" u="none">
                <a:solidFill>
                  <a:srgbClr val="FFFFFF"/>
                </a:solidFill>
                <a:latin typeface="Calibri"/>
              </a:rPr>
              <a:t>The doxepin solution included 25 mg of the drug in 5 ml of water.</a:t>
            </a:r>
            <a:br/>
            <a:r>
              <a:rPr b="false" i="false" strike="noStrike" sz="1200" u="none">
                <a:solidFill>
                  <a:srgbClr val="FFFFFF"/>
                </a:solidFill>
                <a:latin typeface="Calibri"/>
              </a:rPr>
              <a:t>nasal spray fluticasone pregnancy</a:t>
            </a:r>
            <a:br/>
            <a:r>
              <a:rPr b="false" i="false" strike="noStrike" sz="1200" u="none">
                <a:solidFill>
                  <a:srgbClr val="FFFFFF"/>
                </a:solidFill>
                <a:latin typeface="Calibri"/>
              </a:rPr>
              <a:t>flonase alternative</a:t>
            </a:r>
            <a:br/>
            <a:r>
              <a:rPr b="false" i="false" strike="noStrike" sz="1200" u="none">
                <a:solidFill>
                  <a:srgbClr val="FFFFFF"/>
                </a:solidFill>
                <a:latin typeface="Calibri"/>
              </a:rPr>
              <a:t>discount flonase coupons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flonase generic price walmart</a:t>
            </a:r>
            <a:br/>
            <a:r>
              <a:rPr b="false" i="false" strike="noStrike" sz="1200" u="none">
                <a:solidFill>
                  <a:srgbClr val="FFFFFF"/>
                </a:solidFill>
                <a:latin typeface="Calibri"/>
              </a:rPr>
              <a:t>I had to be hospitalized twice for bleeding from taking an NSAID for arthritis</a:t>
            </a:r>
            <a:br/>
            <a:r>
              <a:rPr b="false" i="false" strike="noStrike" sz="1200" u="none">
                <a:solidFill>
                  <a:srgbClr val="FFFFFF"/>
                </a:solidFill>
                <a:latin typeface="Calibri"/>
              </a:rPr>
              <a:t>buy generic flonase</a:t>
            </a:r>
            <a:br/>
            <a:r>
              <a:rPr b="false" i="false" strike="noStrike" sz="1200" u="none">
                <a:solidFill>
                  <a:srgbClr val="FFFFFF"/>
                </a:solidFill>
                <a:latin typeface="Calibri"/>
              </a:rPr>
              <a:t>fluticasone ointment vitiligo</a:t>
            </a:r>
            <a:br/>
            <a:r>
              <a:rPr b="false" i="false" strike="noStrike" sz="1200" u="none">
                <a:solidFill>
                  <a:srgbClr val="FFFFFF"/>
                </a:solidFill>
                <a:latin typeface="Calibri"/>
              </a:rPr>
              <a:t>can flonase shrink nasal polyps</a:t>
            </a:r>
            <a:br/>
            <a:r>
              <a:rPr b="false" i="false" strike="noStrike" sz="1200" u="none">
                <a:solidFill>
                  <a:srgbClr val="FFFFFF"/>
                </a:solidFill>
                <a:latin typeface="Calibri"/>
              </a:rPr>
              <a:t>fluticasone propionate nasal spray usp 50 mcg per spray</a:t>
            </a:r>
            <a:br/>
            <a:r>
              <a:rPr b="false" i="false" strike="noStrike" sz="1200" u="none">
                <a:solidFill>
                  <a:srgbClr val="FFFFFF"/>
                </a:solidFill>
                <a:latin typeface="Calibri"/>
              </a:rPr>
              <a:t>fluticasone spray cost</a:t>
            </a:r>
            <a:br/>
            <a:r>
              <a:rPr b="false" i="false" strike="noStrike" sz="1200" u="none">
                <a:solidFill>
                  <a:srgbClr val="FFFFFF"/>
                </a:solidFill>
                <a:latin typeface="Calibri"/>
              </a:rPr>
              <a:t>Antihypertensive treatment with candesartan cilexetil does not affect glucose homeostasis or serum lipid profile in patients with mild hypertension and type II diabetes</a:t>
            </a:r>
            <a:br/>
            <a:r>
              <a:rPr b="false" i="false" strike="noStrike" sz="1200" u="none">
                <a:solidFill>
                  <a:srgbClr val="FFFFFF"/>
                </a:solidFill>
                <a:latin typeface="Calibri"/>
              </a:rPr>
              <a:t>fluticasone furoate nasal spray cost</a:t>
            </a:r>
            <a:br/>
            <a:r>
              <a:rPr b="false" i="false" strike="noStrike" sz="1200" u="none">
                <a:solidFill>
                  <a:srgbClr val="FFFFFF"/>
                </a:solidFill>
                <a:latin typeface="Calibri"/>
              </a:rPr>
              <a:t>generic flonase for sale</a:t>
            </a:r>
            <a:br/>
            <a:r>
              <a:rPr b="false" i="false" strike="noStrike" sz="1200" u="none">
                <a:solidFill>
                  <a:srgbClr val="FFFFFF"/>
                </a:solidFill>
                <a:latin typeface="Calibri"/>
              </a:rPr>
              <a:t>flonase canada pharmacy</a:t>
            </a:r>
            <a:br/>
            <a:r>
              <a:rPr b="false" i="false" strike="noStrike" sz="1200" u="none">
                <a:solidFill>
                  <a:srgbClr val="FFFFFF"/>
                </a:solidFill>
                <a:latin typeface="Calibri"/>
              </a:rPr>
              <a:t>flonase coupon</a:t>
            </a:r>
            <a:br/>
            <a:r>
              <a:rPr b="false" i="false" strike="noStrike" sz="1200" u="none">
                <a:solidFill>
                  <a:srgbClr val="FFFFFF"/>
                </a:solidFill>
                <a:latin typeface="Calibri"/>
              </a:rPr>
              <a:t>fluticasone propionate nasal spray reviews</a:t>
            </a:r>
            <a:br/>
            <a:r>
              <a:rPr b="false" i="false" strike="noStrike" sz="1200" u="none">
                <a:solidFill>
                  <a:srgbClr val="FFFFFF"/>
                </a:solidFill>
                <a:latin typeface="Calibri"/>
              </a:rPr>
              <a:t>over the counter nasal spray like fluticasone propionate</a:t>
            </a:r>
            <a:br/>
            <a:r>
              <a:rPr b="false" i="false" strike="noStrike" sz="1200" u="none">
                <a:solidFill>
                  <a:srgbClr val="FFFFFF"/>
                </a:solidFill>
                <a:latin typeface="Calibri"/>
              </a:rPr>
              <a:t>Ross whos wife (or mother) had earlier that week, given me the evil eye</a:t>
            </a:r>
            <a:br/>
            <a:r>
              <a:rPr b="false" i="false" strike="noStrike" sz="1200" u="none">
                <a:solidFill>
                  <a:srgbClr val="FFFFFF"/>
                </a:solidFill>
                <a:latin typeface="Calibri"/>
              </a:rPr>
              <a:t>over the counter fluticasone propionate cream 0.05</a:t>
            </a:r>
            <a:br/>
            <a:r>
              <a:rPr b="false" i="false" strike="noStrike" sz="1200" u="none">
                <a:solidFill>
                  <a:srgbClr val="FFFFFF"/>
                </a:solidFill>
                <a:latin typeface="Calibri"/>
              </a:rPr>
              <a:t>fluticasone nasal spray price costco</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mgp fluticasone propionate nasal spray directions</a:t>
            </a:r>
            <a:br/>
            <a:r>
              <a:rPr b="false" i="false" strike="noStrike" sz="1200" u="none">
                <a:solidFill>
                  <a:srgbClr val="FFFFFF"/>
                </a:solidFill>
                <a:latin typeface="Calibri"/>
              </a:rPr>
              <a:t>flonase dosage for nasal polyps</a:t>
            </a:r>
            <a:br/>
            <a:r>
              <a:rPr b="false" i="false" strike="noStrike" sz="1200" u="none">
                <a:solidFill>
                  <a:srgbClr val="FFFFFF"/>
                </a:solidFill>
                <a:latin typeface="Calibri"/>
              </a:rPr>
              <a:t>fluticasone propionate ointment 0.005 uses</a:t>
            </a:r>
            <a:br/>
            <a:r>
              <a:rPr b="false" i="false" strike="noStrike" sz="1200" u="none">
                <a:solidFill>
                  <a:srgbClr val="FFFFFF"/>
                </a:solidFill>
                <a:latin typeface="Calibri"/>
              </a:rPr>
              <a:t>Mean serum prolactin dropped from 181.4 mcg/L (range 153 to 213 mcg/L) on the first day to 12.5 mcg/L (range 0.9 to 37 mcg/L) on day 4, and 18.2 mcg/L (range 2 to 36.2 mcg/L) on day 14 after the dose</a:t>
            </a:r>
            <a:br/>
            <a:r>
              <a:rPr b="false" i="false" strike="noStrike" sz="1200" u="none">
                <a:solidFill>
                  <a:srgbClr val="FFFFFF"/>
                </a:solidFill>
                <a:latin typeface="Calibri"/>
              </a:rPr>
              <a:t>flonase buy uk</a:t>
            </a:r>
            <a:br/>
            <a:r>
              <a:rPr b="false" i="false" strike="noStrike" sz="1200" u="none">
                <a:solidFill>
                  <a:srgbClr val="FFFFFF"/>
                </a:solidFill>
                <a:latin typeface="Calibri"/>
              </a:rPr>
              <a:t>Coreg CR offers may be in the form of a printable coupon, rebate, savings card, trial offer, or free samples</a:t>
            </a:r>
            <a:br/>
            <a:r>
              <a:rPr b="false" i="false" strike="noStrike" sz="1200" u="none">
                <a:solidFill>
                  <a:srgbClr val="FFFFFF"/>
                </a:solidFill>
                <a:latin typeface="Calibri"/>
              </a:rPr>
              <a:t>nasal fluticasone pregnancy</a:t>
            </a:r>
            <a:br/>
            <a:r>
              <a:rPr b="false" i="false" strike="noStrike" sz="1200" u="none">
                <a:solidFill>
                  <a:srgbClr val="FFFFFF"/>
                </a:solidFill>
                <a:latin typeface="Calibri"/>
              </a:rPr>
              <a:t>is fluticasone the same as flonase</a:t>
            </a:r>
            <a:br/>
            <a:r>
              <a:rPr b="false" i="false" strike="noStrike" sz="1200" u="none">
                <a:solidFill>
                  <a:srgbClr val="FFFFFF"/>
                </a:solidFill>
                <a:latin typeface="Calibri"/>
              </a:rPr>
              <a:t>cost of flonase otc</a:t>
            </a:r>
            <a:br/>
            <a:r>
              <a:rPr b="false" i="false" strike="noStrike" sz="1200" u="none">
                <a:solidFill>
                  <a:srgbClr val="FFFFFF"/>
                </a:solidFill>
                <a:latin typeface="Calibri"/>
              </a:rPr>
              <a:t>Pharmacist said should be working by now</a:t>
            </a:r>
            <a:br/>
            <a:r>
              <a:rPr b="false" i="false" strike="noStrike" sz="1200" u="none">
                <a:solidFill>
                  <a:srgbClr val="FFFFFF"/>
                </a:solidFill>
                <a:latin typeface="Calibri"/>
              </a:rPr>
              <a:t>fluticasone nasal spray pediatric dosage</a:t>
            </a:r>
            <a:br/>
            <a:r>
              <a:rPr b="false" i="false" strike="noStrike" sz="1200" u="none">
                <a:solidFill>
                  <a:srgbClr val="FFFFFF"/>
                </a:solidFill>
                <a:latin typeface="Calibri"/>
              </a:rPr>
              <a:t>generic fluticasone otc</a:t>
            </a:r>
            <a:br/>
            <a:r>
              <a:rPr b="false" i="false" strike="noStrike" sz="1200" u="none">
                <a:solidFill>
                  <a:srgbClr val="FFFFFF"/>
                </a:solidFill>
                <a:latin typeface="Calibri"/>
              </a:rPr>
              <a:t>I shit you not, I have now developed an acute case of paranoia, and&amp;rdquo; just like the legend goes&amp;rdquo; never-ceasing dreams of smiledog</a:t>
            </a:r>
            <a:br/>
            <a:r>
              <a:rPr b="false" i="false" strike="noStrike" sz="1200" u="none">
                <a:solidFill>
                  <a:srgbClr val="FFFFFF"/>
                </a:solidFill>
                <a:latin typeface="Calibri"/>
              </a:rPr>
              <a:t>generic fluticasone furoate</a:t>
            </a:r>
            <a:br/>
            <a:r>
              <a:rPr b="false" i="false" strike="noStrike" sz="1200" u="none">
                <a:solidFill>
                  <a:srgbClr val="FFFFFF"/>
                </a:solidFill>
                <a:latin typeface="Calibri"/>
              </a:rPr>
              <a:t>can you buy flonase nasal spray over the counter</a:t>
            </a:r>
            <a:br/>
            <a:r>
              <a:rPr b="false" i="false" strike="noStrike" sz="1200" u="none">
                <a:solidFill>
                  <a:srgbClr val="FFFFFF"/>
                </a:solidFill>
                <a:latin typeface="Calibri"/>
              </a:rPr>
              <a:t>Apparently my blood calcium had dropped so low that they thought I would seize at any moment (and didn&amp;rsquo;t know how I was alive and functioning).</a:t>
            </a:r>
            <a:br/>
            <a:r>
              <a:rPr b="false" i="false" strike="noStrike" sz="1200" u="none">
                <a:solidFill>
                  <a:srgbClr val="FFFFFF"/>
                </a:solidFill>
                <a:latin typeface="Calibri"/>
              </a:rPr>
              <a:t>what is the generic equivalent drug for flonase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inhaled salmeterol/fluticasone propionate combination a review of its use in persistent asthma</a:t>
            </a:r>
            <a:br/>
            <a:r>
              <a:rPr b="false" i="false" strike="noStrike" sz="1200" u="none">
                <a:solidFill>
                  <a:srgbClr val="FFFFFF"/>
                </a:solidFill>
                <a:latin typeface="Calibri"/>
              </a:rPr>
              <a:t>It's been 4 weeks since leaving my system and I feel terrible, nausea, tiredness, unable to function, sharp pains in both flanks, sweating in a morning and generally irritable</a:t>
            </a:r>
            <a:br/>
            <a:r>
              <a:rPr b="false" i="false" strike="noStrike" sz="1200" u="none">
                <a:solidFill>
                  <a:srgbClr val="FFFFFF"/>
                </a:solidFill>
                <a:latin typeface="Calibri"/>
              </a:rPr>
              <a:t>fluticasone nasal spray 50 mcg</a:t>
            </a:r>
            <a:br/>
            <a:r>
              <a:rPr b="false" i="false" strike="noStrike" sz="1200" u="none">
                <a:solidFill>
                  <a:srgbClr val="FFFFFF"/>
                </a:solidFill>
                <a:latin typeface="Calibri"/>
              </a:rPr>
              <a:t>Ademdel principio activo furosemida (D.C.I ), los restantes componentes son: lactosa monohidrato, almide ma almide mapregelatinizado, talco, estearato magnco y sce coloidal anhidra.</a:t>
            </a:r>
            <a:br/>
            <a:r>
              <a:rPr b="false" i="false" strike="noStrike" sz="1200" u="none">
                <a:solidFill>
                  <a:srgbClr val="FFFFFF"/>
                </a:solidFill>
                <a:latin typeface="Calibri"/>
              </a:rPr>
              <a:t>fluticasone propionate nasal spray cheap</a:t>
            </a:r>
            <a:br/>
            <a:r>
              <a:rPr b="false" i="false" strike="noStrike" sz="1200" u="none">
                <a:solidFill>
                  <a:srgbClr val="FFFFFF"/>
                </a:solidFill>
                <a:latin typeface="Calibri"/>
              </a:rPr>
              <a:t>fluticasone propionate nasal spray online</a:t>
            </a:r>
            <a:br/>
            <a:r>
              <a:rPr b="false" i="false" strike="noStrike" sz="1200" u="none">
                <a:solidFill>
                  <a:srgbClr val="FFFFFF"/>
                </a:solidFill>
                <a:latin typeface="Calibri"/>
              </a:rPr>
              <a:t>flonase nasal spray nose bleed</a:t>
            </a:r>
            <a:br/>
            <a:r>
              <a:rPr b="false" i="false" strike="noStrike" sz="1200" u="none">
                <a:solidFill>
                  <a:srgbClr val="FFFFFF"/>
                </a:solidFill>
                <a:latin typeface="Calibri"/>
              </a:rPr>
              <a:t>I am apart of a large online thyroid support group</a:t>
            </a:r>
            <a:br/>
            <a:r>
              <a:rPr b="false" i="false" strike="noStrike" sz="1200" u="none">
                <a:solidFill>
                  <a:srgbClr val="FFFFFF"/>
                </a:solidFill>
                <a:latin typeface="Calibri"/>
              </a:rPr>
              <a:t>flonase buy canada</a:t>
            </a:r>
            <a:br/>
            <a:r>
              <a:rPr b="false" i="false" strike="noStrike" sz="1200" u="none">
                <a:solidFill>
                  <a:srgbClr val="FFFFFF"/>
                </a:solidFill>
                <a:latin typeface="Calibri"/>
              </a:rPr>
              <a:t>fluticasone spray</a:t>
            </a:r>
            <a:br/>
            <a:r>
              <a:rPr b="false" i="false" strike="noStrike" sz="1200" u="none">
                <a:solidFill>
                  <a:srgbClr val="FFFFFF"/>
                </a:solidFill>
                <a:latin typeface="Calibri"/>
              </a:rPr>
              <a:t>The challenge intended for year 2011 was going to reinvent a sense �� �venture along with creativity inside the London trend picture</a:t>
            </a:r>
            <a:br/>
            <a:r>
              <a:rPr b="false" i="false" strike="noStrike" sz="1200" u="none">
                <a:solidFill>
                  <a:srgbClr val="FFFFFF"/>
                </a:solidFill>
                <a:latin typeface="Calibri"/>
              </a:rPr>
              <a:t>http www rxlist com flonase drug htm</a:t>
            </a:r>
            <a:br/>
            <a:r>
              <a:rPr b="false" i="false" strike="noStrike" sz="1200" u="none">
                <a:solidFill>
                  <a:srgbClr val="FFFFFF"/>
                </a:solidFill>
                <a:latin typeface="Calibri"/>
              </a:rPr>
              <a:t>Never felt worse in my severe diarrhea</a:t>
            </a:r>
            <a:br/>
            <a:r>
              <a:rPr b="false" i="false" strike="noStrike" sz="1200" u="none">
                <a:solidFill>
                  <a:srgbClr val="FFFFFF"/>
                </a:solidFill>
                <a:latin typeface="Calibri"/>
              </a:rPr>
              <a:t>buy flonase</a:t>
            </a:r>
            <a:br/>
            <a:r>
              <a:rPr b="false" i="false" strike="noStrike" sz="1200" u="none">
                <a:solidFill>
                  <a:srgbClr val="FFFFFF"/>
                </a:solidFill>
                <a:latin typeface="Calibri"/>
              </a:rPr>
              <a:t>I don't know, i just think now my pimples take FOREVER to go away</a:t>
            </a:r>
            <a:br/>
            <a:r>
              <a:rPr b="false" i="false" strike="noStrike" sz="1200" u="none">
                <a:solidFill>
                  <a:srgbClr val="FFFFFF"/>
                </a:solidFill>
                <a:latin typeface="Calibri"/>
              </a:rPr>
              <a:t>can i use fluticasone propionate nasal spray while breastfeeding</a:t>
            </a:r>
            <a:br/>
            <a:r>
              <a:rPr b="false" i="false" strike="noStrike" sz="1200" u="none">
                <a:solidFill>
                  <a:srgbClr val="FFFFFF"/>
                </a:solidFill>
                <a:latin typeface="Calibri"/>
              </a:rPr>
              <a:t>0 ݿݿ ��ݿ ,Hepburn's commission foreshadowed bespoke denim selections introduced in 2006 by Timothy Everest in addition to Evisu.</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propionate nasal spray while pregnant</a:t>
            </a:r>
            <a:br/>
            <a:r>
              <a:rPr b="false" i="false" strike="noStrike" sz="1200" u="none">
                <a:solidFill>
                  <a:srgbClr val="FFFFFF"/>
                </a:solidFill>
                <a:latin typeface="Calibri"/>
              </a:rPr>
              <a:t>It is important that you take Telmisartan Teva every day until your doctor tells you otherwise</a:t>
            </a:r>
            <a:br/>
            <a:r>
              <a:rPr b="false" i="false" strike="noStrike" sz="1200" u="none">
                <a:solidFill>
                  <a:srgbClr val="FFFFFF"/>
                </a:solidFill>
                <a:latin typeface="Calibri"/>
              </a:rPr>
              <a:t>generic fluticasone propionate nasal spray</a:t>
            </a:r>
            <a:br/>
            <a:r>
              <a:rPr b="false" i="false" strike="noStrike" sz="1200" u="none">
                <a:solidFill>
                  <a:srgbClr val="FFFFFF"/>
                </a:solidFill>
                <a:latin typeface="Calibri"/>
              </a:rPr>
              <a:t>fluticasone spray reviews</a:t>
            </a:r>
            <a:br/>
            <a:r>
              <a:rPr b="false" i="false" strike="noStrike" sz="1200" u="none">
                <a:solidFill>
                  <a:srgbClr val="FFFFFF"/>
                </a:solidFill>
                <a:latin typeface="Calibri"/>
              </a:rPr>
              <a:t>fluticasone spray used for</a:t>
            </a:r>
            <a:br/>
            <a:r>
              <a:rPr b="false" i="false" strike="noStrike" sz="1200" u="none">
                <a:solidFill>
                  <a:srgbClr val="FFFFFF"/>
                </a:solidFill>
                <a:latin typeface="Calibri"/>
              </a:rPr>
              <a:t>cheap fluticasone</a:t>
            </a:r>
            <a:br/>
            <a:r>
              <a:rPr b="false" i="false" strike="noStrike" sz="1200" u="none">
                <a:solidFill>
                  <a:srgbClr val="FFFFFF"/>
                </a:solidFill>
                <a:latin typeface="Calibri"/>
              </a:rPr>
              <a:t>flonase buy cheap</a:t>
            </a:r>
            <a:br/>
            <a:r>
              <a:rPr b="false" i="false" strike="noStrike" sz="1200" u="none">
                <a:solidFill>
                  <a:srgbClr val="FFFFFF"/>
                </a:solidFill>
                <a:latin typeface="Calibri"/>
              </a:rPr>
              <a:t>what does flonase nose spray do</a:t>
            </a:r>
            <a:br/>
            <a:r>
              <a:rPr b="false" i="false" strike="noStrike" sz="1200" u="none">
                <a:solidFill>
                  <a:srgbClr val="FFFFFF"/>
                </a:solidFill>
                <a:latin typeface="Calibri"/>
              </a:rPr>
              <a:t>In most cases those who buy Nolvadex do so for one of two purposes; on cycle Gynecomastia (Gyno) prevention or for Post Cycle Therapy (PCT) treatment</a:t>
            </a:r>
            <a:br/>
            <a:r>
              <a:rPr b="false" i="false" strike="noStrike" sz="1200" u="none">
                <a:solidFill>
                  <a:srgbClr val="FFFFFF"/>
                </a:solidFill>
                <a:latin typeface="Calibri"/>
              </a:rPr>
              <a:t>fluticasone propionate nasal spray 50 mcg dosage</a:t>
            </a:r>
            <a:br/>
            <a:r>
              <a:rPr b="false" i="false" strike="noStrike" sz="1200" u="none">
                <a:solidFill>
                  <a:srgbClr val="FFFFFF"/>
                </a:solidFill>
                <a:latin typeface="Calibri"/>
              </a:rPr>
              <a:t>I am a mother trying to help reverse or put into remission the damage this Hashi&amp;rsquo;s has wreaked on my daughters body</a:t>
            </a:r>
            <a:br/>
            <a:r>
              <a:rPr b="false" i="false" strike="noStrike" sz="1200" u="none">
                <a:solidFill>
                  <a:srgbClr val="FFFFFF"/>
                </a:solidFill>
                <a:latin typeface="Calibri"/>
              </a:rPr>
              <a:t>salmeterol fluticasone propionate seretide</a:t>
            </a:r>
            <a:br/>
            <a:r>
              <a:rPr b="false" i="false" strike="noStrike" sz="1200" u="none">
                <a:solidFill>
                  <a:srgbClr val="FFFFFF"/>
                </a:solidFill>
                <a:latin typeface="Calibri"/>
              </a:rPr>
              <a:t>Emergency medicine is what doctors do best</a:t>
            </a:r>
            <a:br/>
            <a:r>
              <a:rPr b="false" i="false" strike="noStrike" sz="1200" u="none">
                <a:solidFill>
                  <a:srgbClr val="FFFFFF"/>
                </a:solidFill>
                <a:latin typeface="Calibri"/>
              </a:rPr>
              <a:t>printable coupon for flonase</a:t>
            </a:r>
            <a:br/>
            <a:r>
              <a:rPr b="false" i="false" strike="noStrike" sz="1200" u="none">
                <a:solidFill>
                  <a:srgbClr val="FFFFFF"/>
                </a:solidFill>
                <a:latin typeface="Calibri"/>
              </a:rPr>
              <a:t>fluticasone prop 50 mcg spray dosage</a:t>
            </a:r>
            <a:br/>
            <a:r>
              <a:rPr b="false" i="false" strike="noStrike" sz="1200" u="none">
                <a:solidFill>
                  <a:srgbClr val="FFFFFF"/>
                </a:solidFill>
                <a:latin typeface="Calibri"/>
              </a:rPr>
              <a:t>The effect was smaller in black patients (usually a low-reninpopulation), as has been seen with ACE inhibitors, beta-blockers and otherangiotensin receptor blockers</a:t>
            </a:r>
            <a:br/>
            <a:r>
              <a:rPr b="false" i="false" strike="noStrike" sz="1200" u="none">
                <a:solidFill>
                  <a:srgbClr val="FFFFFF"/>
                </a:solidFill>
                <a:latin typeface="Calibri"/>
              </a:rPr>
              <a:t>what is fougera fluticasone propionate cream used for</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i buy flonase online</a:t>
            </a:r>
            <a:br/>
            <a:r>
              <a:rPr b="false" i="false" strike="noStrike" sz="1200" u="none">
                <a:solidFill>
                  <a:srgbClr val="FFFFFF"/>
                </a:solidFill>
                <a:latin typeface="Calibri"/>
              </a:rPr>
              <a:t>flonase price in india</a:t>
            </a:r>
            <a:br/>
            <a:r>
              <a:rPr b="false" i="false" strike="noStrike" sz="1200" u="none">
                <a:solidFill>
                  <a:srgbClr val="FFFFFF"/>
                </a:solidFill>
                <a:latin typeface="Calibri"/>
              </a:rPr>
              <a:t>The manager monkey mebendazole buy certificate Tara Shears from the University of Liverpool also works with the LHCb, but was not involved with this particular discovery</a:t>
            </a:r>
            <a:br/>
            <a:r>
              <a:rPr b="false" i="false" strike="noStrike" sz="1200" u="none">
                <a:solidFill>
                  <a:srgbClr val="FFFFFF"/>
                </a:solidFill>
                <a:latin typeface="Calibri"/>
              </a:rPr>
              <a:t>is flonase good for nasal polyps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2015-12-20T01:16:50+04:00</dcterms:created>
  <dcterms:modified xsi:type="dcterms:W3CDTF">2015-12-20T01:16:50+04:00</dcterms:modified>
  <dc:title>Order Fluticasone Propionate Online - What Does Flonase Nose Spray Do</dc:title>
  <dc:description>Flonase nasal spray online, fluticasone furoate nasal spray long term safety, purchase flonase over the counter, flonase nasal spray pregnancy category, fluticasone propionate nasal spray usp 50 mcg per spray, what is the generic equivalent drug for flonase, fluticasone propionate nasal spray 50 mcg dosage</dc:description>
  <dc:subject>Order Fluticasone Propionate Online - What Does Flonase Nose Spray Do</dc:subject>
  <cp:keywords>purchase flonase, treating nasal polyps flonase, fluticasone propionate nasal spray 50mcg, flonase nasal spray price in india, cheap fluticasone inhaler, flonase nasal spray pregnancy category, flonase coupon, fluticasone propionate nasal spray online, http www rxlist com flonase drug htm, what does flonase nose spray do</cp:keywords>
  <cp:category/>
</cp:coreProperties>
</file>