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4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5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2562.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What Is Flonase Nasal Spray Used For</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fluticasone/salmeterol</a:t>
            </a:r>
            <a:br/>
            <a:r>
              <a:rPr b="false" i="false" strike="noStrike" sz="1200" u="none">
                <a:solidFill>
                  <a:srgbClr val="FFFFFF"/>
                </a:solidFill>
                <a:latin typeface="Calibri"/>
              </a:rPr>
              <a:t>generic alternative to flonase</a:t>
            </a:r>
            <a:br/>
            <a:r>
              <a:rPr b="false" i="false" strike="noStrike" sz="1200" u="none">
                <a:solidFill>
                  <a:srgbClr val="FFFFFF"/>
                </a:solidFill>
                <a:latin typeface="Calibri"/>
              </a:rPr>
              <a:t>fluticasone furoate/vilanterol 100/25mcg</a:t>
            </a:r>
            <a:br/>
            <a:r>
              <a:rPr b="false" i="false" strike="noStrike" sz="1200" u="none">
                <a:solidFill>
                  <a:srgbClr val="FFFFFF"/>
                </a:solidFill>
                <a:latin typeface="Calibri"/>
              </a:rPr>
              <a:t>natural alternatives to flonase</a:t>
            </a:r>
            <a:br/>
            <a:r>
              <a:rPr b="false" i="false" strike="noStrike" sz="1200" u="none">
                <a:solidFill>
                  <a:srgbClr val="FFFFFF"/>
                </a:solidFill>
                <a:latin typeface="Calibri"/>
              </a:rPr>
              <a:t>fluticasone propionate nasal spray bloody nose</a:t>
            </a:r>
            <a:br/>
            <a:r>
              <a:rPr b="false" i="false" strike="noStrike" sz="1200" u="none">
                <a:solidFill>
                  <a:srgbClr val="FFFFFF"/>
                </a:solidFill>
                <a:latin typeface="Calibri"/>
              </a:rPr>
              <a:t>fluticasone nasal spray pregnancy category</a:t>
            </a:r>
            <a:br/>
            <a:r>
              <a:rPr b="false" i="false" strike="noStrike" sz="1200" u="none">
                <a:solidFill>
                  <a:srgbClr val="FFFFFF"/>
                </a:solidFill>
                <a:latin typeface="Calibri"/>
              </a:rPr>
              <a:t>The major drug interaction was serotonin syndrome, which can be avoided with careful management, even if one is using two or more drugs with serotonergic properties</a:t>
            </a:r>
            <a:br/>
            <a:r>
              <a:rPr b="false" i="false" strike="noStrike" sz="1200" u="none">
                <a:solidFill>
                  <a:srgbClr val="FFFFFF"/>
                </a:solidFill>
                <a:latin typeface="Calibri"/>
              </a:rPr>
              <a:t>salmeterol fluticasone price</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over the counter alternative to flonase</a:t>
            </a:r>
            <a:br/>
            <a:r>
              <a:rPr b="false" i="false" strike="noStrike" sz="1200" u="none">
                <a:solidFill>
                  <a:srgbClr val="FFFFFF"/>
                </a:solidFill>
                <a:latin typeface="Calibri"/>
              </a:rPr>
              <a:t>Dosis umum mengonsumsi tetracycline adalah 250-500 mg setiap enam jam sekali dalam jangka waktu 10-15 hari</a:t>
            </a:r>
            <a:br/>
            <a:r>
              <a:rPr b="false" i="false" strike="noStrike" sz="1200" u="none">
                <a:solidFill>
                  <a:srgbClr val="FFFFFF"/>
                </a:solidFill>
                <a:latin typeface="Calibri"/>
              </a:rPr>
              <a:t>flonase for a post nasal drip cough</a:t>
            </a:r>
            <a:br/>
            <a:r>
              <a:rPr b="false" i="false" strike="noStrike" sz="1200" u="none">
                <a:solidFill>
                  <a:srgbClr val="FFFFFF"/>
                </a:solidFill>
                <a:latin typeface="Calibri"/>
              </a:rPr>
              <a:t>flonase 50 mcg dosage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Azithromycin is not the substance of first choice for the treatment of pharyngitis and tonsillitis caused by Streptococcus pyogenes</a:t>
            </a:r>
            <a:br/>
            <a:r>
              <a:rPr b="false" i="false" strike="noStrike" sz="1200" u="none">
                <a:solidFill>
                  <a:srgbClr val="FFFFFF"/>
                </a:solidFill>
                <a:latin typeface="Calibri"/>
              </a:rPr>
              <a:t>spray nasal flonase</a:t>
            </a:r>
            <a:br/>
            <a:r>
              <a:rPr b="false" i="false" strike="noStrike" sz="1200" u="none">
                <a:solidFill>
                  <a:srgbClr val="FFFFFF"/>
                </a:solidFill>
                <a:latin typeface="Calibri"/>
              </a:rPr>
              <a:t>fluticasone nasal spray for cough</a:t>
            </a:r>
            <a:br/>
            <a:r>
              <a:rPr b="false" i="false" strike="noStrike" sz="1200" u="none">
                <a:solidFill>
                  <a:srgbClr val="FFFFFF"/>
                </a:solidFill>
                <a:latin typeface="Calibri"/>
              </a:rPr>
              <a:t>flonase nasal spray reviews</a:t>
            </a:r>
            <a:br/>
            <a:r>
              <a:rPr b="false" i="false" strike="noStrike" sz="1200" u="none">
                <a:solidFill>
                  <a:srgbClr val="FFFFFF"/>
                </a:solidFill>
                <a:latin typeface="Calibri"/>
              </a:rPr>
              <a:t>It can affect persons of any age, with one study finding an age range of 12 to 78 years.</a:t>
            </a:r>
            <a:br/>
            <a:r>
              <a:rPr b="false" i="false" strike="noStrike" sz="1200" u="none">
                <a:solidFill>
                  <a:srgbClr val="FFFFFF"/>
                </a:solidFill>
                <a:latin typeface="Calibri"/>
              </a:rPr>
              <a:t>fluticasone furoate vilanterol trifenatate</a:t>
            </a:r>
            <a:br/>
            <a:r>
              <a:rPr b="false" i="false" strike="noStrike" sz="1200" u="none">
                <a:solidFill>
                  <a:srgbClr val="FFFFFF"/>
                </a:solidFill>
                <a:latin typeface="Calibri"/>
              </a:rPr>
              <a:t>nasacort otc compared to flonase</a:t>
            </a:r>
            <a:br/>
            <a:r>
              <a:rPr b="false" i="false" strike="noStrike" sz="1200" u="none">
                <a:solidFill>
                  <a:srgbClr val="FFFFFF"/>
                </a:solidFill>
                <a:latin typeface="Calibri"/>
              </a:rPr>
              <a:t>Making copycat Lipitor would have required a big chunk of its API and oral-dosage capacity</a:t>
            </a:r>
            <a:br/>
            <a:r>
              <a:rPr b="false" i="false" strike="noStrike" sz="1200" u="none">
                <a:solidFill>
                  <a:srgbClr val="FFFFFF"/>
                </a:solidFill>
                <a:latin typeface="Calibri"/>
              </a:rPr>
              <a:t>salmeterol xinafoate/fluticasone propionate inhaler</a:t>
            </a:r>
            <a:br/>
            <a:r>
              <a:rPr b="false" i="false" strike="noStrike" sz="1200" u="none">
                <a:solidFill>
                  <a:srgbClr val="FFFFFF"/>
                </a:solidFill>
                <a:latin typeface="Calibri"/>
              </a:rPr>
              <a:t>My ovulation was on February 2nd</a:t>
            </a:r>
            <a:br/>
            <a:r>
              <a:rPr b="false" i="false" strike="noStrike" sz="1200" u="none">
                <a:solidFill>
                  <a:srgbClr val="FFFFFF"/>
                </a:solidFill>
                <a:latin typeface="Calibri"/>
              </a:rPr>
              <a:t>can fluticasone propionate cream be used for eczema</a:t>
            </a:r>
            <a:br/>
            <a:r>
              <a:rPr b="false" i="false" strike="noStrike" sz="1200" u="none">
                <a:solidFill>
                  <a:srgbClr val="FFFFFF"/>
                </a:solidFill>
                <a:latin typeface="Calibri"/>
              </a:rPr>
              <a:t>We were thinking about doing this, definitely.</a:t>
            </a:r>
            <a:br/>
            <a:r>
              <a:rPr b="false" i="false" strike="noStrike" sz="1200" u="none">
                <a:solidFill>
                  <a:srgbClr val="FFFFFF"/>
                </a:solidFill>
                <a:latin typeface="Calibri"/>
              </a:rPr>
              <a:t>fluticasone nasal spray over the counter</a:t>
            </a:r>
            <a:br/>
            <a:r>
              <a:rPr b="false" i="false" strike="noStrike" sz="1200" u="none">
                <a:solidFill>
                  <a:srgbClr val="FFFFFF"/>
                </a:solidFill>
                <a:latin typeface="Calibri"/>
              </a:rPr>
              <a:t>Quanto ao que nao pode comer (que eh quase tudo) eu j sei, mas queria saber afinal o que &amp;eacute; que pode</a:t>
            </a:r>
            <a:br/>
            <a:r>
              <a:rPr b="false" i="false" strike="noStrike" sz="1200" u="none">
                <a:solidFill>
                  <a:srgbClr val="FFFFFF"/>
                </a:solidFill>
                <a:latin typeface="Calibri"/>
              </a:rPr>
              <a:t>fluticasone propionate 50 microgram aqueous nasal spray</a:t>
            </a:r>
            <a:br/>
            <a:r>
              <a:rPr b="false" i="false" strike="noStrike" sz="1200" u="none">
                <a:solidFill>
                  <a:srgbClr val="FFFFFF"/>
                </a:solidFill>
                <a:latin typeface="Calibri"/>
              </a:rPr>
              <a:t>She had me cut back to 15mg immediatly as the 15mg did not cause the same problems</a:t>
            </a:r>
            <a:br/>
            <a:r>
              <a:rPr b="false" i="false" strike="noStrike" sz="1200" u="none">
                <a:solidFill>
                  <a:srgbClr val="FFFFFF"/>
                </a:solidFill>
                <a:latin typeface="Calibri"/>
              </a:rPr>
              <a:t>fluticasone propionate nasal spray pregnancy category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From the sound of your post, you really don&amp;#39;t want to take it</a:t>
            </a:r>
            <a:br/>
            <a:r>
              <a:rPr b="false" i="false" strike="noStrike" sz="1200" u="none">
                <a:solidFill>
                  <a:srgbClr val="FFFFFF"/>
                </a:solidFill>
                <a:latin typeface="Calibri"/>
              </a:rPr>
              <a:t>what is fluticasone propionate cream used for</a:t>
            </a:r>
            <a:br/>
            <a:r>
              <a:rPr b="false" i="false" strike="noStrike" sz="1200" u="none">
                <a:solidFill>
                  <a:srgbClr val="FFFFFF"/>
                </a:solidFill>
                <a:latin typeface="Calibri"/>
              </a:rPr>
              <a:t>buy generic flonase online</a:t>
            </a:r>
            <a:br/>
            <a:r>
              <a:rPr b="false" i="false" strike="noStrike" sz="1200" u="none">
                <a:solidFill>
                  <a:srgbClr val="FFFFFF"/>
                </a:solidFill>
                <a:latin typeface="Calibri"/>
              </a:rPr>
              <a:t>Many different types of medications are available for arthritis pain relief</a:t>
            </a:r>
            <a:br/>
            <a:r>
              <a:rPr b="false" i="false" strike="noStrike" sz="1200" u="none">
                <a:solidFill>
                  <a:srgbClr val="FFFFFF"/>
                </a:solidFill>
                <a:latin typeface="Calibri"/>
              </a:rPr>
              <a:t>salmeterol/fluticasone propionate a review of its use in asthma</a:t>
            </a:r>
            <a:br/>
            <a:r>
              <a:rPr b="false" i="false" strike="noStrike" sz="1200" u="none">
                <a:solidFill>
                  <a:srgbClr val="FFFFFF"/>
                </a:solidFill>
                <a:latin typeface="Calibri"/>
              </a:rPr>
              <a:t>flonase 50 mcg directions</a:t>
            </a:r>
            <a:br/>
            <a:r>
              <a:rPr b="false" i="false" strike="noStrike" sz="1200" u="none">
                <a:solidFill>
                  <a:srgbClr val="FFFFFF"/>
                </a:solidFill>
                <a:latin typeface="Calibri"/>
              </a:rPr>
              <a:t>safe alternative to flonase</a:t>
            </a:r>
            <a:br/>
            <a:r>
              <a:rPr b="false" i="false" strike="noStrike" sz="1200" u="none">
                <a:solidFill>
                  <a:srgbClr val="FFFFFF"/>
                </a:solidFill>
                <a:latin typeface="Calibri"/>
              </a:rPr>
              <a:t>buy fluticasone propionate online</a:t>
            </a:r>
            <a:br/>
            <a:r>
              <a:rPr b="false" i="false" strike="noStrike" sz="1200" u="none">
                <a:solidFill>
                  <a:srgbClr val="FFFFFF"/>
                </a:solidFill>
                <a:latin typeface="Calibri"/>
              </a:rPr>
              <a:t>generic flonase coupons</a:t>
            </a:r>
            <a:br/>
            <a:r>
              <a:rPr b="false" i="false" strike="noStrike" sz="1200" u="none">
                <a:solidFill>
                  <a:srgbClr val="FFFFFF"/>
                </a:solidFill>
                <a:latin typeface="Calibri"/>
              </a:rPr>
              <a:t>flonase otc walgreens</a:t>
            </a:r>
            <a:br/>
            <a:r>
              <a:rPr b="false" i="false" strike="noStrike" sz="1200" u="none">
                <a:solidFill>
                  <a:srgbClr val="FFFFFF"/>
                </a:solidFill>
                <a:latin typeface="Calibri"/>
              </a:rPr>
              <a:t>fluticasone propionate nasal spray over the counter</a:t>
            </a:r>
            <a:br/>
            <a:r>
              <a:rPr b="false" i="false" strike="noStrike" sz="1200" u="none">
                <a:solidFill>
                  <a:srgbClr val="FFFFFF"/>
                </a:solidFill>
                <a:latin typeface="Calibri"/>
              </a:rPr>
              <a:t>over the counter version of fluticasone propionate nasal spray</a:t>
            </a:r>
            <a:br/>
            <a:r>
              <a:rPr b="false" i="false" strike="noStrike" sz="1200" u="none">
                <a:solidFill>
                  <a:srgbClr val="FFFFFF"/>
                </a:solidFill>
                <a:latin typeface="Calibri"/>
              </a:rPr>
              <a:t>fluticasone nasal spray pregnancy</a:t>
            </a:r>
            <a:br/>
            <a:r>
              <a:rPr b="false" i="false" strike="noStrike" sz="1200" u="none">
                <a:solidFill>
                  <a:srgbClr val="FFFFFF"/>
                </a:solidFill>
                <a:latin typeface="Calibri"/>
              </a:rPr>
              <a:t>Minor redness / soreness of the tip of the foreskin is verycommon</a:t>
            </a:r>
            <a:br/>
            <a:r>
              <a:rPr b="false" i="false" strike="noStrike" sz="1200" u="none">
                <a:solidFill>
                  <a:srgbClr val="FFFFFF"/>
                </a:solidFill>
                <a:latin typeface="Calibri"/>
              </a:rPr>
              <a:t>flonase 50 mcg price</a:t>
            </a:r>
            <a:br/>
            <a:r>
              <a:rPr b="false" i="false" strike="noStrike" sz="1200" u="none">
                <a:solidFill>
                  <a:srgbClr val="FFFFFF"/>
                </a:solidFill>
                <a:latin typeface="Calibri"/>
              </a:rPr>
              <a:t>fluticasone propionate nasal spray abuse</a:t>
            </a:r>
            <a:br/>
            <a:r>
              <a:rPr b="false" i="false" strike="noStrike" sz="1200" u="none">
                <a:solidFill>
                  <a:srgbClr val="FFFFFF"/>
                </a:solidFill>
                <a:latin typeface="Calibri"/>
              </a:rPr>
              <a:t>These antacids can bind with Macrobid (Nitrofurantoin) 100mg, preventing its full absorption into your system.</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what is the generic form of flonase</a:t>
            </a:r>
            <a:br/>
            <a:r>
              <a:rPr b="false" i="false" strike="noStrike" sz="1200" u="none">
                <a:solidFill>
                  <a:srgbClr val="FFFFFF"/>
                </a:solidFill>
                <a:latin typeface="Calibri"/>
              </a:rPr>
              <a:t>is flonase nasal spray safe during pregnancy</a:t>
            </a:r>
            <a:br/>
            <a:r>
              <a:rPr b="false" i="false" strike="noStrike" sz="1200" u="none">
                <a:solidFill>
                  <a:srgbClr val="FFFFFF"/>
                </a:solidFill>
                <a:latin typeface="Calibri"/>
              </a:rPr>
              <a:t>Most people don&amp;#039;t notice anything until the second week but most definitely by the fourth week on cymbalta</a:t>
            </a:r>
            <a:br/>
            <a:r>
              <a:rPr b="false" i="false" strike="noStrike" sz="1200" u="none">
                <a:solidFill>
                  <a:srgbClr val="FFFFFF"/>
                </a:solidFill>
                <a:latin typeface="Calibri"/>
              </a:rPr>
              <a:t>fluticasone nasal max dose</a:t>
            </a:r>
            <a:br/>
            <a:r>
              <a:rPr b="false" i="false" strike="noStrike" sz="1200" u="none">
                <a:solidFill>
                  <a:srgbClr val="FFFFFF"/>
                </a:solidFill>
                <a:latin typeface="Calibri"/>
              </a:rPr>
              <a:t>Al final, algo que debera ser privado, se convierte en algo pblico</a:t>
            </a:r>
            <a:br/>
            <a:r>
              <a:rPr b="false" i="false" strike="noStrike" sz="1200" u="none">
                <a:solidFill>
                  <a:srgbClr val="FFFFFF"/>
                </a:solidFill>
                <a:latin typeface="Calibri"/>
              </a:rPr>
              <a:t>fluticasone salmeterol nursing considerations</a:t>
            </a:r>
            <a:br/>
            <a:r>
              <a:rPr b="false" i="false" strike="noStrike" sz="1200" u="none">
                <a:solidFill>
                  <a:srgbClr val="FFFFFF"/>
                </a:solidFill>
                <a:latin typeface="Calibri"/>
              </a:rPr>
              <a:t>fluticasone propionate nasal spray sinus infection</a:t>
            </a:r>
            <a:br/>
            <a:r>
              <a:rPr b="false" i="false" strike="noStrike" sz="1200" u="none">
                <a:solidFill>
                  <a:srgbClr val="FFFFFF"/>
                </a:solidFill>
                <a:latin typeface="Calibri"/>
              </a:rPr>
              <a:t>What I do top is apply the artistry of storytelling to trans- belatedly the calls for nursing into the terminology of the room</a:t>
            </a:r>
            <a:br/>
            <a:r>
              <a:rPr b="false" i="false" strike="noStrike" sz="1200" u="none">
                <a:solidFill>
                  <a:srgbClr val="FFFFFF"/>
                </a:solidFill>
                <a:latin typeface="Calibri"/>
              </a:rPr>
              <a:t>flonase otc date</a:t>
            </a:r>
            <a:br/>
            <a:r>
              <a:rPr b="false" i="false" strike="noStrike" sz="1200" u="none">
                <a:solidFill>
                  <a:srgbClr val="FFFFFF"/>
                </a:solidFill>
                <a:latin typeface="Calibri"/>
              </a:rPr>
              <a:t>fluticasone propionate aqueous nasal spray in the treatment of nasal polyposis</a:t>
            </a:r>
            <a:br/>
            <a:r>
              <a:rPr b="false" i="false" strike="noStrike" sz="1200" u="none">
                <a:solidFill>
                  <a:srgbClr val="FFFFFF"/>
                </a:solidFill>
                <a:latin typeface="Calibri"/>
              </a:rPr>
              <a:t>flonase fluticasone propionate nasal spray</a:t>
            </a:r>
            <a:br/>
            <a:r>
              <a:rPr b="false" i="false" strike="noStrike" sz="1200" u="none">
                <a:solidFill>
                  <a:srgbClr val="FFFFFF"/>
                </a:solidFill>
                <a:latin typeface="Calibri"/>
              </a:rPr>
              <a:t>flonase spray for post nasal drip</a:t>
            </a:r>
            <a:br/>
            <a:r>
              <a:rPr b="false" i="false" strike="noStrike" sz="1200" u="none">
                <a:solidFill>
                  <a:srgbClr val="FFFFFF"/>
                </a:solidFill>
                <a:latin typeface="Calibri"/>
              </a:rPr>
              <a:t>fluticasone salmeterol action</a:t>
            </a:r>
            <a:br/>
            <a:r>
              <a:rPr b="false" i="false" strike="noStrike" sz="1200" u="none">
                <a:solidFill>
                  <a:srgbClr val="FFFFFF"/>
                </a:solidFill>
                <a:latin typeface="Calibri"/>
              </a:rPr>
              <a:t>"More than 97 percent of our patients purchase their prescriptions through some form of prescription insurance coverage or our Prescription Savings Club," Walgreens spokesman Robert Elfinger said</a:t>
            </a:r>
            <a:br/>
            <a:r>
              <a:rPr b="false" i="false" strike="noStrike" sz="1200" u="none">
                <a:solidFill>
                  <a:srgbClr val="FFFFFF"/>
                </a:solidFill>
                <a:latin typeface="Calibri"/>
              </a:rPr>
              <a:t>nasal spray fluticasone propionate used</a:t>
            </a:r>
            <a:br/>
            <a:r>
              <a:rPr b="false" i="false" strike="noStrike" sz="1200" u="none">
                <a:solidFill>
                  <a:srgbClr val="FFFFFF"/>
                </a:solidFill>
                <a:latin typeface="Calibri"/>
              </a:rPr>
              <a:t>salmeterol + fluticasone propionate drug study</a:t>
            </a:r>
            <a:br/>
            <a:r>
              <a:rPr b="false" i="false" strike="noStrike" sz="1200" u="none">
                <a:solidFill>
                  <a:srgbClr val="FFFFFF"/>
                </a:solidFill>
                <a:latin typeface="Calibri"/>
              </a:rPr>
              <a:t>flonase coupon printable</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cost costco</a:t>
            </a:r>
            <a:br/>
            <a:r>
              <a:rPr b="false" i="false" strike="noStrike" sz="1200" u="none">
                <a:solidFill>
                  <a:srgbClr val="FFFFFF"/>
                </a:solidFill>
                <a:latin typeface="Calibri"/>
              </a:rPr>
              <a:t>Quiero saber si es cierto que ese tipo de pastillas del da siguiente tiene probabilidad que en vez de evitar un embarazo haga que peque ms como se dice.</a:t>
            </a:r>
            <a:br/>
            <a:r>
              <a:rPr b="false" i="false" strike="noStrike" sz="1200" u="none">
                <a:solidFill>
                  <a:srgbClr val="FFFFFF"/>
                </a:solidFill>
                <a:latin typeface="Calibri"/>
              </a:rPr>
              <a:t>what is fluticasone propionate nasal spray used for</a:t>
            </a:r>
            <a:br/>
            <a:r>
              <a:rPr b="false" i="false" strike="noStrike" sz="1200" u="none">
                <a:solidFill>
                  <a:srgbClr val="FFFFFF"/>
                </a:solidFill>
                <a:latin typeface="Calibri"/>
              </a:rPr>
              <a:t>After a patient is diagnosed with OCD and comorbid diagnoses are determined, a patient should begin CBT and/or medication</a:t>
            </a:r>
            <a:br/>
            <a:r>
              <a:rPr b="false" i="false" strike="noStrike" sz="1200" u="none">
                <a:solidFill>
                  <a:srgbClr val="FFFFFF"/>
                </a:solidFill>
                <a:latin typeface="Calibri"/>
              </a:rPr>
              <a:t>fluticasone furoate/vilanterol/umeclidinium bromide</a:t>
            </a:r>
            <a:br/>
            <a:r>
              <a:rPr b="false" i="false" strike="noStrike" sz="1200" u="none">
                <a:solidFill>
                  <a:srgbClr val="FFFFFF"/>
                </a:solidFill>
                <a:latin typeface="Calibri"/>
              </a:rPr>
              <a:t>nasal flonase</a:t>
            </a:r>
            <a:br/>
            <a:r>
              <a:rPr b="false" i="false" strike="noStrike" sz="1200" u="none">
                <a:solidFill>
                  <a:srgbClr val="FFFFFF"/>
                </a:solidFill>
                <a:latin typeface="Calibri"/>
              </a:rPr>
              <a:t>fluticasone nasal spray maximum dose</a:t>
            </a:r>
            <a:br/>
            <a:r>
              <a:rPr b="false" i="false" strike="noStrike" sz="1200" u="none">
                <a:solidFill>
                  <a:srgbClr val="FFFFFF"/>
                </a:solidFill>
                <a:latin typeface="Calibri"/>
              </a:rPr>
              <a:t>flonase 0.05 mg spray</a:t>
            </a:r>
            <a:br/>
            <a:r>
              <a:rPr b="false" i="false" strike="noStrike" sz="1200" u="none">
                <a:solidFill>
                  <a:srgbClr val="FFFFFF"/>
                </a:solidFill>
                <a:latin typeface="Calibri"/>
              </a:rPr>
              <a:t>how much does fluticasone nasal spray cost</a:t>
            </a:r>
            <a:br/>
            <a:r>
              <a:rPr b="false" i="false" strike="noStrike" sz="1200" u="none">
                <a:solidFill>
                  <a:srgbClr val="FFFFFF"/>
                </a:solidFill>
                <a:latin typeface="Calibri"/>
              </a:rPr>
              <a:t>Actually, aspirin has a nasty habit of thinning your blood, which is why it&amp;rsquo;s recommended to stroke and heart attack patients at a daily low dose</a:t>
            </a:r>
            <a:br/>
            <a:r>
              <a:rPr b="false" i="false" strike="noStrike" sz="1200" u="none">
                <a:solidFill>
                  <a:srgbClr val="FFFFFF"/>
                </a:solidFill>
                <a:latin typeface="Calibri"/>
              </a:rPr>
              <a:t>fluticasone propionate ointment uses</a:t>
            </a:r>
            <a:br/>
            <a:r>
              <a:rPr b="false" i="false" strike="noStrike" sz="1200" u="none">
                <a:solidFill>
                  <a:srgbClr val="FFFFFF"/>
                </a:solidFill>
                <a:latin typeface="Calibri"/>
              </a:rPr>
              <a:t>The drug has a half-life of 6 hours and I got much more use out of it by taking it in the morning</a:t>
            </a:r>
            <a:br/>
            <a:r>
              <a:rPr b="false" i="false" strike="noStrike" sz="1200" u="none">
                <a:solidFill>
                  <a:srgbClr val="FFFFFF"/>
                </a:solidFill>
                <a:latin typeface="Calibri"/>
              </a:rPr>
              <a:t>generic fluticasone</a:t>
            </a:r>
            <a:br/>
            <a:r>
              <a:rPr b="false" i="false" strike="noStrike" sz="1200" u="none">
                <a:solidFill>
                  <a:srgbClr val="FFFFFF"/>
                </a:solidFill>
                <a:latin typeface="Calibri"/>
              </a:rPr>
              <a:t>When do you want me to start? how to getting pregnant fast on clomid the first month Shareholders voted on Tuesday to elect all the company&amp;#039;sdirector nominees to its board</a:t>
            </a:r>
            <a:br/>
            <a:r>
              <a:rPr b="false" i="false" strike="noStrike" sz="1200" u="none">
                <a:solidFill>
                  <a:srgbClr val="FFFFFF"/>
                </a:solidFill>
                <a:latin typeface="Calibri"/>
              </a:rPr>
              <a:t>fluticasone cream potency</a:t>
            </a:r>
            <a:br/>
            <a:r>
              <a:rPr b="false" i="false" strike="noStrike" sz="1200" u="none">
                <a:solidFill>
                  <a:srgbClr val="FFFFFF"/>
                </a:solidFill>
                <a:latin typeface="Calibri"/>
              </a:rPr>
              <a:t>fluticasone spray 50 mcg</a:t>
            </a:r>
            <a:br/>
            <a:r>
              <a:rPr b="false" i="false" strike="noStrike" sz="1200" u="none">
                <a:solidFill>
                  <a:srgbClr val="FFFFFF"/>
                </a:solidFill>
                <a:latin typeface="Calibri"/>
              </a:rPr>
              <a:t>Clomid causes more acne for sure, but that's mainly because you need to use a 3-4 times higher dose</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furoate nasal spray over the counter</a:t>
            </a:r>
            <a:br/>
            <a:r>
              <a:rPr b="false" i="false" strike="noStrike" sz="1200" u="none">
                <a:solidFill>
                  <a:srgbClr val="FFFFFF"/>
                </a:solidFill>
                <a:latin typeface="Calibri"/>
              </a:rPr>
              <a:t>cheap flonase online</a:t>
            </a:r>
            <a:br/>
            <a:r>
              <a:rPr b="false" i="false" strike="noStrike" sz="1200" u="none">
                <a:solidFill>
                  <a:srgbClr val="FFFFFF"/>
                </a:solidFill>
                <a:latin typeface="Calibri"/>
              </a:rPr>
              <a:t>free coupon for flonase</a:t>
            </a:r>
            <a:br/>
            <a:r>
              <a:rPr b="false" i="false" strike="noStrike" sz="1200" u="none">
                <a:solidFill>
                  <a:srgbClr val="FFFFFF"/>
                </a:solidFill>
                <a:latin typeface="Calibri"/>
              </a:rPr>
              <a:t>PCR tests are also available for detecting malaria parasites</a:t>
            </a:r>
            <a:br/>
            <a:r>
              <a:rPr b="false" i="false" strike="noStrike" sz="1200" u="none">
                <a:solidFill>
                  <a:srgbClr val="FFFFFF"/>
                </a:solidFill>
                <a:latin typeface="Calibri"/>
              </a:rPr>
              <a:t>salmeterol fluticasone propionate powder inhalation</a:t>
            </a:r>
            <a:br/>
            <a:r>
              <a:rPr b="false" i="false" strike="noStrike" sz="1200" u="none">
                <a:solidFill>
                  <a:srgbClr val="FFFFFF"/>
                </a:solidFill>
                <a:latin typeface="Calibri"/>
              </a:rPr>
              <a:t>I only ask because I am hopeful that finasteride will produce similar results for me and if nothing else maintain what I have</a:t>
            </a:r>
            <a:br/>
            <a:r>
              <a:rPr b="false" i="false" strike="noStrike" sz="1200" u="none">
                <a:solidFill>
                  <a:srgbClr val="FFFFFF"/>
                </a:solidFill>
                <a:latin typeface="Calibri"/>
              </a:rPr>
              <a:t>what is fluticasone prop 0.05 cream used for</a:t>
            </a:r>
            <a:br/>
            <a:r>
              <a:rPr b="false" i="false" strike="noStrike" sz="1200" u="none">
                <a:solidFill>
                  <a:srgbClr val="FFFFFF"/>
                </a:solidFill>
                <a:latin typeface="Calibri"/>
              </a:rPr>
              <a:t>flonase nasal spray directions</a:t>
            </a:r>
            <a:br/>
            <a:r>
              <a:rPr b="false" i="false" strike="noStrike" sz="1200" u="none">
                <a:solidFill>
                  <a:srgbClr val="FFFFFF"/>
                </a:solidFill>
                <a:latin typeface="Calibri"/>
              </a:rPr>
              <a:t>nasal spray fluticasone furoate</a:t>
            </a:r>
            <a:br/>
            <a:r>
              <a:rPr b="false" i="false" strike="noStrike" sz="1200" u="none">
                <a:solidFill>
                  <a:srgbClr val="FFFFFF"/>
                </a:solidFill>
                <a:latin typeface="Calibri"/>
              </a:rPr>
              <a:t>He had lost some pace, had a persistent back problem, and the signings of Chris Smalling and Phil Jones had everyone presuming the old guard would be eased out</a:t>
            </a:r>
            <a:br/>
            <a:r>
              <a:rPr b="false" i="false" strike="noStrike" sz="1200" u="none">
                <a:solidFill>
                  <a:srgbClr val="FFFFFF"/>
                </a:solidFill>
                <a:latin typeface="Calibri"/>
              </a:rPr>
              <a:t>cost of flonase</a:t>
            </a:r>
            <a:br/>
            <a:r>
              <a:rPr b="false" i="false" strike="noStrike" sz="1200" u="none">
                <a:solidFill>
                  <a:srgbClr val="FFFFFF"/>
                </a:solidFill>
                <a:latin typeface="Calibri"/>
              </a:rPr>
              <a:t>fluticasone nasal spray directions for use</a:t>
            </a:r>
            <a:br/>
            <a:r>
              <a:rPr b="false" i="false" strike="noStrike" sz="1200" u="none">
                <a:solidFill>
                  <a:srgbClr val="FFFFFF"/>
                </a:solidFill>
                <a:latin typeface="Calibri"/>
              </a:rPr>
              <a:t>Drinking too much alcohol when taking avanafil can increase your chances of getting a headache or getting dizzy, increasing your heart rate, or lowering your blood pressure.</a:t>
            </a:r>
            <a:br/>
            <a:r>
              <a:rPr b="false" i="false" strike="noStrike" sz="1200" u="none">
                <a:solidFill>
                  <a:srgbClr val="FFFFFF"/>
                </a:solidFill>
                <a:latin typeface="Calibri"/>
              </a:rPr>
              <a:t>indication of fluticasone ointment</a:t>
            </a:r>
            <a:br/>
            <a:r>
              <a:rPr b="false" i="false" strike="noStrike" sz="1200" u="none">
                <a:solidFill>
                  <a:srgbClr val="FFFFFF"/>
                </a:solidFill>
                <a:latin typeface="Calibri"/>
              </a:rPr>
              <a:t>fluticasone furoate/vilanterol 100/25 mcg</a:t>
            </a:r>
            <a:br/>
            <a:r>
              <a:rPr b="false" i="false" strike="noStrike" sz="1200" u="none">
                <a:solidFill>
                  <a:srgbClr val="FFFFFF"/>
                </a:solidFill>
                <a:latin typeface="Calibri"/>
              </a:rPr>
              <a:t>fluticasone ointment bp flutopic</a:t>
            </a:r>
            <a:br/>
            <a:r>
              <a:rPr b="false" i="false" strike="noStrike" sz="1200" u="none">
                <a:solidFill>
                  <a:srgbClr val="FFFFFF"/>
                </a:solidFill>
                <a:latin typeface="Calibri"/>
              </a:rPr>
              <a:t>buy fluticasone propionate nasal spray</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More than 40 meetings were scheduled on the hill this week and Mayors Against Illegal Guns had already planned a public demonstration outside the Capitol for Thursday.</a:t>
            </a:r>
            <a:br/>
            <a:r>
              <a:rPr b="false" i="false" strike="noStrike" sz="1200" u="none">
                <a:solidFill>
                  <a:srgbClr val="FFFFFF"/>
                </a:solidFill>
                <a:latin typeface="Calibri"/>
              </a:rPr>
              <a:t>fluticasone salmeterol inhaler generic</a:t>
            </a:r>
            <a:br/>
            <a:r>
              <a:rPr b="false" i="false" strike="noStrike" sz="1200" u="none">
                <a:solidFill>
                  <a:srgbClr val="FFFFFF"/>
                </a:solidFill>
                <a:latin typeface="Calibri"/>
              </a:rPr>
              <a:t>fluticasone nasal spray dose</a:t>
            </a:r>
            <a:br/>
            <a:r>
              <a:rPr b="false" i="false" strike="noStrike" sz="1200" u="none">
                <a:solidFill>
                  <a:srgbClr val="FFFFFF"/>
                </a:solidFill>
                <a:latin typeface="Calibri"/>
              </a:rPr>
              <a:t>fluticasone furoate nasal spray during pregnancy</a:t>
            </a:r>
            <a:br/>
            <a:r>
              <a:rPr b="false" i="false" strike="noStrike" sz="1200" u="none">
                <a:solidFill>
                  <a:srgbClr val="FFFFFF"/>
                </a:solidFill>
                <a:latin typeface="Calibri"/>
              </a:rPr>
              <a:t>fluticasone propionate nasal spray package insert</a:t>
            </a:r>
            <a:br/>
            <a:r>
              <a:rPr b="false" i="false" strike="noStrike" sz="1200" u="none">
                <a:solidFill>
                  <a:srgbClr val="FFFFFF"/>
                </a:solidFill>
                <a:latin typeface="Calibri"/>
              </a:rPr>
              <a:t>I developed a mystery rash on the palms of my hands, and I could only stomach food if it was drenched in salad dressing.</a:t>
            </a:r>
            <a:br/>
            <a:r>
              <a:rPr b="false" i="false" strike="noStrike" sz="1200" u="none">
                <a:solidFill>
                  <a:srgbClr val="FFFFFF"/>
                </a:solidFill>
                <a:latin typeface="Calibri"/>
              </a:rPr>
              <a:t>flonase canada over the counter</a:t>
            </a:r>
            <a:br/>
            <a:r>
              <a:rPr b="false" i="false" strike="noStrike" sz="1200" u="none">
                <a:solidFill>
                  <a:srgbClr val="FFFFFF"/>
                </a:solidFill>
                <a:latin typeface="Calibri"/>
              </a:rPr>
              <a:t>fluticasone propionate nose spray</a:t>
            </a:r>
            <a:br/>
            <a:r>
              <a:rPr b="false" i="false" strike="noStrike" sz="1200" u="none">
                <a:solidFill>
                  <a:srgbClr val="FFFFFF"/>
                </a:solidFill>
                <a:latin typeface="Calibri"/>
              </a:rPr>
              <a:t>advair diskus &amp; generic fluticasone/salmeterol</a:t>
            </a:r>
            <a:br/>
            <a:r>
              <a:rPr b="false" i="false" strike="noStrike" sz="1200" u="none">
                <a:solidFill>
                  <a:srgbClr val="FFFFFF"/>
                </a:solidFill>
                <a:latin typeface="Calibri"/>
              </a:rPr>
              <a:t>So I'm just trying to sleep using trazodone alone and I can.</a:t>
            </a:r>
            <a:br/>
            <a:r>
              <a:rPr b="false" i="false" strike="noStrike" sz="1200" u="none">
                <a:solidFill>
                  <a:srgbClr val="FFFFFF"/>
                </a:solidFill>
                <a:latin typeface="Calibri"/>
              </a:rPr>
              <a:t>over the counter equivalent to fluticasone propionate nasal spray</a:t>
            </a:r>
            <a:br/>
            <a:r>
              <a:rPr b="false" i="false" strike="noStrike" sz="1200" u="none">
                <a:solidFill>
                  <a:srgbClr val="FFFFFF"/>
                </a:solidFill>
                <a:latin typeface="Calibri"/>
              </a:rPr>
              <a:t>flonase generic cost walmart</a:t>
            </a:r>
            <a:br/>
            <a:r>
              <a:rPr b="false" i="false" strike="noStrike" sz="1200" u="none">
                <a:solidFill>
                  <a:srgbClr val="FFFFFF"/>
                </a:solidFill>
                <a:latin typeface="Calibri"/>
              </a:rPr>
              <a:t>Depending on the level of risk, it may be appropriate to recommend no specific interventions, mosquito avoidance measures only, or mosquito avoidance measures plus chemoprophylaxis</a:t>
            </a:r>
            <a:br/>
            <a:r>
              <a:rPr b="false" i="false" strike="noStrike" sz="1200" u="none">
                <a:solidFill>
                  <a:srgbClr val="FFFFFF"/>
                </a:solidFill>
                <a:latin typeface="Calibri"/>
              </a:rPr>
              <a:t>flonase alternatives</a:t>
            </a:r>
            <a:br/>
            <a:r>
              <a:rPr b="false" i="false" strike="noStrike" sz="1200" u="none">
                <a:solidFill>
                  <a:srgbClr val="FFFFFF"/>
                </a:solidFill>
                <a:latin typeface="Calibri"/>
              </a:rPr>
              <a:t>Patients are advised to wear a tag or to carry an ID card which states that they are currently taking methylprednisolone</a:t>
            </a:r>
            <a:br/>
            <a:r>
              <a:rPr b="false" i="false" strike="noStrike" sz="1200" u="none">
                <a:solidFill>
                  <a:srgbClr val="FFFFFF"/>
                </a:solidFill>
                <a:latin typeface="Calibri"/>
              </a:rPr>
              <a:t>when will flonase be otc</a:t>
            </a:r>
            <a:br/>
            <a:r>
              <a:rPr b="false" i="false" strike="noStrike" sz="1200" u="none">
                <a:solidFill>
                  <a:srgbClr val="FFFFFF"/>
                </a:solidFill>
                <a:latin typeface="Calibri"/>
              </a:rPr>
              <a:t>price of flonase</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retail price of flonase</a:t>
            </a:r>
            <a:br/>
            <a:r>
              <a:rPr b="false" i="false" strike="noStrike" sz="1200" u="none">
                <a:solidFill>
                  <a:srgbClr val="FFFFFF"/>
                </a:solidFill>
                <a:latin typeface="Calibri"/>
              </a:rPr>
              <a:t>fluticasone spray pregnancy</a:t>
            </a:r>
            <a:br/>
            <a:r>
              <a:rPr b="false" i="false" strike="noStrike" sz="1200" u="none">
                <a:solidFill>
                  <a:srgbClr val="FFFFFF"/>
                </a:solidFill>
                <a:latin typeface="Calibri"/>
              </a:rPr>
              <a:t>fluticasone propionate cream for eczema</a:t>
            </a:r>
            <a:br/>
            <a:r>
              <a:rPr b="false" i="false" strike="noStrike" sz="1200" u="none">
                <a:solidFill>
                  <a:srgbClr val="FFFFFF"/>
                </a:solidFill>
                <a:latin typeface="Calibri"/>
              </a:rPr>
              <a:t>fluticasone nasal spray user reviews</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flonase prices</a:t>
            </a:r>
            <a:br/>
            <a:r>
              <a:rPr b="false" i="false" strike="noStrike" sz="1200" u="none">
                <a:solidFill>
                  <a:srgbClr val="FFFFFF"/>
                </a:solidFill>
                <a:latin typeface="Calibri"/>
              </a:rPr>
              <a:t>flonase nasal spray alternatives</a:t>
            </a:r>
            <a:br/>
            <a:r>
              <a:rPr b="false" i="false" strike="noStrike" sz="1200" u="none">
                <a:solidFill>
                  <a:srgbClr val="FFFFFF"/>
                </a:solidFill>
                <a:latin typeface="Calibri"/>
              </a:rPr>
              <a:t>Will I get travelling expenses? buy tramadol But there is one part of the heritage Sony&amp;rsquo;s keeping well away from the cameras, the secret of its origin story</a:t>
            </a:r>
            <a:br/>
            <a:r>
              <a:rPr b="false" i="false" strike="noStrike" sz="1200" u="none">
                <a:solidFill>
                  <a:srgbClr val="FFFFFF"/>
                </a:solidFill>
                <a:latin typeface="Calibri"/>
              </a:rPr>
              <a:t>flonase discount</a:t>
            </a:r>
            <a:br/>
            <a:r>
              <a:rPr b="false" i="false" strike="noStrike" sz="1200" u="none">
                <a:solidFill>
                  <a:srgbClr val="FFFFFF"/>
                </a:solidFill>
                <a:latin typeface="Calibri"/>
              </a:rPr>
              <a:t>flonase nasal spray for colds</a:t>
            </a:r>
            <a:br/>
            <a:r>
              <a:rPr b="false" i="false" strike="noStrike" sz="1200" u="none">
                <a:solidFill>
                  <a:srgbClr val="FFFFFF"/>
                </a:solidFill>
                <a:latin typeface="Calibri"/>
              </a:rPr>
              <a:t>fluticasone nasal</a:t>
            </a:r>
            <a:br/>
            <a:r>
              <a:rPr b="false" i="false" strike="noStrike" sz="1200" u="none">
                <a:solidFill>
                  <a:srgbClr val="FFFFFF"/>
                </a:solidFill>
                <a:latin typeface="Calibri"/>
              </a:rPr>
              <a:t>can you purchase flonase over the counter</a:t>
            </a:r>
            <a:br/>
            <a:r>
              <a:rPr b="false" i="false" strike="noStrike" sz="1200" u="none">
                <a:solidFill>
                  <a:srgbClr val="FFFFFF"/>
                </a:solidFill>
                <a:latin typeface="Calibri"/>
              </a:rPr>
              <a:t>Your pediatrician will likely suspect that an infection, such as a leg abscess, is caused by MRSA if it isn&amp;#39;t improving with routine antibiotics.</a:t>
            </a:r>
            <a:br/>
            <a:r>
              <a:rPr b="false" i="false" strike="noStrike" sz="1200" u="none">
                <a:solidFill>
                  <a:srgbClr val="FFFFFF"/>
                </a:solidFill>
                <a:latin typeface="Calibri"/>
              </a:rPr>
              <a:t>fluticasone cream 0.05 uses</a:t>
            </a:r>
            <a:br/>
            <a:r>
              <a:rPr b="false" i="false" strike="noStrike" sz="1200" u="none">
                <a:solidFill>
                  <a:srgbClr val="FFFFFF"/>
                </a:solidFill>
                <a:latin typeface="Calibri"/>
              </a:rPr>
              <a:t>manufacturer coupon for flonase</a:t>
            </a:r>
            <a:br/>
            <a:r>
              <a:rPr b="false" i="false" strike="noStrike" sz="1200" u="none">
                <a:solidFill>
                  <a:srgbClr val="FFFFFF"/>
                </a:solidFill>
                <a:latin typeface="Calibri"/>
              </a:rPr>
              <a:t>flonase nasal polyps dose</a:t>
            </a:r>
            <a:br/>
            <a:r>
              <a:rPr b="false" i="false" strike="noStrike" sz="1200" u="none">
                <a:solidFill>
                  <a:srgbClr val="FFFFFF"/>
                </a:solidFill>
                <a:latin typeface="Calibri"/>
              </a:rPr>
              <a:t>fluticasone propionate aqueous nasal spray 0.05</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have been on it for three days and so it needs time to work in my system...but I will keep all posted</a:t>
            </a:r>
            <a:br/>
            <a:r>
              <a:rPr b="false" i="false" strike="noStrike" sz="1200" u="none">
                <a:solidFill>
                  <a:srgbClr val="FFFFFF"/>
                </a:solidFill>
                <a:latin typeface="Calibri"/>
              </a:rPr>
              <a:t>directions for taking fluticasone propionate nasal spray</a:t>
            </a:r>
            <a:br/>
            <a:r>
              <a:rPr b="false" i="false" strike="noStrike" sz="1200" u="none">
                <a:solidFill>
                  <a:srgbClr val="FFFFFF"/>
                </a:solidFill>
                <a:latin typeface="Calibri"/>
              </a:rPr>
              <a:t>coupon for flonase nasal spray</a:t>
            </a:r>
            <a:br/>
            <a:r>
              <a:rPr b="false" i="false" strike="noStrike" sz="1200" u="none">
                <a:solidFill>
                  <a:srgbClr val="FFFFFF"/>
                </a:solidFill>
                <a:latin typeface="Calibri"/>
              </a:rPr>
              <a:t>what is the generic name for flonase</a:t>
            </a:r>
            <a:br/>
            <a:r>
              <a:rPr b="false" i="false" strike="noStrike" sz="1200" u="none">
                <a:solidFill>
                  <a:srgbClr val="FFFFFF"/>
                </a:solidFill>
                <a:latin typeface="Calibri"/>
              </a:rPr>
              <a:t>fluticasone propionate nasal spray usp price</a:t>
            </a:r>
            <a:br/>
            <a:r>
              <a:rPr b="false" i="false" strike="noStrike" sz="1200" u="none">
                <a:solidFill>
                  <a:srgbClr val="FFFFFF"/>
                </a:solidFill>
                <a:latin typeface="Calibri"/>
              </a:rPr>
              <a:t>fluticasone propionate nasal spray directions</a:t>
            </a:r>
            <a:br/>
            <a:r>
              <a:rPr b="false" i="false" strike="noStrike" sz="1200" u="none">
                <a:solidFill>
                  <a:srgbClr val="FFFFFF"/>
                </a:solidFill>
                <a:latin typeface="Calibri"/>
              </a:rPr>
              <a:t>does flonase shrink nasal polyps</a:t>
            </a:r>
            <a:br/>
            <a:r>
              <a:rPr b="false" i="false" strike="noStrike" sz="1200" u="none">
                <a:solidFill>
                  <a:srgbClr val="FFFFFF"/>
                </a:solidFill>
                <a:latin typeface="Calibri"/>
              </a:rPr>
              <a:t>fluticasone nasal spray max dose</a:t>
            </a:r>
            <a:br/>
            <a:r>
              <a:rPr b="false" i="false" strike="noStrike" sz="1200" u="none">
                <a:solidFill>
                  <a:srgbClr val="FFFFFF"/>
                </a:solidFill>
                <a:latin typeface="Calibri"/>
              </a:rPr>
              <a:t>fluticasone nasal spray dosage</a:t>
            </a:r>
            <a:br/>
            <a:r>
              <a:rPr b="false" i="false" strike="noStrike" sz="1200" u="none">
                <a:solidFill>
                  <a:srgbClr val="FFFFFF"/>
                </a:solidFill>
                <a:latin typeface="Calibri"/>
              </a:rPr>
              <a:t>flonase buy</a:t>
            </a:r>
            <a:br/>
            <a:r>
              <a:rPr b="false" i="false" strike="noStrike" sz="1200" u="none">
                <a:solidFill>
                  <a:srgbClr val="FFFFFF"/>
                </a:solidFill>
                <a:latin typeface="Calibri"/>
              </a:rPr>
              <a:t>cheaper alternatives to flonase</a:t>
            </a:r>
            <a:br/>
            <a:r>
              <a:rPr b="false" i="false" strike="noStrike" sz="1200" u="none">
                <a:solidFill>
                  <a:srgbClr val="FFFFFF"/>
                </a:solidFill>
                <a:latin typeface="Calibri"/>
              </a:rPr>
              <a:t>Sildenafil citrate improves the erection of most men, doesn&amp;#039;t situation how long they possess been torture from the poser of ED</a:t>
            </a:r>
            <a:br/>
            <a:r>
              <a:rPr b="false" i="false" strike="noStrike" sz="1200" u="none">
                <a:solidFill>
                  <a:srgbClr val="FFFFFF"/>
                </a:solidFill>
                <a:latin typeface="Calibri"/>
              </a:rPr>
              <a:t>buy avamys fluticasone furoate nasal spray</a:t>
            </a:r>
            <a:br/>
            <a:r>
              <a:rPr b="false" i="false" strike="noStrike" sz="1200" u="none">
                <a:solidFill>
                  <a:srgbClr val="FFFFFF"/>
                </a:solidFill>
                <a:latin typeface="Calibri"/>
              </a:rPr>
              <a:t>avamys fluticasone furoate nasal spray price</a:t>
            </a:r>
            <a:br/>
            <a:r>
              <a:rPr b="false" i="false" strike="noStrike" sz="1200" u="none">
                <a:solidFill>
                  <a:srgbClr val="FFFFFF"/>
                </a:solidFill>
                <a:latin typeface="Calibri"/>
              </a:rPr>
              <a:t>seretide 25/250 (salmeterol/ fluticasone propionate)</a:t>
            </a:r>
            <a:br/>
            <a:r>
              <a:rPr b="false" i="false" strike="noStrike" sz="1200" u="none">
                <a:solidFill>
                  <a:srgbClr val="FFFFFF"/>
                </a:solidFill>
                <a:latin typeface="Calibri"/>
              </a:rPr>
              <a:t>buy fluticasone online</a:t>
            </a:r>
            <a:br/>
            <a:r>
              <a:rPr b="false" i="false" strike="noStrike" sz="1200" u="none">
                <a:solidFill>
                  <a:srgbClr val="FFFFFF"/>
                </a:solidFill>
                <a:latin typeface="Calibri"/>
              </a:rPr>
              <a:t>General practitioner can do no more than check T3 levels and Endochronologist thinks I should be on depression meds.</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fluticasone/salmeterol pharmacological class</a:t>
            </a:r>
            <a:br/>
            <a:r>
              <a:rPr b="false" i="false" strike="noStrike" sz="1200" u="none">
                <a:solidFill>
                  <a:srgbClr val="FFFFFF"/>
                </a:solidFill>
                <a:latin typeface="Calibri"/>
              </a:rPr>
              <a:t>what is flonase nasal spray used for</a:t>
            </a:r>
            <a:br/>
            <a:r>
              <a:rPr b="false" i="false" strike="noStrike" sz="1200" u="none">
                <a:solidFill>
                  <a:srgbClr val="FFFFFF"/>
                </a:solidFill>
                <a:latin typeface="Calibri"/>
              </a:rPr>
              <a:t>fluticasone furoate nasal spray uses</a:t>
            </a:r>
            <a:br/>
            <a:r>
              <a:rPr b="false" i="false" strike="noStrike" sz="1200" u="none">
                <a:solidFill>
                  <a:srgbClr val="FFFFFF"/>
                </a:solidFill>
                <a:latin typeface="Calibri"/>
              </a:rPr>
              <a:t>can you buy flonase otc</a:t>
            </a:r>
            <a:br/>
            <a:r>
              <a:rPr b="false" i="false" strike="noStrike" sz="1200" u="none">
                <a:solidFill>
                  <a:srgbClr val="FFFFFF"/>
                </a:solidFill>
                <a:latin typeface="Calibri"/>
              </a:rPr>
              <a:t>flonase nose spray dosage</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otc flonase nasal spray</a:t>
            </a:r>
            <a:br/>
            <a:r>
              <a:rPr b="false" i="false" strike="noStrike" sz="1200" u="none">
                <a:solidFill>
                  <a:srgbClr val="FFFFFF"/>
                </a:solidFill>
                <a:latin typeface="Calibri"/>
              </a:rPr>
              <a:t>2000 Xanax will surely kill you as 2000 of anything would kill you</a:t>
            </a:r>
            <a:br/>
            <a:r>
              <a:rPr b="false" i="false" strike="noStrike" sz="1200" u="none">
                <a:solidFill>
                  <a:srgbClr val="FFFFFF"/>
                </a:solidFill>
                <a:latin typeface="Calibri"/>
              </a:rPr>
              <a:t>inhaled salmeterol/fluticasone propionate a review of its use in asthma</a:t>
            </a:r>
            <a:br/>
            <a:r>
              <a:rPr b="false" i="false" strike="noStrike" sz="1200" u="none">
                <a:solidFill>
                  <a:srgbClr val="FFFFFF"/>
                </a:solidFill>
                <a:latin typeface="Calibri"/>
              </a:rPr>
              <a:t>pois tenho muita dificuldade para engolir a quem devo recorrer? me ajudem  obrigada eliane Itamb&amp;eacute;-pe.</a:t>
            </a:r>
            <a:br/>
            <a:r>
              <a:rPr b="false" i="false" strike="noStrike" sz="1200" u="none">
                <a:solidFill>
                  <a:srgbClr val="FFFFFF"/>
                </a:solidFill>
                <a:latin typeface="Calibri"/>
              </a:rPr>
              <a:t>can flonase cause nasal polyps</a:t>
            </a:r>
            <a:br/>
            <a:r>
              <a:rPr b="false" i="false" strike="noStrike" sz="1200" u="none">
                <a:solidFill>
                  <a:srgbClr val="FFFFFF"/>
                </a:solidFill>
                <a:latin typeface="Calibri"/>
              </a:rPr>
              <a:t>Try to change a perspective and maybe online football games it is an approach that has contributed to financial stability</a:t>
            </a:r>
            <a:br/>
            <a:r>
              <a:rPr b="false" i="false" strike="noStrike" sz="1200" u="none">
                <a:solidFill>
                  <a:srgbClr val="FFFFFF"/>
                </a:solidFill>
                <a:latin typeface="Calibri"/>
              </a:rPr>
              <a:t>fluticasone ointment strength</a:t>
            </a:r>
            <a:br/>
            <a:r>
              <a:rPr b="false" i="false" strike="noStrike" sz="1200" u="none">
                <a:solidFill>
                  <a:srgbClr val="FFFFFF"/>
                </a:solidFill>
                <a:latin typeface="Calibri"/>
              </a:rPr>
              <a:t>ltimos aos, walgreens ser elegible debido</a:t>
            </a:r>
            <a:br/>
            <a:r>
              <a:rPr b="false" i="false" strike="noStrike" sz="1200" u="none">
                <a:solidFill>
                  <a:srgbClr val="FFFFFF"/>
                </a:solidFill>
                <a:latin typeface="Calibri"/>
              </a:rPr>
              <a:t>is there a generic form of flonase</a:t>
            </a:r>
            <a:br/>
            <a:r>
              <a:rPr b="false" i="false" strike="noStrike" sz="1200" u="none">
                <a:solidFill>
                  <a:srgbClr val="FFFFFF"/>
                </a:solidFill>
                <a:latin typeface="Calibri"/>
              </a:rPr>
              <a:t>A company car personal loans phone Is Europe out of the woods? Certainly a number of key credit spreads, particularly in Spain and Italy, have narrowed substantially</a:t>
            </a:r>
            <a:br/>
            <a:r>
              <a:rPr b="false" i="false" strike="noStrike" sz="1200" u="none">
                <a:solidFill>
                  <a:srgbClr val="FFFFFF"/>
                </a:solidFill>
                <a:latin typeface="Calibri"/>
              </a:rPr>
              <a:t>fluticasone ointment potency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I talked to him about his salary, the place he came from</a:t>
            </a:r>
            <a:br/>
            <a:r>
              <a:rPr b="false" i="false" strike="noStrike" sz="1200" u="none">
                <a:solidFill>
                  <a:srgbClr val="FFFFFF"/>
                </a:solidFill>
                <a:latin typeface="Calibri"/>
              </a:rPr>
              <a:t>avamys fluticasone furoate nasal spray review</a:t>
            </a:r>
            <a:br/>
            <a:r>
              <a:rPr b="false" i="false" strike="noStrike" sz="1200" u="none">
                <a:solidFill>
                  <a:srgbClr val="FFFFFF"/>
                </a:solidFill>
                <a:latin typeface="Calibri"/>
              </a:rPr>
              <a:t>tulsa ok payday loans Independent experts say the administration has until November to iron out the glitches to Healthcare.gov, when a bigger influx of potential customers is expected</a:t>
            </a:r>
            <a:br/>
            <a:r>
              <a:rPr b="false" i="false" strike="noStrike" sz="1200" u="none">
                <a:solidFill>
                  <a:srgbClr val="FFFFFF"/>
                </a:solidFill>
                <a:latin typeface="Calibri"/>
              </a:rPr>
              <a:t>fluticasone salmeterol class</a:t>
            </a:r>
            <a:br/>
            <a:r>
              <a:rPr b="false" i="false" strike="noStrike" sz="1200" u="none">
                <a:solidFill>
                  <a:srgbClr val="FFFFFF"/>
                </a:solidFill>
                <a:latin typeface="Calibri"/>
              </a:rPr>
              <a:t>flonase coupon 2012</a:t>
            </a:r>
            <a:br/>
            <a:r>
              <a:rPr b="false" i="false" strike="noStrike" sz="1200" u="none">
                <a:solidFill>
                  <a:srgbClr val="FFFFFF"/>
                </a:solidFill>
                <a:latin typeface="Calibri"/>
              </a:rPr>
              <a:t>Do you feel a need to get high on any drug or medication or particularly Prozac? No, it&amp;rsquo;s not a common side-effect but it may be a sign of an addictive personality</a:t>
            </a:r>
            <a:br/>
            <a:r>
              <a:rPr b="false" i="false" strike="noStrike" sz="1200" u="none">
                <a:solidFill>
                  <a:srgbClr val="FFFFFF"/>
                </a:solidFill>
                <a:latin typeface="Calibri"/>
              </a:rPr>
              <a:t>fluticasone spray over the counter</a:t>
            </a:r>
            <a:br/>
            <a:r>
              <a:rPr b="false" i="false" strike="noStrike" sz="1200" u="none">
                <a:solidFill>
                  <a:srgbClr val="FFFFFF"/>
                </a:solidFill>
                <a:latin typeface="Calibri"/>
              </a:rPr>
              <a:t>At least it got rid of the headache, but what the heck?</a:t>
            </a:r>
            <a:br/>
            <a:r>
              <a:rPr b="false" i="false" strike="noStrike" sz="1200" u="none">
                <a:solidFill>
                  <a:srgbClr val="FFFFFF"/>
                </a:solidFill>
                <a:latin typeface="Calibri"/>
              </a:rPr>
              <a:t>otc flonase cost</a:t>
            </a:r>
            <a:br/>
            <a:r>
              <a:rPr b="false" i="false" strike="noStrike" sz="1200" u="none">
                <a:solidFill>
                  <a:srgbClr val="FFFFFF"/>
                </a:solidFill>
                <a:latin typeface="Calibri"/>
              </a:rPr>
              <a:t>buy flonase nasal spray online</a:t>
            </a:r>
            <a:br/>
            <a:r>
              <a:rPr b="false" i="false" strike="noStrike" sz="1200" u="none">
                <a:solidFill>
                  <a:srgbClr val="FFFFFF"/>
                </a:solidFill>
                <a:latin typeface="Calibri"/>
              </a:rPr>
              <a:t>How much exactly? This depends on many factors, including your body weight, previous exposure to Xanax, metabolism, etc</a:t>
            </a:r>
            <a:br/>
            <a:r>
              <a:rPr b="false" i="false" strike="noStrike" sz="1200" u="none">
                <a:solidFill>
                  <a:srgbClr val="FFFFFF"/>
                </a:solidFill>
                <a:latin typeface="Calibri"/>
              </a:rPr>
              <a:t>flonase 0.05 mg</a:t>
            </a:r>
            <a:br/>
            <a:r>
              <a:rPr b="false" i="false" strike="noStrike" sz="1200" u="none">
                <a:solidFill>
                  <a:srgbClr val="FFFFFF"/>
                </a:solidFill>
                <a:latin typeface="Calibri"/>
              </a:rPr>
              <a:t>flonase otc release date</a:t>
            </a:r>
            <a:br/>
            <a:r>
              <a:rPr b="false" i="false" strike="noStrike" sz="1200" u="none">
                <a:solidFill>
                  <a:srgbClr val="FFFFFF"/>
                </a:solidFill>
                <a:latin typeface="Calibri"/>
              </a:rPr>
              <a:t>flonase spray</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buy flonase otc</a:t>
            </a:r>
            <a:br/>
            <a:r>
              <a:rPr b="false" i="false" strike="noStrike" sz="1200" u="none">
                <a:solidFill>
                  <a:srgbClr val="FFFFFF"/>
                </a:solidFill>
                <a:latin typeface="Calibri"/>
              </a:rPr>
              <a:t>cost of flonase generic at walmart</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propionate nasal spray dosage instructions</a:t>
            </a:r>
            <a:br/>
            <a:r>
              <a:rPr b="false" i="false" strike="noStrike" sz="1200" u="none">
                <a:solidFill>
                  <a:srgbClr val="FFFFFF"/>
                </a:solidFill>
                <a:latin typeface="Calibri"/>
              </a:rPr>
              <a:t>fluticasone nasal spray otc</a:t>
            </a:r>
            <a:br/>
            <a:r>
              <a:rPr b="false" i="false" strike="noStrike" sz="1200" u="none">
                <a:solidFill>
                  <a:srgbClr val="FFFFFF"/>
                </a:solidFill>
                <a:latin typeface="Calibri"/>
              </a:rPr>
              <a:t>is there a generic for flonase nasal spray</a:t>
            </a:r>
            <a:br/>
            <a:r>
              <a:rPr b="false" i="false" strike="noStrike" sz="1200" u="none">
                <a:solidFill>
                  <a:srgbClr val="FFFFFF"/>
                </a:solidFill>
                <a:latin typeface="Calibri"/>
              </a:rPr>
              <a:t>Jangan menggandakan dosis propranolol pada jadwal berikutnya untuk mengganti dosis yang terlewat.</a:t>
            </a:r>
            <a:br/>
            <a:r>
              <a:rPr b="false" i="false" strike="noStrike" sz="1200" u="none">
                <a:solidFill>
                  <a:srgbClr val="FFFFFF"/>
                </a:solidFill>
                <a:latin typeface="Calibri"/>
              </a:rPr>
              <a:t>fluticasone prop 50 mcg spray price</a:t>
            </a:r>
            <a:br/>
            <a:r>
              <a:rPr b="false" i="false" strike="noStrike" sz="1200" u="none">
                <a:solidFill>
                  <a:srgbClr val="FFFFFF"/>
                </a:solidFill>
                <a:latin typeface="Calibri"/>
              </a:rPr>
              <a:t>I have no awkward feelings, you have to figure that out within yourself</a:t>
            </a:r>
            <a:br/>
            <a:r>
              <a:rPr b="false" i="false" strike="noStrike" sz="1200" u="none">
                <a:solidFill>
                  <a:srgbClr val="FFFFFF"/>
                </a:solidFill>
                <a:latin typeface="Calibri"/>
              </a:rPr>
              <a:t>nasofan nasal spray fluticasone propionate</a:t>
            </a:r>
            <a:br/>
            <a:r>
              <a:rPr b="false" i="false" strike="noStrike" sz="1200" u="none">
                <a:solidFill>
                  <a:srgbClr val="FFFFFF"/>
                </a:solidFill>
                <a:latin typeface="Calibri"/>
              </a:rPr>
              <a:t>avamys fluticasone furoate nasal spray suspension</a:t>
            </a:r>
            <a:br/>
            <a:r>
              <a:rPr b="false" i="false" strike="noStrike" sz="1200" u="none">
                <a:solidFill>
                  <a:srgbClr val="FFFFFF"/>
                </a:solidFill>
                <a:latin typeface="Calibri"/>
              </a:rPr>
              <a:t>fluticasone ointment bp uses</a:t>
            </a:r>
            <a:br/>
            <a:r>
              <a:rPr b="false" i="false" strike="noStrike" sz="1200" u="none">
                <a:solidFill>
                  <a:srgbClr val="FFFFFF"/>
                </a:solidFill>
                <a:latin typeface="Calibri"/>
              </a:rPr>
              <a:t>fluticasone furoate azelastine hydrochloride nasal spray</a:t>
            </a:r>
            <a:br/>
            <a:r>
              <a:rPr b="false" i="false" strike="noStrike" sz="1200" u="none">
                <a:solidFill>
                  <a:srgbClr val="FFFFFF"/>
                </a:solidFill>
                <a:latin typeface="Calibri"/>
              </a:rPr>
              <a:t>ive just started a course of sertraline today and im feeling a bit sick and dizzy</a:t>
            </a:r>
            <a:br/>
            <a:r>
              <a:rPr b="false" i="false" strike="noStrike" sz="1200" u="none">
                <a:solidFill>
                  <a:srgbClr val="FFFFFF"/>
                </a:solidFill>
                <a:latin typeface="Calibri"/>
              </a:rPr>
              <a:t>buy fluticasone propionate cream</a:t>
            </a:r>
            <a:br/>
            <a:r>
              <a:rPr b="false" i="false" strike="noStrike" sz="1200" u="none">
                <a:solidFill>
                  <a:srgbClr val="FFFFFF"/>
                </a:solidFill>
                <a:latin typeface="Calibri"/>
              </a:rPr>
              <a:t>fluticasone furoate plus vilanterol</a:t>
            </a:r>
            <a:br/>
            <a:r>
              <a:rPr b="false" i="false" strike="noStrike" sz="1200" u="none">
                <a:solidFill>
                  <a:srgbClr val="FFFFFF"/>
                </a:solidFill>
                <a:latin typeface="Calibri"/>
              </a:rPr>
              <a:t>is fluticasone propionate the same as flonase</a:t>
            </a:r>
            <a:br/>
            <a:r>
              <a:rPr b="false" i="false" strike="noStrike" sz="1200" u="none">
                <a:solidFill>
                  <a:srgbClr val="FFFFFF"/>
                </a:solidFill>
                <a:latin typeface="Calibri"/>
              </a:rPr>
              <a:t>If you think that we have collected personal information from a child under the age of 13 through this website, please contact us.</a:t>
            </a:r>
            <a:br/>
            <a:r>
              <a:rPr b="false" i="false" strike="noStrike" sz="1200" u="none">
                <a:solidFill>
                  <a:srgbClr val="FFFFFF"/>
                </a:solidFill>
                <a:latin typeface="Calibri"/>
              </a:rPr>
              <a:t>fluticasone online purchase</a:t>
            </a:r>
            <a:br/>
            <a:r>
              <a:rPr b="false" i="false" strike="noStrike" sz="1200" u="none">
                <a:solidFill>
                  <a:srgbClr val="FFFFFF"/>
                </a:solidFill>
                <a:latin typeface="Calibri"/>
              </a:rPr>
              <a:t>fluticasone flonase nasal spray</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fluticasone furoate/vilanterol inhalation powder 100/ 25mcg</a:t>
            </a:r>
            <a:br/>
            <a:r>
              <a:rPr b="false" i="false" strike="noStrike" sz="1200" u="none">
                <a:solidFill>
                  <a:srgbClr val="FFFFFF"/>
                </a:solidFill>
                <a:latin typeface="Calibri"/>
              </a:rPr>
              <a:t>natural alternative to flonase</a:t>
            </a:r>
            <a:br/>
            <a:r>
              <a:rPr b="false" i="false" strike="noStrike" sz="1200" u="none">
                <a:solidFill>
                  <a:srgbClr val="FFFFFF"/>
                </a:solidFill>
                <a:latin typeface="Calibri"/>
              </a:rPr>
              <a:t>Some NSAIDs are more dangerous than others</a:t>
            </a:r>
            <a:br/>
            <a:r>
              <a:rPr b="false" i="false" strike="noStrike" sz="1200" u="none">
                <a:solidFill>
                  <a:srgbClr val="FFFFFF"/>
                </a:solidFill>
                <a:latin typeface="Calibri"/>
              </a:rPr>
              <a:t>fluticasone furoate + vilanterol + umeclidinium</a:t>
            </a:r>
            <a:br/>
            <a:r>
              <a:rPr b="false" i="false" strike="noStrike" sz="1200" u="none">
                <a:solidFill>
                  <a:srgbClr val="FFFFFF"/>
                </a:solidFill>
                <a:latin typeface="Calibri"/>
              </a:rPr>
              <a:t>I know how taking a lot of pills can be depressing - making you feel like a deviant or defunct</a:t>
            </a:r>
            <a:br/>
            <a:r>
              <a:rPr b="false" i="false" strike="noStrike" sz="1200" u="none">
                <a:solidFill>
                  <a:srgbClr val="FFFFFF"/>
                </a:solidFill>
                <a:latin typeface="Calibri"/>
              </a:rPr>
              <a:t>otc flonase coupon</a:t>
            </a:r>
            <a:br/>
            <a:r>
              <a:rPr b="false" i="false" strike="noStrike" sz="1200" u="none">
                <a:solidFill>
                  <a:srgbClr val="FFFFFF"/>
                </a:solidFill>
                <a:latin typeface="Calibri"/>
              </a:rPr>
              <a:t>fluticasone prop 50 mcg spray (more)</a:t>
            </a:r>
            <a:br/>
            <a:r>
              <a:rPr b="false" i="false" strike="noStrike" sz="1200" u="none">
                <a:solidFill>
                  <a:srgbClr val="FFFFFF"/>
                </a:solidFill>
                <a:latin typeface="Calibri"/>
              </a:rPr>
              <a:t>0.15mg/kg (max 16mg/dose) IV every 4hrs for 3 doses beginning 30 mins before chemotherapy</a:t>
            </a:r>
            <a:br/>
            <a:r>
              <a:rPr b="false" i="false" strike="noStrike" sz="1200" u="none">
                <a:solidFill>
                  <a:srgbClr val="FFFFFF"/>
                </a:solidFill>
                <a:latin typeface="Calibri"/>
              </a:rPr>
              <a:t>fluticasone propionate cream 0.05 for eczema</a:t>
            </a:r>
            <a:br/>
            <a:r>
              <a:rPr b="false" i="false" strike="noStrike" sz="1200" u="none">
                <a:solidFill>
                  <a:srgbClr val="FFFFFF"/>
                </a:solidFill>
                <a:latin typeface="Calibri"/>
              </a:rPr>
              <a:t>These numbers apply to women who have taken up to three cycles of clomiphene.</a:t>
            </a:r>
            <a:br/>
            <a:r>
              <a:rPr b="false" i="false" strike="noStrike" sz="1200" u="none">
                <a:solidFill>
                  <a:srgbClr val="FFFFFF"/>
                </a:solidFill>
                <a:latin typeface="Calibri"/>
              </a:rPr>
              <a:t>glaxosmithkline flonase coupons</a:t>
            </a:r>
            <a:br/>
            <a:r>
              <a:rPr b="false" i="false" strike="noStrike" sz="1200" u="none">
                <a:solidFill>
                  <a:srgbClr val="FFFFFF"/>
                </a:solidFill>
                <a:latin typeface="Calibri"/>
              </a:rPr>
              <a:t>over the counter nasal spray equal to flonase</a:t>
            </a:r>
            <a:br/>
            <a:r>
              <a:rPr b="false" i="false" strike="noStrike" sz="1200" u="none">
                <a:solidFill>
                  <a:srgbClr val="FFFFFF"/>
                </a:solidFill>
                <a:latin typeface="Calibri"/>
              </a:rPr>
              <a:t>Patients should not suddenly stop drinking or using sedatives while on Wellbutrin</a:t>
            </a:r>
            <a:br/>
            <a:r>
              <a:rPr b="false" i="false" strike="noStrike" sz="1200" u="none">
                <a:solidFill>
                  <a:srgbClr val="FFFFFF"/>
                </a:solidFill>
                <a:latin typeface="Calibri"/>
              </a:rPr>
              <a:t>is there a generic of flonase</a:t>
            </a:r>
            <a:br/>
            <a:r>
              <a:rPr b="false" i="false" strike="noStrike" sz="1200" u="none">
                <a:solidFill>
                  <a:srgbClr val="FFFFFF"/>
                </a:solidFill>
                <a:latin typeface="Calibri"/>
              </a:rPr>
              <a:t>buy flonase over the counter</a:t>
            </a:r>
            <a:br/>
            <a:r>
              <a:rPr b="false" i="false" strike="noStrike" sz="1200" u="none">
                <a:solidFill>
                  <a:srgbClr val="FFFFFF"/>
                </a:solidFill>
                <a:latin typeface="Calibri"/>
              </a:rPr>
              <a:t>flonase prescription coupons</a:t>
            </a:r>
            <a:br/>
            <a:r>
              <a:rPr b="false" i="false" strike="noStrike" sz="1200" u="none">
                <a:solidFill>
                  <a:srgbClr val="FFFFFF"/>
                </a:solidFill>
                <a:latin typeface="Calibri"/>
              </a:rPr>
              <a:t>Definitely like the "switch" thing</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flonase canada</a:t>
            </a:r>
            <a:br/>
            <a:r>
              <a:rPr b="false" i="false" strike="noStrike" sz="1200" u="none">
                <a:solidFill>
                  <a:srgbClr val="FFFFFF"/>
                </a:solidFill>
                <a:latin typeface="Calibri"/>
              </a:rPr>
              <a:t>My brain felt like mush, I am so irritable but have to still function in my job</a:t>
            </a:r>
            <a:br/>
            <a:r>
              <a:rPr b="false" i="false" strike="noStrike" sz="1200" u="none">
                <a:solidFill>
                  <a:srgbClr val="FFFFFF"/>
                </a:solidFill>
                <a:latin typeface="Calibri"/>
              </a:rPr>
              <a:t>fluticasone propionate aqueous nasal spray</a:t>
            </a:r>
            <a:br/>
            <a:r>
              <a:rPr b="false" i="false" strike="noStrike" sz="1200" u="none">
                <a:solidFill>
                  <a:srgbClr val="FFFFFF"/>
                </a:solidFill>
                <a:latin typeface="Calibri"/>
              </a:rPr>
              <a:t>does flonase work for post nasal drip</a:t>
            </a:r>
            <a:br/>
            <a:r>
              <a:rPr b="false" i="false" strike="noStrike" sz="1200" u="none">
                <a:solidFill>
                  <a:srgbClr val="FFFFFF"/>
                </a:solidFill>
                <a:latin typeface="Calibri"/>
              </a:rPr>
              <a:t>fluticasone furoate vilanterol</a:t>
            </a:r>
            <a:br/>
            <a:r>
              <a:rPr b="false" i="false" strike="noStrike" sz="1200" u="none">
                <a:solidFill>
                  <a:srgbClr val="FFFFFF"/>
                </a:solidFill>
                <a:latin typeface="Calibri"/>
              </a:rPr>
              <a:t>The median percent reductions in seizure rates and the responder rates(fraction of patients with at least a 50% reduction) by treatment group foreach study are shown below in Table 15</a:t>
            </a:r>
            <a:br/>
            <a:r>
              <a:rPr b="false" i="false" strike="noStrike" sz="1200" u="none">
                <a:solidFill>
                  <a:srgbClr val="FFFFFF"/>
                </a:solidFill>
                <a:latin typeface="Calibri"/>
              </a:rPr>
              <a:t>avamys fluticasone furoate nasal spray dosage</a:t>
            </a:r>
            <a:br/>
            <a:r>
              <a:rPr b="false" i="false" strike="noStrike" sz="1200" u="none">
                <a:solidFill>
                  <a:srgbClr val="FFFFFF"/>
                </a:solidFill>
                <a:latin typeface="Calibri"/>
              </a:rPr>
              <a:t>buy flonase from canada</a:t>
            </a:r>
            <a:br/>
            <a:r>
              <a:rPr b="false" i="false" strike="noStrike" sz="1200" u="none">
                <a:solidFill>
                  <a:srgbClr val="FFFFFF"/>
                </a:solidFill>
                <a:latin typeface="Calibri"/>
              </a:rPr>
              <a:t>I can say my husband of 2 yrs is being patient with me over this, but getting very upset with the doctors</a:t>
            </a:r>
            <a:br/>
            <a:r>
              <a:rPr b="false" i="false" strike="noStrike" sz="1200" u="none">
                <a:solidFill>
                  <a:srgbClr val="FFFFFF"/>
                </a:solidFill>
                <a:latin typeface="Calibri"/>
              </a:rPr>
              <a:t>what does fluticasone propionate nasal spray do</a:t>
            </a:r>
            <a:br/>
            <a:r>
              <a:rPr b="false" i="false" strike="noStrike" sz="1200" u="none">
                <a:solidFill>
                  <a:srgbClr val="FFFFFF"/>
                </a:solidFill>
                <a:latin typeface="Calibri"/>
              </a:rPr>
              <a:t>Within days I found myself with suicidal thoughts</a:t>
            </a:r>
            <a:br/>
            <a:r>
              <a:rPr b="false" i="false" strike="noStrike" sz="1200" u="none">
                <a:solidFill>
                  <a:srgbClr val="FFFFFF"/>
                </a:solidFill>
                <a:latin typeface="Calibri"/>
              </a:rPr>
              <a:t>flonase spray uses</a:t>
            </a:r>
            <a:br/>
            <a:r>
              <a:rPr b="false" i="false" strike="noStrike" sz="1200" u="none">
                <a:solidFill>
                  <a:srgbClr val="FFFFFF"/>
                </a:solidFill>
                <a:latin typeface="Calibri"/>
              </a:rPr>
              <a:t>This sets a limit on how much you will have to pay</a:t>
            </a:r>
            <a:br/>
            <a:r>
              <a:rPr b="false" i="false" strike="noStrike" sz="1200" u="none">
                <a:solidFill>
                  <a:srgbClr val="FFFFFF"/>
                </a:solidFill>
                <a:latin typeface="Calibri"/>
              </a:rPr>
              <a:t>flonase alternative otc</a:t>
            </a:r>
            <a:br/>
            <a:r>
              <a:rPr b="false" i="false" strike="noStrike" sz="1200" u="none">
                <a:solidFill>
                  <a:srgbClr val="FFFFFF"/>
                </a:solidFill>
                <a:latin typeface="Calibri"/>
              </a:rPr>
              <a:t>flonase nasal spray dosage</a:t>
            </a:r>
            <a:br/>
            <a:r>
              <a:rPr b="false" i="false" strike="noStrike" sz="1200" u="none">
                <a:solidFill>
                  <a:srgbClr val="FFFFFF"/>
                </a:solidFill>
                <a:latin typeface="Calibri"/>
              </a:rPr>
              <a:t>Montserrat has relied heavily upon British and EU aid to rebuild; a new airport was inaugurated in 2005.</a:t>
            </a:r>
            <a:br/>
            <a:r>
              <a:rPr b="false" i="false" strike="noStrike" sz="1200" u="none">
                <a:solidFill>
                  <a:srgbClr val="FFFFFF"/>
                </a:solidFill>
                <a:latin typeface="Calibri"/>
              </a:rPr>
              <a:t>fluticasone online</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buy flovent inhaler fluticasone</a:t>
            </a:r>
            <a:br/>
            <a:r>
              <a:rPr b="false" i="false" strike="noStrike" sz="1200" u="none">
                <a:solidFill>
                  <a:srgbClr val="FFFFFF"/>
                </a:solidFill>
                <a:latin typeface="Calibri"/>
              </a:rPr>
              <a:t>using fluticasone propionate nasal spray during pregnancy</a:t>
            </a:r>
            <a:br/>
            <a:r>
              <a:rPr b="false" i="false" strike="noStrike" sz="1200" u="none">
                <a:solidFill>
                  <a:srgbClr val="FFFFFF"/>
                </a:solidFill>
                <a:latin typeface="Calibri"/>
              </a:rPr>
              <a:t>thuoc fluticasone propionate nasal spray 50mcg</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2015-12-20T01:16:50+04:00</dcterms:created>
  <dcterms:modified xsi:type="dcterms:W3CDTF">2015-12-20T01:16:50+04:00</dcterms:modified>
  <dc:title>How Much Does Fluticasone Nasal Spray Cost - Fluticasone Ointment Strength</dc:title>
  <dc:description>Generic flonase coupons, flonase otc walgreens, fluticasone propionate ointment uses, directions for taking fluticasone propionate nasal spray, is fluticasone propionate the same as flonase, fluticasone flonase nasal spray, buy flonase from canada</dc:description>
  <dc:subject>How Much Does Fluticasone Nasal Spray Cost - Fluticasone Ointment Strength</dc:subject>
  <cp:keywords>over the counter alternative to flonase, flonase fluticasone propionate nasal spray, nasal flonase, cost of flonase, fluticasone furoate/vilanterol 100/25 mcg, fluticasone propionate cream for eczema, fluticasone nasal, fluticasone/salmeterol pharmacological class, inhaled salmeterol/fluticasone propionate a review of its use in asthma, fluticasone online purchase</cp:keywords>
  <cp:category/>
</cp:coreProperties>
</file>