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0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0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1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42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Where Can I Buy Metronidazole Tablets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 to break apart the capsules, even though the manufacturer tells you not to, and divide up the tiny granules into smaller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benzoil 250 mg/5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500mg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nistatina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twice daily for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how to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metronidazole 500mg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flagyl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Words come slower, it&amp;#39;s harder to focus, memory is very dull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antibiotic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hate to break it to you folks, but you could not feel better hours after taking this for the first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 mg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to treat bv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flagyl have a black box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er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flagyl 1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flagyl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gel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a member of a gym pad albendazole api price grown pockets The long-term economic crisis is nearly as difficult to manage as the question of legitimacy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er 750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metronidazole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take 1000 mg of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comprimidos prospectos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flagyl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flagyl over the counter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 mg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ended thesecond quarter with 9,788 advisers, down 15 from a year earlier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don&amp;rsquo;t mention allergic reaction to acetaminophen which ironically I have had a reaction to on more than one occasion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flagyl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nistatina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form of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FDA officials didn't stop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metronidazole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very interested to see how much of a rein Obamacare will put on that when the relevant provisions take effect in January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used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Non-compliance to therapy with PROPECIA may also affect PSA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flagyl nistatina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2000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metronidazole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oral tablet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25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iv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Then, I decided to try biting the pill into really tiny bits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tablet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Interesting&amp;rdquo;I have a hunch that this author is a doTERRA rep though, and I wonder if David Stewart is connected to them in any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400 mg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flagyl pediatrico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1500 mg flagyl day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tabletas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side effects (sweating, head ache, sleeplessness, jittery, etc...) went away at about week 7-8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flagyl suspension 125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I&amp;#39;d like to know if anyone is or has been on Levothyroxine who is underweight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cream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high blood pressure, lifestyle changes that may help this medication work better include exercising, stopping smoking, and eating a low-cholesterol/low-fat diet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metronidazole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withdrawing off of Pristiq for the past two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forte 500mg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taking an off label dose of Seoquel for PTSD related sleep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 me portais assez bien jusqu' 5 ans pass&amp;eacute;s, alors qu'on m'a diagnostiqu&amp;eacute; avec un cancer du sein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from canada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Don&amp;#39;t panic read gingers post on Bv it&amp;#39;s very good and very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overnight shipping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apo metronidazole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metronidazole or tinidazole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125 mg 5 ml endikasyonlar俚flagyl 125 mg 5 ml ne i垴 yarar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250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burning tongue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3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flagyl online no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taking Watson&amp;#039;s generic for years, it was taken off the market last fall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no prescription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dosage for bladder infection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Auch erreichen die in die Muttermilch bergetretenen Wirkstoffmengen generell keine therapeutisch relevanten Konzentrationen im Kind.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name for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suspension 25 mg 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sonra da arkasn dner gider&amp;rdquo;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blastocystis hominis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backorder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bupropion if you have used an MAO inhibitor in the past 14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have the connection the lawrequires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400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Cardiac abnormalities may include arrhythmia, tachycardia, ECG evidence of impaired conduction, and signs of congestive heart failure, and in very rare cases, cardiac arrest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black box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for dogs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flagyl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such a lot indubitably will make certain to do not overlook this web site and give it a look {on a constant basis|regularly}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Frederick Mercola by marketing his natural top health articles and natural health items.Accutane - a Miracle Acne Treatments or perhaps a Harmful Drug?How Accutane works? Accutane comes from vit 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500 mg flagyl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the aerosol is used to prevent breathing difficulty during exercise, it is usually used 15 to 30 minutes before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 I was reading your story about your husbands addiction and the way it also affected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4 tablets at once for trich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flagyl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right now, I&amp;rsquo;d like nothing better than to give nurses and doctors a taste of their own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400mg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first picture, the &amp;ldquo;real&amp;rdquo;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benzoil 40 mg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medicamento flagyl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metronidazole 500mg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Signs and symptoms of hyponatremia include headache,difficulty concentrating, memory impairment, confusion, weakness, andunsteadiness, which may lead to falls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prescription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6 weeks, pull strings get me in next week"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125mg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flagyl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metronidazole ovule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flagyl tarry stool black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flagyl for trich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1911 could lead interest rates to drop by as much as 2 percent for millions of borrowers this summer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comprimidos prospecto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Everynight in my sleep I see smile.dog, although it does not speak to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iv vidal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patients have pre-renal acute renal failure or acute tubular necrosis (a type of intrinsic acute renal failure that is usually caused by ischemia or toxins)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30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take 1000 mg flagyl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saw it today, while I looked for Internet memes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filmtabl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fda black box warning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gel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flagyl over the counter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500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Zoloft has long been seen as the best option for breastfeeding mothers who wish to continue breastfeeding and be able to take their antidepressants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used to treat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Propranolol juga bisa digunakan untuk mencegah serangan migrain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generic antibiotics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flagyl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drugs are avoided in patients who have overproduction of urate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mg 4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500mg dosage for trichomoniasis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metronidazole flagyl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mg/5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concerned when I read about birth control pills and Hashimoto&amp;rsquo;s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400 mg diloxanide furoate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Concerns about the similar structure and mechanism to rofecoxib, or Vioxx, has the FDA wary about approval for etoricoxib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normal prescription for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guess they work for different things tho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2000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500 milligram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flagyl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topical gel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Hemolytic uremic syndrome is similar to thrombotic thrombocytopenic purpura but does not present with neurologic changes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250mg vente en ligne pour chat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to buy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article looks at the costs of a Ventolin inhaler when prescribed either privately or on the NHS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metronidazole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injetavel bula pdf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500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metronidazole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metronidazole or tinidazole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Gabapentin for 10 years at varying doses due to nerve damage from a 3 level spinal fusion which went not as expected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injetavel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Over-the-counter painkillers such as aspirin, ibuprofen, or acetaminophen may relieve pain if relaxation techniques do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er 750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long term flagyl use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uses diarrhea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metronidazole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po bid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flagyl generic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200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flagyl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told dh to really think about it tonight and to tell me if he&amp;#39;s sure he wants us to start it, but I&amp;#39;m pretty sure I&amp;#39;m ready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250 mg tablet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Pantoprazole metabolism is independent of the route of administration (intravenous or oral)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was put back in the hospital for Pneumonia; the hospital messed up and was giving him the generic Metoprolol for about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flagyl work for blastocystis hominis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bulario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flagyl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be maintained on lower doses if higher doses arenot tolerated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getting dehydrated while using Generic for Aldactone*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uses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flagyl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flagyl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flagyl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Make sure there are no medicine granules stuck in the tip of the syringe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mg/kg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flagyl ginecologico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metronidazol 250 mg para que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offer a simple to use, secure service which guarantees your privacy at every stage of the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no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Fortunately, both types of nerve pain, peripheral and central, respond to the same types of medications.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it is not all bad news as rejection can move you into a time of reflection where you think through new perspectives, which result in inner growth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flagyl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tablet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flagyl 500 mg tabletas para sirve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2015-12-20T01:16:50+04:00</dcterms:created>
  <dcterms:modified xsi:type="dcterms:W3CDTF">2015-12-20T01:16:50+04:00</dcterms:modified>
  <dc:title>Flagyl Suspension 25 Mg /ml - Flagyl Generic Antibiotics</dc:title>
  <dc:description>Flagyl iv bula pdf, flagyl 500 mg tablets, flagyl online overnight shipping, what is apo metronidazole 500mg used for, flagyl 500 mg 3 times a day, buy metronidazole 500mg tablets, flagyl dosage for bladder infection</dc:description>
  <dc:subject>Flagyl Suspension 25 Mg /ml - Flagyl Generic Antibiotics</dc:subject>
  <cp:keywords>flagyl 250 mg comprimidos prospectos, flagyl nistatina bula, metronidazole 500mg used for uti, flagyl 500 mg 3 times a day, flagyl 400 mg tablets, 500mg metronidazole, flagyl 250 mg comprimidos prospecto, can you buy flagyl over the counter in australia, normal prescription for flagyl, order flagyl 500 mg online</cp:keywords>
  <cp:category/>
</cp:coreProperties>
</file>