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4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5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6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7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8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9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0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1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2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3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4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Flagyl 250 Mg For Dogs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used for yeast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flagyl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250 mg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ask me to tell you about my dream last night, I can describe it to you in great details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metronidazole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for dogs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felt hopeless the past few days and hate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flagyl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no prescription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mg what is it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 mg flagyl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Continue to take finasteride even if you have already noticed an improvement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forte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(flagyl)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Right now the current one I am using is Soma but have been through skelaxin, flexeril, zanaflex, bacoflen and robaxin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metronidazole gel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metronidazol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gel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metronidazole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cause black stool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er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metronidazole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if that doesn&amp;rsquo;t work we use surgery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or tinidazole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prescription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judgments are based on the German parts of the patents EP 0 852 885 and EP 1 264 504 and belong to the SISVEL Wireless Patent Portfolio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500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respond back with helpful jnformation and treatment options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 mg flagyl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thus be advisable to wait 2 to 3 weeks after the initial dose titration phase, before attempting further dosage adjustments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topical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mg tablet pliva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for generic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flagyl metronidazol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burning after taking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suspension 250mg/5ml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 you I am scared to take any kind of ssri..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flagyl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generics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order flagyl offline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gel ginecologico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mg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flagyl 250mg co tac dung gi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forte 500mg obat apa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metronidazole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mg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mg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Only a mental health specialist can evaluate whether you need to keep taking Cymbalta or whether you would be okay without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metronidazole 500mg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Liquid ivermectin is an off label alternative that is sometimes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pharmacy metronidazole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metronidazole allergy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My mom 81 years old is on .25 mg when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oral 250 mg 20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self-treating with this medication, over-the-counter omeprazole products are used to treat frequent heartburn (occurring 2 or more days a week)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compresse per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no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 medications may be prescribed, and doctors may recommend additional 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iv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flagyl be purchased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twice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Omeprazole is not likely to affect your ability to drive or use any tools or machines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hope this works just as well for you.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metronidazole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injet㢶el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purchase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answer is that often we don't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40mg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manfaat obat flagyl forte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felt fine in school, besides always being tired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drinking alcohol while taking metronidazole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bladder irritation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plan, behind to Under side store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burning legs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suspension 125 mg/5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forte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Pristiq for about four weeks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metronidazole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empleo durante el embarazo y lactancia slo a exclusivo criterio del m&amp;eacute;dico.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no rx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Lowering of blood pressure is also achieved by the Caduet drug through relaxation of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supplin 500 mg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flagyl et clostridium difficile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metronidazole or tinidazole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grave doubts that there are someone out there who take Plan B daily or even every third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generic flagyl 250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answer to your query in your posting of (as currently listed) 44 minutes ago, I most certainly agree with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per acne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de flagyl 400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metronidazol comprimidos recubiertos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 of all, it will take a long time for you to really feel the zoloft, and most likely at a higher dose than what you are 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flagyl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250mg para que serve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i need a prescription to buy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anabolic steroids convert into estrogen via the aromatase process and cause our total estrogen levels to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gel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per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Disgrace on {the seek engines|Google} for no longer positioning this put up upper Come on over and consult with my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flagyl cost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clinical trial with SEROQUEL XR was conducted in children andadolescents (10 to 17 years of age) with bipolar depression, efficacy was notestablished.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benzoil 250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flagyl gluten free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I need 2 grams (8 pills) for the first 11.5 hr flight, and another 2 mgs (8 pills) for the second flight of 3 hrs (this one is short, but ten times more claustrophobic)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400 mg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online us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prescription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 the total number of subjects in the estrogen-alone substudy of WHI, 46% (n=4,943) were 65 years and over, while 7.1% (n=767) were 75 years and over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cream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flagyl be used to treat std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I&amp;rsquo;d suggest that you plan an informal or formal intervention with your family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flagyl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buy metronidazole 500mg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ignorance is born out of not really knowing why they were taking a drug in the first place and only taking it because someone they thought knew what they were talking about told them to do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2000 mg single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bladder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metronidazole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Ademdel principio activo furosemida (D.C.I ), los restantes componentes son: lactosa monohidrato, almide ma almide mapregelatinizado, talco, estearato magnco y sce coloidal anhidra.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metronidazole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flagyl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 supply of Valtrex from previous herpes outbreaks, and when I got shingles, it started with a few blisters on my face, and thinking it was herpes I immediately started taking the Valtrex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 mg flagyl dosage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125 mg 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anabolic steroids convert into estrogen via the aromatase process and cause our total estrogen levels to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flagyl bladder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Wellicht geeft verkeerde huidverzorging irritatie aan de huid, waardoor het er verbrand uit ziet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Por lo tanto, se recomienda monitorear con mayor frecuencia los niveles plasmcos de ciclosporina cuando XENICAL se administre simultamente.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generic for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mg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Women&amp;rsquo;s ROGAINE Foam is clinically proven to regrow hair in 80% of women* who apply it once each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starting dose of Cipralex is 5 mg as one daily dose for the first week before increasing the dose to 10 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canine flagyl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used for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 progestin needs to be low in androgens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Mostly, this is by apoptosis initiated through both intrinsic calcium modulated systems in neurons, or by extrinsic inflammatory processes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used to treat std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Obviously there are rural areas where some teenagers would have difficulty, but there are many helpful resources out there.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used to treat what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should not undergo ECT within 3 weeks of intraocularsurgery, and a visual field test should be performed after a patient&amp;rsquo;s first ECT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or tinidazole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didn't find it to do absolutely anything but more hopeless that the depression would ever go away.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vag .75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least one antidepressant can have a stimulant effect similar to amphetamines, which can lead to suicide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flagyl work for bladder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each tablet contains the following inactive ingredients: lactose monohydrate, magnesium stearate, microcrystalline cellulose, and pregelatinized starch.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inyectable frasco 500 mg/100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forte 500 mg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flagyl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Macrobid (Nitrofurantoin) 100mg may cause your urine to turn dark yellow or brown in color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medicamento flagyl 400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take 2000 mg of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metronidazol via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rx flagyl for e coli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this is a different kind of Zoloft lawsuit where patients are both requesting a refund and challenging the FDA.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for 7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black stool after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 you, I was terrified of going of it because it worked so well for the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burning sensation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metronidazole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iv clostridium difficile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Dr should not have put you on both Look it 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flagyl metronidazole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Medicines that may interact include cimetidine, although you should also mention any others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forte 500mg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Fortunately, they are the ones not suffering from extreme hair loss.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flagyl 500 mg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gel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Basically I have upped the dose trying to control all symptoms of hypomania and am now on 200mg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 green t5a ar5 fi3st dried an 100% natural with no HCG in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5mg 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flagyl 250 mg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delay in treating these conditions can lead to blindness.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buying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metronidazole or tinidazole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comprimidos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 thuoc flagyl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inj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Potovani, Zato ne podnosim luk? Ima ve oko 7 godina kako i pri najmanjoj kolicini bijelog luka, cak ako ga ima u tragovima npr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metronidazole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metronidazole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(flagyl) 500 mg oral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Treatment depends on the clinical presentation and findings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Quatre ans auront suffi pour que la nature reprenne ses droits sur ces 3 hectares entour&amp;eacute;s d'eau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write prescription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suspension 250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Anyone have any info to share? I would really appreciate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dosage for dental abscess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Once he cured his Candida through mainly a heavy detox and diet (all in his book), his acne so Simple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20 filmtabl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2015-12-20T01:16:50+04:00</dcterms:created>
  <dcterms:modified xsi:type="dcterms:W3CDTF">2015-12-20T01:16:50+04:00</dcterms:modified>
  <dc:title>Flagyl 250 Mg Tabletten - Flagyl Oral 250 Mg 20 Comprimidos</dc:title>
  <dc:description>Purchase metronidazole gel, flagyl price, buy flagyl for bv, cost flagyl 500 mg, flagyl suspension 250 mg para que sirve, buy metronidazole cream online, flagyl 500 mg 20 filmtabl</dc:description>
  <dc:subject>Flagyl 250 Mg Tabletten - Flagyl Oral 250 Mg 20 Comprimidos</dc:subject>
  <cp:keywords>metronidazole 500mg used for yeast infections, order flagyl 500 mg, flagyl suspension 250mg/5ml, metronidazole online purchase, generic flagyl online, metronidazole flagyl price philippines, flagyl 2000 mg single dose, generic flagyl no prescription, gia thuoc flagyl 250mg, buy metronidazole cream online</cp:keywords>
  <cp:category/>
</cp:coreProperties>
</file>