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8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8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8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8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8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8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8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8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8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90.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9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92.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Fenofibrate 145 Mg Tablets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fenofibrate the same as tricor</a:t>
            </a:r>
            <a:br/>
            <a:r>
              <a:rPr b="false" i="false" strike="noStrike" sz="1200" u="none">
                <a:solidFill>
                  <a:srgbClr val="FFFFFF"/>
                </a:solidFill>
                <a:latin typeface="Calibri"/>
              </a:rPr>
              <a:t>tricor signs witbank</a:t>
            </a:r>
            <a:br/>
            <a:r>
              <a:rPr b="false" i="false" strike="noStrike" sz="1200" u="none">
                <a:solidFill>
                  <a:srgbClr val="FFFFFF"/>
                </a:solidFill>
                <a:latin typeface="Calibri"/>
              </a:rPr>
              <a:t>lipanthyl 300 fenofibrate</a:t>
            </a:r>
            <a:br/>
            <a:r>
              <a:rPr b="false" i="false" strike="noStrike" sz="1200" u="none">
                <a:solidFill>
                  <a:srgbClr val="FFFFFF"/>
                </a:solidFill>
                <a:latin typeface="Calibri"/>
              </a:rPr>
              <a:t>Some oral antifungals may interact with other medicines that you might take</a:t>
            </a:r>
            <a:br/>
            <a:r>
              <a:rPr b="false" i="false" strike="noStrike" sz="1200" u="none">
                <a:solidFill>
                  <a:srgbClr val="FFFFFF"/>
                </a:solidFill>
                <a:latin typeface="Calibri"/>
              </a:rPr>
              <a:t>abbott tricor patient assistance program</a:t>
            </a:r>
            <a:br/>
            <a:r>
              <a:rPr b="false" i="false" strike="noStrike" sz="1200" u="none">
                <a:solidFill>
                  <a:srgbClr val="FFFFFF"/>
                </a:solidFill>
                <a:latin typeface="Calibri"/>
              </a:rPr>
              <a:t>tricor 145 mg picture</a:t>
            </a:r>
            <a:br/>
            <a:r>
              <a:rPr b="false" i="false" strike="noStrike" sz="1200" u="none">
                <a:solidFill>
                  <a:srgbClr val="FFFFFF"/>
                </a:solidFill>
                <a:latin typeface="Calibri"/>
              </a:rPr>
              <a:t>Intoxication brought all kinds of torture, imprisonment, and death struggle with him, and he took his place by the Professors, to which a slice of toast always descends with the man in love.</a:t>
            </a:r>
            <a:br/>
            <a:r>
              <a:rPr b="false" i="false" strike="noStrike" sz="1200" u="none">
                <a:solidFill>
                  <a:srgbClr val="FFFFFF"/>
                </a:solidFill>
                <a:latin typeface="Calibri"/>
              </a:rPr>
              <a:t>purchase tricorn hat</a:t>
            </a:r>
            <a:br/>
            <a:r>
              <a:rPr b="false" i="false" strike="noStrike" sz="1200" u="none">
                <a:solidFill>
                  <a:srgbClr val="FFFFFF"/>
                </a:solidFill>
                <a:latin typeface="Calibri"/>
              </a:rPr>
              <a:t>tricor 145 mg cost</a:t>
            </a:r>
            <a:br/>
            <a:r>
              <a:rPr b="false" i="false" strike="noStrike" sz="1200" u="none">
                <a:solidFill>
                  <a:srgbClr val="FFFFFF"/>
                </a:solidFill>
                <a:latin typeface="Calibri"/>
              </a:rPr>
              <a:t>fenofibrate micro 200 mg capsule</a:t>
            </a:r>
            <a:br/>
            <a:r>
              <a:rPr b="false" i="false" strike="noStrike" sz="1200" u="none">
                <a:solidFill>
                  <a:srgbClr val="FFFFFF"/>
                </a:solidFill>
                <a:latin typeface="Calibri"/>
              </a:rPr>
              <a:t>how much does generic fenofibrate cost</a:t>
            </a:r>
            <a:br/>
            <a:r>
              <a:rPr b="false" i="false" strike="noStrike" sz="1200" u="none">
                <a:solidFill>
                  <a:srgbClr val="FFFFFF"/>
                </a:solidFill>
                <a:latin typeface="Calibri"/>
              </a:rPr>
              <a:t>Neighborhood watch schemes sprouted up, and residents stopped and searched cars driving past their communities.</a:t>
            </a:r>
            <a:br/>
            <a:r>
              <a:rPr b="false" i="false" strike="noStrike" sz="1200" u="none">
                <a:solidFill>
                  <a:srgbClr val="FFFFFF"/>
                </a:solidFill>
                <a:latin typeface="Calibri"/>
              </a:rPr>
              <a:t>generic tricor teva</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Amlodipine/benazepril is broken down by your liver</a:t>
            </a:r>
            <a:br/>
            <a:r>
              <a:rPr b="false" i="false" strike="noStrike" sz="1200" u="none">
                <a:solidFill>
                  <a:srgbClr val="FFFFFF"/>
                </a:solidFill>
                <a:latin typeface="Calibri"/>
              </a:rPr>
              <a:t>tricor abbott coupon</a:t>
            </a:r>
            <a:br/>
            <a:r>
              <a:rPr b="false" i="false" strike="noStrike" sz="1200" u="none">
                <a:solidFill>
                  <a:srgbClr val="FFFFFF"/>
                </a:solidFill>
                <a:latin typeface="Calibri"/>
              </a:rPr>
              <a:t>tricor cost increase</a:t>
            </a:r>
            <a:br/>
            <a:r>
              <a:rPr b="false" i="false" strike="noStrike" sz="1200" u="none">
                <a:solidFill>
                  <a:srgbClr val="FFFFFF"/>
                </a:solidFill>
                <a:latin typeface="Calibri"/>
              </a:rPr>
              <a:t>generic fenofibrate doses</a:t>
            </a:r>
            <a:br/>
            <a:r>
              <a:rPr b="false" i="false" strike="noStrike" sz="1200" u="none">
                <a:solidFill>
                  <a:srgbClr val="FFFFFF"/>
                </a:solidFill>
                <a:latin typeface="Calibri"/>
              </a:rPr>
              <a:t>sure reach tricor malaysia</a:t>
            </a:r>
            <a:br/>
            <a:r>
              <a:rPr b="false" i="false" strike="noStrike" sz="1200" u="none">
                <a:solidFill>
                  <a:srgbClr val="FFFFFF"/>
                </a:solidFill>
                <a:latin typeface="Calibri"/>
              </a:rPr>
              <a:t>and sometimes i get really manic</a:t>
            </a:r>
            <a:br/>
            <a:r>
              <a:rPr b="false" i="false" strike="noStrike" sz="1200" u="none">
                <a:solidFill>
                  <a:srgbClr val="FFFFFF"/>
                </a:solidFill>
                <a:latin typeface="Calibri"/>
              </a:rPr>
              <a:t>coupons for tricor 145 mg</a:t>
            </a:r>
            <a:br/>
            <a:r>
              <a:rPr b="false" i="false" strike="noStrike" sz="1200" u="none">
                <a:solidFill>
                  <a:srgbClr val="FFFFFF"/>
                </a:solidFill>
                <a:latin typeface="Calibri"/>
              </a:rPr>
              <a:t>abbott tricor lawsuit</a:t>
            </a:r>
            <a:br/>
            <a:r>
              <a:rPr b="false" i="false" strike="noStrike" sz="1200" u="none">
                <a:solidFill>
                  <a:srgbClr val="FFFFFF"/>
                </a:solidFill>
                <a:latin typeface="Calibri"/>
              </a:rPr>
              <a:t>fenofibrate micronized 200 mg capsule</a:t>
            </a:r>
            <a:br/>
            <a:r>
              <a:rPr b="false" i="false" strike="noStrike" sz="1200" u="none">
                <a:solidFill>
                  <a:srgbClr val="FFFFFF"/>
                </a:solidFill>
                <a:latin typeface="Calibri"/>
              </a:rPr>
              <a:t>tricor coupons</a:t>
            </a:r>
            <a:br/>
            <a:r>
              <a:rPr b="false" i="false" strike="noStrike" sz="1200" u="none">
                <a:solidFill>
                  <a:srgbClr val="FFFFFF"/>
                </a:solidFill>
                <a:latin typeface="Calibri"/>
              </a:rPr>
              <a:t>Volgens de huisarts is het idd rosacea, hiervoor metronidazol creme, al met de derde tube bezig, het lijkt af en toe beter, maar toch zie ik er bij tijden niet uit</a:t>
            </a:r>
            <a:br/>
            <a:r>
              <a:rPr b="false" i="false" strike="noStrike" sz="1200" u="none">
                <a:solidFill>
                  <a:srgbClr val="FFFFFF"/>
                </a:solidFill>
                <a:latin typeface="Calibri"/>
              </a:rPr>
              <a:t>tricor fenofibrate dosage</a:t>
            </a:r>
            <a:br/>
            <a:r>
              <a:rPr b="false" i="false" strike="noStrike" sz="1200" u="none">
                <a:solidFill>
                  <a:srgbClr val="FFFFFF"/>
                </a:solidFill>
                <a:latin typeface="Calibri"/>
              </a:rPr>
              <a:t>A serious allergic reaction to Macrobid (Nitrofurantoin) 100mg is unlikely, but seek immediate medical attention if it occurs</a:t>
            </a:r>
            <a:br/>
            <a:r>
              <a:rPr b="false" i="false" strike="noStrike" sz="1200" u="none">
                <a:solidFill>
                  <a:srgbClr val="FFFFFF"/>
                </a:solidFill>
                <a:latin typeface="Calibri"/>
              </a:rPr>
              <a:t>cheap tricor</a:t>
            </a:r>
            <a:br/>
            <a:r>
              <a:rPr b="false" i="false" strike="noStrike" sz="1200" u="none">
                <a:solidFill>
                  <a:srgbClr val="FFFFFF"/>
                </a:solidFill>
                <a:latin typeface="Calibri"/>
              </a:rPr>
              <a:t>para que sirve tricor 48 mg</a:t>
            </a:r>
            <a:br/>
            <a:r>
              <a:rPr b="false" i="false" strike="noStrike" sz="1200" u="none">
                <a:solidFill>
                  <a:srgbClr val="FFFFFF"/>
                </a:solidFill>
                <a:latin typeface="Calibri"/>
              </a:rPr>
              <a:t>Which means you shouldn''t take any supplements which contain vit a, while dealing with your treatment</a:t>
            </a:r>
            <a:br/>
            <a:r>
              <a:rPr b="false" i="false" strike="noStrike" sz="1200" u="none">
                <a:solidFill>
                  <a:srgbClr val="FFFFFF"/>
                </a:solidFill>
                <a:latin typeface="Calibri"/>
              </a:rPr>
              <a:t>tricor 145 mg tab abbott</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fenofibrate 145 mg</a:t>
            </a:r>
            <a:br/>
            <a:r>
              <a:rPr b="false" i="false" strike="noStrike" sz="1200" u="none">
                <a:solidFill>
                  <a:srgbClr val="FFFFFF"/>
                </a:solidFill>
                <a:latin typeface="Calibri"/>
              </a:rPr>
              <a:t>In the CAPRICORN trial of survivors of an acute myocardial infarction, hypotension or postural hypotension occurred in 20.2% of subjects receiving Coreg compared with 12.6% of placebo subjects</a:t>
            </a:r>
            <a:br/>
            <a:r>
              <a:rPr b="false" i="false" strike="noStrike" sz="1200" u="none">
                <a:solidFill>
                  <a:srgbClr val="FFFFFF"/>
                </a:solidFill>
                <a:latin typeface="Calibri"/>
              </a:rPr>
              <a:t>tricor 48 mg price</a:t>
            </a:r>
            <a:br/>
            <a:r>
              <a:rPr b="false" i="false" strike="noStrike" sz="1200" u="none">
                <a:solidFill>
                  <a:srgbClr val="FFFFFF"/>
                </a:solidFill>
                <a:latin typeface="Calibri"/>
              </a:rPr>
              <a:t>tricor manufacturer coupon</a:t>
            </a:r>
            <a:br/>
            <a:r>
              <a:rPr b="false" i="false" strike="noStrike" sz="1200" u="none">
                <a:solidFill>
                  <a:srgbClr val="FFFFFF"/>
                </a:solidFill>
                <a:latin typeface="Calibri"/>
              </a:rPr>
              <a:t>tricor 145 mg abbott</a:t>
            </a:r>
            <a:br/>
            <a:r>
              <a:rPr b="false" i="false" strike="noStrike" sz="1200" u="none">
                <a:solidFill>
                  <a:srgbClr val="FFFFFF"/>
                </a:solidFill>
                <a:latin typeface="Calibri"/>
              </a:rPr>
              <a:t>low cost tricor</a:t>
            </a:r>
            <a:br/>
            <a:r>
              <a:rPr b="false" i="false" strike="noStrike" sz="1200" u="none">
                <a:solidFill>
                  <a:srgbClr val="FFFFFF"/>
                </a:solidFill>
                <a:latin typeface="Calibri"/>
              </a:rPr>
              <a:t>fenofibrate 200 mg price walmart</a:t>
            </a:r>
            <a:br/>
            <a:r>
              <a:rPr b="false" i="false" strike="noStrike" sz="1200" u="none">
                <a:solidFill>
                  <a:srgbClr val="FFFFFF"/>
                </a:solidFill>
                <a:latin typeface="Calibri"/>
              </a:rPr>
              <a:t>buy fenofibrate</a:t>
            </a:r>
            <a:br/>
            <a:r>
              <a:rPr b="false" i="false" strike="noStrike" sz="1200" u="none">
                <a:solidFill>
                  <a:srgbClr val="FFFFFF"/>
                </a:solidFill>
                <a:latin typeface="Calibri"/>
              </a:rPr>
              <a:t>fenofibrate capsules ip 200 mg</a:t>
            </a:r>
            <a:br/>
            <a:r>
              <a:rPr b="false" i="false" strike="noStrike" sz="1200" u="none">
                <a:solidFill>
                  <a:srgbClr val="FFFFFF"/>
                </a:solidFill>
                <a:latin typeface="Calibri"/>
              </a:rPr>
              <a:t>Chemically, it is 4-chloro-N-furfuryl-5-sulfamoylanthranilic acid</a:t>
            </a:r>
            <a:br/>
            <a:r>
              <a:rPr b="false" i="false" strike="noStrike" sz="1200" u="none">
                <a:solidFill>
                  <a:srgbClr val="FFFFFF"/>
                </a:solidFill>
                <a:latin typeface="Calibri"/>
              </a:rPr>
              <a:t>lipanthyl 100 mg fenofibrate</a:t>
            </a:r>
            <a:br/>
            <a:r>
              <a:rPr b="false" i="false" strike="noStrike" sz="1200" u="none">
                <a:solidFill>
                  <a:srgbClr val="FFFFFF"/>
                </a:solidFill>
                <a:latin typeface="Calibri"/>
              </a:rPr>
              <a:t>Try to change a perspective and maybe online football games it is an approach that has contributed to financial stability</a:t>
            </a:r>
            <a:br/>
            <a:r>
              <a:rPr b="false" i="false" strike="noStrike" sz="1200" u="none">
                <a:solidFill>
                  <a:srgbClr val="FFFFFF"/>
                </a:solidFill>
                <a:latin typeface="Calibri"/>
              </a:rPr>
              <a:t>what is tricor 145 mg used for</a:t>
            </a:r>
            <a:br/>
            <a:r>
              <a:rPr b="false" i="false" strike="noStrike" sz="1200" u="none">
                <a:solidFill>
                  <a:srgbClr val="FFFFFF"/>
                </a:solidFill>
                <a:latin typeface="Calibri"/>
              </a:rPr>
              <a:t>fenofibrate(tricor) tabs</a:t>
            </a:r>
            <a:br/>
            <a:r>
              <a:rPr b="false" i="false" strike="noStrike" sz="1200" u="none">
                <a:solidFill>
                  <a:srgbClr val="FFFFFF"/>
                </a:solidFill>
                <a:latin typeface="Calibri"/>
              </a:rPr>
              <a:t>They usually like the taste and will eat it pretty well</a:t>
            </a:r>
            <a:br/>
            <a:r>
              <a:rPr b="false" i="false" strike="noStrike" sz="1200" u="none">
                <a:solidFill>
                  <a:srgbClr val="FFFFFF"/>
                </a:solidFill>
                <a:latin typeface="Calibri"/>
              </a:rPr>
              <a:t>abbott patient assistance application for tricor</a:t>
            </a:r>
            <a:br/>
            <a:r>
              <a:rPr b="false" i="false" strike="noStrike" sz="1200" u="none">
                <a:solidFill>
                  <a:srgbClr val="FFFFFF"/>
                </a:solidFill>
                <a:latin typeface="Calibri"/>
              </a:rPr>
              <a:t>tricor fenofibrate generic</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Perhaps the Omega 3 oil and niacin would help both the triglyceride ANDcholesterol</a:t>
            </a:r>
            <a:br/>
            <a:r>
              <a:rPr b="false" i="false" strike="noStrike" sz="1200" u="none">
                <a:solidFill>
                  <a:srgbClr val="FFFFFF"/>
                </a:solidFill>
                <a:latin typeface="Calibri"/>
              </a:rPr>
              <a:t>tricor prices</a:t>
            </a:r>
            <a:br/>
            <a:r>
              <a:rPr b="false" i="false" strike="noStrike" sz="1200" u="none">
                <a:solidFill>
                  <a:srgbClr val="FFFFFF"/>
                </a:solidFill>
                <a:latin typeface="Calibri"/>
              </a:rPr>
              <a:t>Hey Daniel, Steve here from California I&amp;rsquo;ve struggled my whole adult life to grow a beard</a:t>
            </a:r>
            <a:br/>
            <a:r>
              <a:rPr b="false" i="false" strike="noStrike" sz="1200" u="none">
                <a:solidFill>
                  <a:srgbClr val="FFFFFF"/>
                </a:solidFill>
                <a:latin typeface="Calibri"/>
              </a:rPr>
              <a:t>tricor coupons online</a:t>
            </a:r>
            <a:br/>
            <a:r>
              <a:rPr b="false" i="false" strike="noStrike" sz="1200" u="none">
                <a:solidFill>
                  <a:srgbClr val="FFFFFF"/>
                </a:solidFill>
                <a:latin typeface="Calibri"/>
              </a:rPr>
              <a:t>buy fenofibrate online</a:t>
            </a:r>
            <a:br/>
            <a:r>
              <a:rPr b="false" i="false" strike="noStrike" sz="1200" u="none">
                <a:solidFill>
                  <a:srgbClr val="FFFFFF"/>
                </a:solidFill>
                <a:latin typeface="Calibri"/>
              </a:rPr>
              <a:t>tricor share price iii</a:t>
            </a:r>
            <a:br/>
            <a:r>
              <a:rPr b="false" i="false" strike="noStrike" sz="1200" u="none">
                <a:solidFill>
                  <a:srgbClr val="FFFFFF"/>
                </a:solidFill>
                <a:latin typeface="Calibri"/>
              </a:rPr>
              <a:t>tricor 145 mg uses</a:t>
            </a:r>
            <a:br/>
            <a:r>
              <a:rPr b="false" i="false" strike="noStrike" sz="1200" u="none">
                <a:solidFill>
                  <a:srgbClr val="FFFFFF"/>
                </a:solidFill>
                <a:latin typeface="Calibri"/>
              </a:rPr>
              <a:t>Calandre EP, Morillas-Arques P, Rodriguez-Lopez CM, Rico-Vallademoros F, Hildago J</a:t>
            </a:r>
            <a:br/>
            <a:r>
              <a:rPr b="false" i="false" strike="noStrike" sz="1200" u="none">
                <a:solidFill>
                  <a:srgbClr val="FFFFFF"/>
                </a:solidFill>
                <a:latin typeface="Calibri"/>
              </a:rPr>
              <a:t>tricor 48 mg generic</a:t>
            </a:r>
            <a:br/>
            <a:r>
              <a:rPr b="false" i="false" strike="noStrike" sz="1200" u="none">
                <a:solidFill>
                  <a:srgbClr val="FFFFFF"/>
                </a:solidFill>
                <a:latin typeface="Calibri"/>
              </a:rPr>
              <a:t>tricor plc website</a:t>
            </a:r>
            <a:br/>
            <a:r>
              <a:rPr b="false" i="false" strike="noStrike" sz="1200" u="none">
                <a:solidFill>
                  <a:srgbClr val="FFFFFF"/>
                </a:solidFill>
                <a:latin typeface="Calibri"/>
              </a:rPr>
              <a:t>coupons for tricor</a:t>
            </a:r>
            <a:br/>
            <a:r>
              <a:rPr b="false" i="false" strike="noStrike" sz="1200" u="none">
                <a:solidFill>
                  <a:srgbClr val="FFFFFF"/>
                </a:solidFill>
                <a:latin typeface="Calibri"/>
              </a:rPr>
              <a:t>buy star trek tricorder</a:t>
            </a:r>
            <a:br/>
            <a:r>
              <a:rPr b="false" i="false" strike="noStrike" sz="1200" u="none">
                <a:solidFill>
                  <a:srgbClr val="FFFFFF"/>
                </a:solidFill>
                <a:latin typeface="Calibri"/>
              </a:rPr>
              <a:t>Either way, coming of Prozac should be supervised by a medical professional.</a:t>
            </a:r>
            <a:br/>
            <a:r>
              <a:rPr b="false" i="false" strike="noStrike" sz="1200" u="none">
                <a:solidFill>
                  <a:srgbClr val="FFFFFF"/>
                </a:solidFill>
                <a:latin typeface="Calibri"/>
              </a:rPr>
              <a:t>tricor signs</a:t>
            </a:r>
            <a:br/>
            <a:r>
              <a:rPr b="false" i="false" strike="noStrike" sz="1200" u="none">
                <a:solidFill>
                  <a:srgbClr val="FFFFFF"/>
                </a:solidFill>
                <a:latin typeface="Calibri"/>
              </a:rPr>
              <a:t>generic drug for tricor 145 mg</a:t>
            </a:r>
            <a:br/>
            <a:r>
              <a:rPr b="false" i="false" strike="noStrike" sz="1200" u="none">
                <a:solidFill>
                  <a:srgbClr val="FFFFFF"/>
                </a:solidFill>
                <a:latin typeface="Calibri"/>
              </a:rPr>
              <a:t>Eer bunlardan biri sizde mevcut ise, sizin RSPERDAL'e kar ciddi alerjiniz var demektir</a:t>
            </a:r>
            <a:br/>
            <a:r>
              <a:rPr b="false" i="false" strike="noStrike" sz="1200" u="none">
                <a:solidFill>
                  <a:srgbClr val="FFFFFF"/>
                </a:solidFill>
                <a:latin typeface="Calibri"/>
              </a:rPr>
              <a:t>fenofibrate 134 mg capsules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tricorn hats</a:t>
            </a:r>
            <a:br/>
            <a:r>
              <a:rPr b="false" i="false" strike="noStrike" sz="1200" u="none">
                <a:solidFill>
                  <a:srgbClr val="FFFFFF"/>
                </a:solidFill>
                <a:latin typeface="Calibri"/>
              </a:rPr>
              <a:t>trilipix equivalent to tricor</a:t>
            </a:r>
            <a:br/>
            <a:r>
              <a:rPr b="false" i="false" strike="noStrike" sz="1200" u="none">
                <a:solidFill>
                  <a:srgbClr val="FFFFFF"/>
                </a:solidFill>
                <a:latin typeface="Calibri"/>
              </a:rPr>
              <a:t>star trek medical tricorder buy</a:t>
            </a:r>
            <a:br/>
            <a:r>
              <a:rPr b="false" i="false" strike="noStrike" sz="1200" u="none">
                <a:solidFill>
                  <a:srgbClr val="FFFFFF"/>
                </a:solidFill>
                <a:latin typeface="Calibri"/>
              </a:rPr>
              <a:t>compare tricor fenofibrate</a:t>
            </a:r>
            <a:br/>
            <a:r>
              <a:rPr b="false" i="false" strike="noStrike" sz="1200" u="none">
                <a:solidFill>
                  <a:srgbClr val="FFFFFF"/>
                </a:solidFill>
                <a:latin typeface="Calibri"/>
              </a:rPr>
              <a:t>tricor nfe tab 145mg</a:t>
            </a:r>
            <a:br/>
            <a:r>
              <a:rPr b="false" i="false" strike="noStrike" sz="1200" u="none">
                <a:solidFill>
                  <a:srgbClr val="FFFFFF"/>
                </a:solidFill>
                <a:latin typeface="Calibri"/>
              </a:rPr>
              <a:t>tricor 48 mg tablets</a:t>
            </a:r>
            <a:br/>
            <a:r>
              <a:rPr b="false" i="false" strike="noStrike" sz="1200" u="none">
                <a:solidFill>
                  <a:srgbClr val="FFFFFF"/>
                </a:solidFill>
                <a:latin typeface="Calibri"/>
              </a:rPr>
              <a:t>fenofibrate 160 mg coupon</a:t>
            </a:r>
            <a:br/>
            <a:r>
              <a:rPr b="false" i="false" strike="noStrike" sz="1200" u="none">
                <a:solidFill>
                  <a:srgbClr val="FFFFFF"/>
                </a:solidFill>
                <a:latin typeface="Calibri"/>
              </a:rPr>
              <a:t>Therefore, other drugs should be avoided at least 4 hours before and after taking this thyroid medication.</a:t>
            </a:r>
            <a:br/>
            <a:r>
              <a:rPr b="false" i="false" strike="noStrike" sz="1200" u="none">
                <a:solidFill>
                  <a:srgbClr val="FFFFFF"/>
                </a:solidFill>
                <a:latin typeface="Calibri"/>
              </a:rPr>
              <a:t>where can i buy a tricorder</a:t>
            </a:r>
            <a:br/>
            <a:r>
              <a:rPr b="false" i="false" strike="noStrike" sz="1200" u="none">
                <a:solidFill>
                  <a:srgbClr val="FFFFFF"/>
                </a:solidFill>
                <a:latin typeface="Calibri"/>
              </a:rPr>
              <a:t>generic for tricor tab 145mg</a:t>
            </a:r>
            <a:br/>
            <a:r>
              <a:rPr b="false" i="false" strike="noStrike" sz="1200" u="none">
                <a:solidFill>
                  <a:srgbClr val="FFFFFF"/>
                </a:solidFill>
                <a:latin typeface="Calibri"/>
              </a:rPr>
              <a:t>0.1% and 0.3% are the two standard concentrations with 0.3 standard being the strongest</a:t>
            </a:r>
            <a:br/>
            <a:r>
              <a:rPr b="false" i="false" strike="noStrike" sz="1200" u="none">
                <a:solidFill>
                  <a:srgbClr val="FFFFFF"/>
                </a:solidFill>
                <a:latin typeface="Calibri"/>
              </a:rPr>
              <a:t>fenofibrate micronized 134 mg capsule</a:t>
            </a:r>
            <a:br/>
            <a:r>
              <a:rPr b="false" i="false" strike="noStrike" sz="1200" u="none">
                <a:solidFill>
                  <a:srgbClr val="FFFFFF"/>
                </a:solidFill>
                <a:latin typeface="Calibri"/>
              </a:rPr>
              <a:t>teva abbott tricor settlement</a:t>
            </a:r>
            <a:br/>
            <a:r>
              <a:rPr b="false" i="false" strike="noStrike" sz="1200" u="none">
                <a:solidFill>
                  <a:srgbClr val="FFFFFF"/>
                </a:solidFill>
                <a:latin typeface="Calibri"/>
              </a:rPr>
              <a:t>tricor signs rustenburg</a:t>
            </a:r>
            <a:br/>
            <a:r>
              <a:rPr b="false" i="false" strike="noStrike" sz="1200" u="none">
                <a:solidFill>
                  <a:srgbClr val="FFFFFF"/>
                </a:solidFill>
                <a:latin typeface="Calibri"/>
              </a:rPr>
              <a:t>woah, i read a bit more in your history..</a:t>
            </a:r>
            <a:br/>
            <a:r>
              <a:rPr b="false" i="false" strike="noStrike" sz="1200" u="none">
                <a:solidFill>
                  <a:srgbClr val="FFFFFF"/>
                </a:solidFill>
                <a:latin typeface="Calibri"/>
              </a:rPr>
              <a:t>generic fenofibrate cost</a:t>
            </a:r>
            <a:br/>
            <a:r>
              <a:rPr b="false" i="false" strike="noStrike" sz="1200" u="none">
                <a:solidFill>
                  <a:srgbClr val="FFFFFF"/>
                </a:solidFill>
                <a:latin typeface="Calibri"/>
              </a:rPr>
              <a:t>tricor abbott settlement</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fenofibrate 160 mg tablet price</a:t>
            </a:r>
            <a:br/>
            <a:r>
              <a:rPr b="false" i="false" strike="noStrike" sz="1200" u="none">
                <a:solidFill>
                  <a:srgbClr val="FFFFFF"/>
                </a:solidFill>
                <a:latin typeface="Calibri"/>
              </a:rPr>
              <a:t>fenofibrate 145 mg tablets india</a:t>
            </a:r>
            <a:br/>
            <a:r>
              <a:rPr b="false" i="false" strike="noStrike" sz="1200" u="none">
                <a:solidFill>
                  <a:srgbClr val="FFFFFF"/>
                </a:solidFill>
                <a:latin typeface="Calibri"/>
              </a:rPr>
              <a:t>I&amp;#39;m not aware of an adult woman ever being prevented from purchasing condoms.</a:t>
            </a:r>
            <a:br/>
            <a:r>
              <a:rPr b="false" i="false" strike="noStrike" sz="1200" u="none">
                <a:solidFill>
                  <a:srgbClr val="FFFFFF"/>
                </a:solidFill>
                <a:latin typeface="Calibri"/>
              </a:rPr>
              <a:t>tricor coupon card</a:t>
            </a:r>
            <a:br/>
            <a:r>
              <a:rPr b="false" i="false" strike="noStrike" sz="1200" u="none">
                <a:solidFill>
                  <a:srgbClr val="FFFFFF"/>
                </a:solidFill>
                <a:latin typeface="Calibri"/>
              </a:rPr>
              <a:t>tricor fenofibrate dose conversion</a:t>
            </a:r>
            <a:br/>
            <a:r>
              <a:rPr b="false" i="false" strike="noStrike" sz="1200" u="none">
                <a:solidFill>
                  <a:srgbClr val="FFFFFF"/>
                </a:solidFill>
                <a:latin typeface="Calibri"/>
              </a:rPr>
              <a:t>buy real tricorder</a:t>
            </a:r>
            <a:br/>
            <a:r>
              <a:rPr b="false" i="false" strike="noStrike" sz="1200" u="none">
                <a:solidFill>
                  <a:srgbClr val="FFFFFF"/>
                </a:solidFill>
                <a:latin typeface="Calibri"/>
              </a:rPr>
              <a:t>tricor online</a:t>
            </a:r>
            <a:br/>
            <a:r>
              <a:rPr b="false" i="false" strike="noStrike" sz="1200" u="none">
                <a:solidFill>
                  <a:srgbClr val="FFFFFF"/>
                </a:solidFill>
                <a:latin typeface="Calibri"/>
              </a:rPr>
              <a:t>tricor share price history</a:t>
            </a:r>
            <a:br/>
            <a:r>
              <a:rPr b="false" i="false" strike="noStrike" sz="1200" u="none">
                <a:solidFill>
                  <a:srgbClr val="FFFFFF"/>
                </a:solidFill>
                <a:latin typeface="Calibri"/>
              </a:rPr>
              <a:t>teva generic tricor launch</a:t>
            </a:r>
            <a:br/>
            <a:r>
              <a:rPr b="false" i="false" strike="noStrike" sz="1200" u="none">
                <a:solidFill>
                  <a:srgbClr val="FFFFFF"/>
                </a:solidFill>
                <a:latin typeface="Calibri"/>
              </a:rPr>
              <a:t>fenofibrate lipanthyl nt</a:t>
            </a:r>
            <a:br/>
            <a:r>
              <a:rPr b="false" i="false" strike="noStrike" sz="1200" u="none">
                <a:solidFill>
                  <a:srgbClr val="FFFFFF"/>
                </a:solidFill>
                <a:latin typeface="Calibri"/>
              </a:rPr>
              <a:t>abbott tricor patent</a:t>
            </a:r>
            <a:br/>
            <a:r>
              <a:rPr b="false" i="false" strike="noStrike" sz="1200" u="none">
                <a:solidFill>
                  <a:srgbClr val="FFFFFF"/>
                </a:solidFill>
                <a:latin typeface="Calibri"/>
              </a:rPr>
              <a:t>fenofibrate 134 mg en espanol</a:t>
            </a:r>
            <a:br/>
            <a:r>
              <a:rPr b="false" i="false" strike="noStrike" sz="1200" u="none">
                <a:solidFill>
                  <a:srgbClr val="FFFFFF"/>
                </a:solidFill>
                <a:latin typeface="Calibri"/>
              </a:rPr>
              <a:t>fenofibrate 134 mg capsule</a:t>
            </a:r>
            <a:br/>
            <a:r>
              <a:rPr b="false" i="false" strike="noStrike" sz="1200" u="none">
                <a:solidFill>
                  <a:srgbClr val="FFFFFF"/>
                </a:solidFill>
                <a:latin typeface="Calibri"/>
              </a:rPr>
              <a:t>fenofibrate micronized 134 mg cap</a:t>
            </a:r>
            <a:br/>
            <a:r>
              <a:rPr b="false" i="false" strike="noStrike" sz="1200" u="none">
                <a:solidFill>
                  <a:srgbClr val="FFFFFF"/>
                </a:solidFill>
                <a:latin typeface="Calibri"/>
              </a:rPr>
              <a:t>I have felt hopeless the past few days and hate this</a:t>
            </a:r>
            <a:br/>
            <a:r>
              <a:rPr b="false" i="false" strike="noStrike" sz="1200" u="none">
                <a:solidFill>
                  <a:srgbClr val="FFFFFF"/>
                </a:solidFill>
                <a:latin typeface="Calibri"/>
              </a:rPr>
              <a:t>obat fenofibrate 300 mg</a:t>
            </a:r>
            <a:br/>
            <a:r>
              <a:rPr b="false" i="false" strike="noStrike" sz="1200" u="none">
                <a:solidFill>
                  <a:srgbClr val="FFFFFF"/>
                </a:solidFill>
                <a:latin typeface="Calibri"/>
              </a:rPr>
              <a:t>fenofibrate 160 mg overdose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tricor launch</a:t>
            </a:r>
            <a:br/>
            <a:r>
              <a:rPr b="false" i="false" strike="noStrike" sz="1200" u="none">
                <a:solidFill>
                  <a:srgbClr val="FFFFFF"/>
                </a:solidFill>
                <a:latin typeface="Calibri"/>
              </a:rPr>
              <a:t>However, even Cytomel and Thyrolar add to the cost of treatment</a:t>
            </a:r>
            <a:br/>
            <a:r>
              <a:rPr b="false" i="false" strike="noStrike" sz="1200" u="none">
                <a:solidFill>
                  <a:srgbClr val="FFFFFF"/>
                </a:solidFill>
                <a:latin typeface="Calibri"/>
              </a:rPr>
              <a:t>tricor price costco</a:t>
            </a:r>
            <a:br/>
            <a:r>
              <a:rPr b="false" i="false" strike="noStrike" sz="1200" u="none">
                <a:solidFill>
                  <a:srgbClr val="FFFFFF"/>
                </a:solidFill>
                <a:latin typeface="Calibri"/>
              </a:rPr>
              <a:t>tricor share price chat</a:t>
            </a:r>
            <a:br/>
            <a:r>
              <a:rPr b="false" i="false" strike="noStrike" sz="1200" u="none">
                <a:solidFill>
                  <a:srgbClr val="FFFFFF"/>
                </a:solidFill>
                <a:latin typeface="Calibri"/>
              </a:rPr>
              <a:t>tricor signs durban</a:t>
            </a:r>
            <a:br/>
            <a:r>
              <a:rPr b="false" i="false" strike="noStrike" sz="1200" u="none">
                <a:solidFill>
                  <a:srgbClr val="FFFFFF"/>
                </a:solidFill>
                <a:latin typeface="Calibri"/>
              </a:rPr>
              <a:t>lipanthyl supra 160 fenofibrate 160 mg</a:t>
            </a:r>
            <a:br/>
            <a:r>
              <a:rPr b="false" i="false" strike="noStrike" sz="1200" u="none">
                <a:solidFill>
                  <a:srgbClr val="FFFFFF"/>
                </a:solidFill>
                <a:latin typeface="Calibri"/>
              </a:rPr>
              <a:t>tricor 145 mg dosage</a:t>
            </a:r>
            <a:br/>
            <a:r>
              <a:rPr b="false" i="false" strike="noStrike" sz="1200" u="none">
                <a:solidFill>
                  <a:srgbClr val="FFFFFF"/>
                </a:solidFill>
                <a:latin typeface="Calibri"/>
              </a:rPr>
              <a:t>such a strong drug with terrible withdrawals</a:t>
            </a:r>
            <a:br/>
            <a:r>
              <a:rPr b="false" i="false" strike="noStrike" sz="1200" u="none">
                <a:solidFill>
                  <a:srgbClr val="FFFFFF"/>
                </a:solidFill>
                <a:latin typeface="Calibri"/>
              </a:rPr>
              <a:t>tricor plc</a:t>
            </a:r>
            <a:br/>
            <a:r>
              <a:rPr b="false" i="false" strike="noStrike" sz="1200" u="none">
                <a:solidFill>
                  <a:srgbClr val="FFFFFF"/>
                </a:solidFill>
                <a:latin typeface="Calibri"/>
              </a:rPr>
              <a:t>fenofibrate mg</a:t>
            </a:r>
            <a:br/>
            <a:r>
              <a:rPr b="false" i="false" strike="noStrike" sz="1200" u="none">
                <a:solidFill>
                  <a:srgbClr val="FFFFFF"/>
                </a:solidFill>
                <a:latin typeface="Calibri"/>
              </a:rPr>
              <a:t>This is the first time I frequented your web page and thus far? I amazed with the analysis you made to make this actual post amazing</a:t>
            </a:r>
            <a:br/>
            <a:r>
              <a:rPr b="false" i="false" strike="noStrike" sz="1200" u="none">
                <a:solidFill>
                  <a:srgbClr val="FFFFFF"/>
                </a:solidFill>
                <a:latin typeface="Calibri"/>
              </a:rPr>
              <a:t>fenofibrate capsules micronized 200 mg</a:t>
            </a:r>
            <a:br/>
            <a:r>
              <a:rPr b="false" i="false" strike="noStrike" sz="1200" u="none">
                <a:solidFill>
                  <a:srgbClr val="FFFFFF"/>
                </a:solidFill>
                <a:latin typeface="Calibri"/>
              </a:rPr>
              <a:t>tricor tengis hong kong</a:t>
            </a:r>
            <a:br/>
            <a:r>
              <a:rPr b="false" i="false" strike="noStrike" sz="1200" u="none">
                <a:solidFill>
                  <a:srgbClr val="FFFFFF"/>
                </a:solidFill>
                <a:latin typeface="Calibri"/>
              </a:rPr>
              <a:t>tricor plc vat tribunal</a:t>
            </a:r>
            <a:br/>
            <a:r>
              <a:rPr b="false" i="false" strike="noStrike" sz="1200" u="none">
                <a:solidFill>
                  <a:srgbClr val="FFFFFF"/>
                </a:solidFill>
                <a:latin typeface="Calibri"/>
              </a:rPr>
              <a:t>trilipix tricor</a:t>
            </a:r>
            <a:br/>
            <a:r>
              <a:rPr b="false" i="false" strike="noStrike" sz="1200" u="none">
                <a:solidFill>
                  <a:srgbClr val="FFFFFF"/>
                </a:solidFill>
                <a:latin typeface="Calibri"/>
              </a:rPr>
              <a:t>tricor mg</a:t>
            </a:r>
            <a:br/>
            <a:r>
              <a:rPr b="false" i="false" strike="noStrike" sz="1200" u="none">
                <a:solidFill>
                  <a:srgbClr val="FFFFFF"/>
                </a:solidFill>
                <a:latin typeface="Calibri"/>
              </a:rPr>
              <a:t>tricor 145 mg</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best price tricor 145 mg</a:t>
            </a:r>
            <a:br/>
            <a:r>
              <a:rPr b="false" i="false" strike="noStrike" sz="1200" u="none">
                <a:solidFill>
                  <a:srgbClr val="FFFFFF"/>
                </a:solidFill>
                <a:latin typeface="Calibri"/>
              </a:rPr>
              <a:t>Btw dude that said his friends suicide note said &amp;ldquo;smile dog&amp;rdquo; dont play like that dude what if your friend really commited suicide</a:t>
            </a:r>
            <a:br/>
            <a:r>
              <a:rPr b="false" i="false" strike="noStrike" sz="1200" u="none">
                <a:solidFill>
                  <a:srgbClr val="FFFFFF"/>
                </a:solidFill>
                <a:latin typeface="Calibri"/>
              </a:rPr>
              <a:t>fenofibrate lipanthyl nt 145 mg</a:t>
            </a:r>
            <a:br/>
            <a:r>
              <a:rPr b="false" i="false" strike="noStrike" sz="1200" u="none">
                <a:solidFill>
                  <a:srgbClr val="FFFFFF"/>
                </a:solidFill>
                <a:latin typeface="Calibri"/>
              </a:rPr>
              <a:t>tricor investor services limited hong kong</a:t>
            </a:r>
            <a:br/>
            <a:r>
              <a:rPr b="false" i="false" strike="noStrike" sz="1200" u="none">
                <a:solidFill>
                  <a:srgbClr val="FFFFFF"/>
                </a:solidFill>
                <a:latin typeface="Calibri"/>
              </a:rPr>
              <a:t>An envelope http://weimar.org/the-best-essay-writers/ who can write my paper Retiree healthcare benefits have fewer legal protections than pensions, which are often protected by state laws</a:t>
            </a:r>
            <a:br/>
            <a:r>
              <a:rPr b="false" i="false" strike="noStrike" sz="1200" u="none">
                <a:solidFill>
                  <a:srgbClr val="FFFFFF"/>
                </a:solidFill>
                <a:latin typeface="Calibri"/>
              </a:rPr>
              <a:t>where to buy tricor cheap</a:t>
            </a:r>
            <a:br/>
            <a:r>
              <a:rPr b="false" i="false" strike="noStrike" sz="1200" u="none">
                <a:solidFill>
                  <a:srgbClr val="FFFFFF"/>
                </a:solidFill>
                <a:latin typeface="Calibri"/>
              </a:rPr>
              <a:t>lipanthyl supra 160 fenofibrate</a:t>
            </a:r>
            <a:br/>
            <a:r>
              <a:rPr b="false" i="false" strike="noStrike" sz="1200" u="none">
                <a:solidFill>
                  <a:srgbClr val="FFFFFF"/>
                </a:solidFill>
                <a:latin typeface="Calibri"/>
              </a:rPr>
              <a:t>I have also got dark purple stretch marks on my hips and my thighs</a:t>
            </a:r>
            <a:br/>
            <a:r>
              <a:rPr b="false" i="false" strike="noStrike" sz="1200" u="none">
                <a:solidFill>
                  <a:srgbClr val="FFFFFF"/>
                </a:solidFill>
                <a:latin typeface="Calibri"/>
              </a:rPr>
              <a:t>purchase fenofibrate</a:t>
            </a:r>
            <a:br/>
            <a:r>
              <a:rPr b="false" i="false" strike="noStrike" sz="1200" u="none">
                <a:solidFill>
                  <a:srgbClr val="FFFFFF"/>
                </a:solidFill>
                <a:latin typeface="Calibri"/>
              </a:rPr>
              <a:t>Despite the competition, Prozac and its generic equivalents remain popular and have become the third-most-prescribed antidepressant in the United States</a:t>
            </a:r>
            <a:br/>
            <a:r>
              <a:rPr b="false" i="false" strike="noStrike" sz="1200" u="none">
                <a:solidFill>
                  <a:srgbClr val="FFFFFF"/>
                </a:solidFill>
                <a:latin typeface="Calibri"/>
              </a:rPr>
              <a:t>buy tricor 145 mg online</a:t>
            </a:r>
            <a:br/>
            <a:r>
              <a:rPr b="false" i="false" strike="noStrike" sz="1200" u="none">
                <a:solidFill>
                  <a:srgbClr val="FFFFFF"/>
                </a:solidFill>
                <a:latin typeface="Calibri"/>
              </a:rPr>
              <a:t>buy leather tricorn</a:t>
            </a:r>
            <a:br/>
            <a:r>
              <a:rPr b="false" i="false" strike="noStrike" sz="1200" u="none">
                <a:solidFill>
                  <a:srgbClr val="FFFFFF"/>
                </a:solidFill>
                <a:latin typeface="Calibri"/>
              </a:rPr>
              <a:t>tricor singapore jobs</a:t>
            </a:r>
            <a:br/>
            <a:r>
              <a:rPr b="false" i="false" strike="noStrike" sz="1200" u="none">
                <a:solidFill>
                  <a:srgbClr val="FFFFFF"/>
                </a:solidFill>
                <a:latin typeface="Calibri"/>
              </a:rPr>
              <a:t>abbott laboratories tricor coupons</a:t>
            </a:r>
            <a:br/>
            <a:r>
              <a:rPr b="false" i="false" strike="noStrike" sz="1200" u="none">
                <a:solidFill>
                  <a:srgbClr val="FFFFFF"/>
                </a:solidFill>
                <a:latin typeface="Calibri"/>
              </a:rPr>
              <a:t>"Doctors use a lot of different methods to relieve that pain but unfortunately there is still a lot of pain left with most treatment," he said.</a:t>
            </a:r>
            <a:br/>
            <a:r>
              <a:rPr b="false" i="false" strike="noStrike" sz="1200" u="none">
                <a:solidFill>
                  <a:srgbClr val="FFFFFF"/>
                </a:solidFill>
                <a:latin typeface="Calibri"/>
              </a:rPr>
              <a:t>tricor best price</a:t>
            </a:r>
            <a:br/>
            <a:r>
              <a:rPr b="false" i="false" strike="noStrike" sz="1200" u="none">
                <a:solidFill>
                  <a:srgbClr val="FFFFFF"/>
                </a:solidFill>
                <a:latin typeface="Calibri"/>
              </a:rPr>
              <a:t>abbott tricor antitrust</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District Court in Denver and were released on unsecured bonds</a:t>
            </a:r>
            <a:br/>
            <a:r>
              <a:rPr b="false" i="false" strike="noStrike" sz="1200" u="none">
                <a:solidFill>
                  <a:srgbClr val="FFFFFF"/>
                </a:solidFill>
                <a:latin typeface="Calibri"/>
              </a:rPr>
              <a:t>tricor retail price</a:t>
            </a:r>
            <a:br/>
            <a:r>
              <a:rPr b="false" i="false" strike="noStrike" sz="1200" u="none">
                <a:solidFill>
                  <a:srgbClr val="FFFFFF"/>
                </a:solidFill>
                <a:latin typeface="Calibri"/>
              </a:rPr>
              <a:t>Take 0.5ml from &amp;ldquo;Solution D&amp;rdquo;, and add 0.5ml of sterile water, final concentration = TMP 0.004mg/ SMX 0.02mg / ml, label this Dose #1.</a:t>
            </a:r>
            <a:br/>
            <a:r>
              <a:rPr b="false" i="false" strike="noStrike" sz="1200" u="none">
                <a:solidFill>
                  <a:srgbClr val="FFFFFF"/>
                </a:solidFill>
                <a:latin typeface="Calibri"/>
              </a:rPr>
              <a:t>fenofibrate 145 mg tablets</a:t>
            </a:r>
            <a:br/>
            <a:r>
              <a:rPr b="false" i="false" strike="noStrike" sz="1200" u="none">
                <a:solidFill>
                  <a:srgbClr val="FFFFFF"/>
                </a:solidFill>
                <a:latin typeface="Calibri"/>
              </a:rPr>
              <a:t>buy cheap fenofibrate</a:t>
            </a:r>
            <a:br/>
            <a:r>
              <a:rPr b="false" i="false" strike="noStrike" sz="1200" u="none">
                <a:solidFill>
                  <a:srgbClr val="FFFFFF"/>
                </a:solidFill>
                <a:latin typeface="Calibri"/>
              </a:rPr>
              <a:t>tricor plc lse</a:t>
            </a:r>
            <a:br/>
            <a:r>
              <a:rPr b="false" i="false" strike="noStrike" sz="1200" u="none">
                <a:solidFill>
                  <a:srgbClr val="FFFFFF"/>
                </a:solidFill>
                <a:latin typeface="Calibri"/>
              </a:rPr>
              <a:t>My doc is going to ween me off Paxil while starting me on Pristiq</a:t>
            </a:r>
            <a:br/>
            <a:r>
              <a:rPr b="false" i="false" strike="noStrike" sz="1200" u="none">
                <a:solidFill>
                  <a:srgbClr val="FFFFFF"/>
                </a:solidFill>
                <a:latin typeface="Calibri"/>
              </a:rPr>
              <a:t>tricor 145mg</a:t>
            </a:r>
            <a:br/>
            <a:r>
              <a:rPr b="false" i="false" strike="noStrike" sz="1200" u="none">
                <a:solidFill>
                  <a:srgbClr val="FFFFFF"/>
                </a:solidFill>
                <a:latin typeface="Calibri"/>
              </a:rPr>
              <a:t>generic for tricor 145 mg</a:t>
            </a:r>
            <a:br/>
            <a:r>
              <a:rPr b="false" i="false" strike="noStrike" sz="1200" u="none">
                <a:solidFill>
                  <a:srgbClr val="FFFFFF"/>
                </a:solidFill>
                <a:latin typeface="Calibri"/>
              </a:rPr>
              <a:t>fenofibrate 160mg</a:t>
            </a:r>
            <a:br/>
            <a:r>
              <a:rPr b="false" i="false" strike="noStrike" sz="1200" u="none">
                <a:solidFill>
                  <a:srgbClr val="FFFFFF"/>
                </a:solidFill>
                <a:latin typeface="Calibri"/>
              </a:rPr>
              <a:t>fenofibrate 200 mg price</a:t>
            </a:r>
            <a:br/>
            <a:r>
              <a:rPr b="false" i="false" strike="noStrike" sz="1200" u="none">
                <a:solidFill>
                  <a:srgbClr val="FFFFFF"/>
                </a:solidFill>
                <a:latin typeface="Calibri"/>
              </a:rPr>
              <a:t>tricor tablets 145 mg</a:t>
            </a:r>
            <a:br/>
            <a:r>
              <a:rPr b="false" i="false" strike="noStrike" sz="1200" u="none">
                <a:solidFill>
                  <a:srgbClr val="FFFFFF"/>
                </a:solidFill>
                <a:latin typeface="Calibri"/>
              </a:rPr>
              <a:t>fenofibrate lipanthyl 145</a:t>
            </a:r>
            <a:br/>
            <a:r>
              <a:rPr b="false" i="false" strike="noStrike" sz="1200" u="none">
                <a:solidFill>
                  <a:srgbClr val="FFFFFF"/>
                </a:solidFill>
                <a:latin typeface="Calibri"/>
              </a:rPr>
              <a:t>You won&amp;rsquo;t overdose, although it way above the recommended doses</a:t>
            </a:r>
            <a:br/>
            <a:r>
              <a:rPr b="false" i="false" strike="noStrike" sz="1200" u="none">
                <a:solidFill>
                  <a:srgbClr val="FFFFFF"/>
                </a:solidFill>
                <a:latin typeface="Calibri"/>
              </a:rPr>
              <a:t>tricor singapore 80 robinson road</a:t>
            </a:r>
            <a:br/>
            <a:r>
              <a:rPr b="false" i="false" strike="noStrike" sz="1200" u="none">
                <a:solidFill>
                  <a:srgbClr val="FFFFFF"/>
                </a:solidFill>
                <a:latin typeface="Calibri"/>
              </a:rPr>
              <a:t>lipanthyl 145 mg fenofibrate</a:t>
            </a:r>
            <a:br/>
            <a:r>
              <a:rPr b="false" i="false" strike="noStrike" sz="1200" u="none">
                <a:solidFill>
                  <a:srgbClr val="FFFFFF"/>
                </a:solidFill>
                <a:latin typeface="Calibri"/>
              </a:rPr>
              <a:t>cost of tricor</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During heart failure these compensatory mechanisms are required even during periods of mild stress, or even at rest, and exercise tolerance is diminished</a:t>
            </a:r>
            <a:br/>
            <a:r>
              <a:rPr b="false" i="false" strike="noStrike" sz="1200" u="none">
                <a:solidFill>
                  <a:srgbClr val="FFFFFF"/>
                </a:solidFill>
                <a:latin typeface="Calibri"/>
              </a:rPr>
              <a:t>fenofibrate 134 mg</a:t>
            </a:r>
            <a:br/>
            <a:r>
              <a:rPr b="false" i="false" strike="noStrike" sz="1200" u="none">
                <a:solidFill>
                  <a:srgbClr val="FFFFFF"/>
                </a:solidFill>
                <a:latin typeface="Calibri"/>
              </a:rPr>
              <a:t>tricor malaysia</a:t>
            </a:r>
            <a:br/>
            <a:r>
              <a:rPr b="false" i="false" strike="noStrike" sz="1200" u="none">
                <a:solidFill>
                  <a:srgbClr val="FFFFFF"/>
                </a:solidFill>
                <a:latin typeface="Calibri"/>
              </a:rPr>
              <a:t>buy tricorn</a:t>
            </a:r>
            <a:br/>
            <a:r>
              <a:rPr b="false" i="false" strike="noStrike" sz="1200" u="none">
                <a:solidFill>
                  <a:srgbClr val="FFFFFF"/>
                </a:solidFill>
                <a:latin typeface="Calibri"/>
              </a:rPr>
              <a:t>tricor fenofibrate tablets 145 mg</a:t>
            </a:r>
            <a:br/>
            <a:r>
              <a:rPr b="false" i="false" strike="noStrike" sz="1200" u="none">
                <a:solidFill>
                  <a:srgbClr val="FFFFFF"/>
                </a:solidFill>
                <a:latin typeface="Calibri"/>
              </a:rPr>
              <a:t>tricor malaysia lowyat</a:t>
            </a:r>
            <a:br/>
            <a:r>
              <a:rPr b="false" i="false" strike="noStrike" sz="1200" u="none">
                <a:solidFill>
                  <a:srgbClr val="FFFFFF"/>
                </a:solidFill>
                <a:latin typeface="Calibri"/>
              </a:rPr>
              <a:t>generic tricor prices</a:t>
            </a:r>
            <a:br/>
            <a:r>
              <a:rPr b="false" i="false" strike="noStrike" sz="1200" u="none">
                <a:solidFill>
                  <a:srgbClr val="FFFFFF"/>
                </a:solidFill>
                <a:latin typeface="Calibri"/>
              </a:rPr>
              <a:t>Make sure you wait 1 hr before you eat when you take your thyroid medicine wait til 4 hrs to take something that has calcium in it</a:t>
            </a:r>
            <a:br/>
            <a:r>
              <a:rPr b="false" i="false" strike="noStrike" sz="1200" u="none">
                <a:solidFill>
                  <a:srgbClr val="FFFFFF"/>
                </a:solidFill>
                <a:latin typeface="Calibri"/>
              </a:rPr>
              <a:t>generic fenofibrate strengths</a:t>
            </a:r>
            <a:br/>
            <a:r>
              <a:rPr b="false" i="false" strike="noStrike" sz="1200" u="none">
                <a:solidFill>
                  <a:srgbClr val="FFFFFF"/>
                </a:solidFill>
                <a:latin typeface="Calibri"/>
              </a:rPr>
              <a:t>SERMs block the action of estrogen in breast cancer and certain other cells by sitting in the cells&amp;rsquo; estrogen receptors</a:t>
            </a:r>
            <a:br/>
            <a:r>
              <a:rPr b="false" i="false" strike="noStrike" sz="1200" u="none">
                <a:solidFill>
                  <a:srgbClr val="FFFFFF"/>
                </a:solidFill>
                <a:latin typeface="Calibri"/>
              </a:rPr>
              <a:t>tricor hong kong wiki</a:t>
            </a:r>
            <a:br/>
            <a:r>
              <a:rPr b="false" i="false" strike="noStrike" sz="1200" u="none">
                <a:solidFill>
                  <a:srgbClr val="FFFFFF"/>
                </a:solidFill>
                <a:latin typeface="Calibri"/>
              </a:rPr>
              <a:t>Then the pharmacy&amp;#039;s generic Celexa changed to a pill a little more that twice the size of what I was use to taking</a:t>
            </a:r>
            <a:br/>
            <a:r>
              <a:rPr b="false" i="false" strike="noStrike" sz="1200" u="none">
                <a:solidFill>
                  <a:srgbClr val="FFFFFF"/>
                </a:solidFill>
                <a:latin typeface="Calibri"/>
              </a:rPr>
              <a:t>tricor singapore pte ltd address</a:t>
            </a:r>
            <a:br/>
            <a:r>
              <a:rPr b="false" i="false" strike="noStrike" sz="1200" u="none">
                <a:solidFill>
                  <a:srgbClr val="FFFFFF"/>
                </a:solidFill>
                <a:latin typeface="Calibri"/>
              </a:rPr>
              <a:t>buy generic fenofibrate</a:t>
            </a:r>
            <a:br/>
            <a:r>
              <a:rPr b="false" i="false" strike="noStrike" sz="1200" u="none">
                <a:solidFill>
                  <a:srgbClr val="FFFFFF"/>
                </a:solidFill>
                <a:latin typeface="Calibri"/>
              </a:rPr>
              <a:t>They are out there in the refrigerator section</a:t>
            </a:r>
            <a:br/>
            <a:r>
              <a:rPr b="false" i="false" strike="noStrike" sz="1200" u="none">
                <a:solidFill>
                  <a:srgbClr val="FFFFFF"/>
                </a:solidFill>
                <a:latin typeface="Calibri"/>
              </a:rPr>
              <a:t>trilipix compared to tricor</a:t>
            </a:r>
            <a:br/>
            <a:r>
              <a:rPr b="false" i="false" strike="noStrike" sz="1200" u="none">
                <a:solidFill>
                  <a:srgbClr val="FFFFFF"/>
                </a:solidFill>
                <a:latin typeface="Calibri"/>
              </a:rPr>
              <a:t>tricor abbott laboratories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tricor 145 mg tabs</a:t>
            </a:r>
            <a:br/>
            <a:r>
              <a:rPr b="false" i="false" strike="noStrike" sz="1200" u="none">
                <a:solidFill>
                  <a:srgbClr val="FFFFFF"/>
                </a:solidFill>
                <a:latin typeface="Calibri"/>
              </a:rPr>
              <a:t>I had a free IUD at the same kind of clinic when I was 16</a:t>
            </a:r>
            <a:br/>
            <a:r>
              <a:rPr b="false" i="false" strike="noStrike" sz="1200" u="none">
                <a:solidFill>
                  <a:srgbClr val="FFFFFF"/>
                </a:solidFill>
                <a:latin typeface="Calibri"/>
              </a:rPr>
              <a:t>abbott tricor patient assistance</a:t>
            </a:r>
            <a:br/>
            <a:r>
              <a:rPr b="false" i="false" strike="noStrike" sz="1200" u="none">
                <a:solidFill>
                  <a:srgbClr val="FFFFFF"/>
                </a:solidFill>
                <a:latin typeface="Calibri"/>
              </a:rPr>
              <a:t>tricor 145</a:t>
            </a:r>
            <a:br/>
            <a:r>
              <a:rPr b="false" i="false" strike="noStrike" sz="1200" u="none">
                <a:solidFill>
                  <a:srgbClr val="FFFFFF"/>
                </a:solidFill>
                <a:latin typeface="Calibri"/>
              </a:rPr>
              <a:t>fenofibrate lipanthyl dosage</a:t>
            </a:r>
            <a:br/>
            <a:r>
              <a:rPr b="false" i="false" strike="noStrike" sz="1200" u="none">
                <a:solidFill>
                  <a:srgbClr val="FFFFFF"/>
                </a:solidFill>
                <a:latin typeface="Calibri"/>
              </a:rPr>
              <a:t>tricor plc history</a:t>
            </a:r>
            <a:br/>
            <a:r>
              <a:rPr b="false" i="false" strike="noStrike" sz="1200" u="none">
                <a:solidFill>
                  <a:srgbClr val="FFFFFF"/>
                </a:solidFill>
                <a:latin typeface="Calibri"/>
              </a:rPr>
              <a:t>We will be happy to answer them personally, or even write you a new article to address your Prozac question.</a:t>
            </a:r>
            <a:br/>
            <a:r>
              <a:rPr b="false" i="false" strike="noStrike" sz="1200" u="none">
                <a:solidFill>
                  <a:srgbClr val="FFFFFF"/>
                </a:solidFill>
                <a:latin typeface="Calibri"/>
              </a:rPr>
              <a:t>tricor singapore career</a:t>
            </a:r>
            <a:br/>
            <a:r>
              <a:rPr b="false" i="false" strike="noStrike" sz="1200" u="none">
                <a:solidFill>
                  <a:srgbClr val="FFFFFF"/>
                </a:solidFill>
                <a:latin typeface="Calibri"/>
              </a:rPr>
              <a:t>Ask your health care provider if Cardura may interact with other medicines that you take</a:t>
            </a:r>
            <a:br/>
            <a:r>
              <a:rPr b="false" i="false" strike="noStrike" sz="1200" u="none">
                <a:solidFill>
                  <a:srgbClr val="FFFFFF"/>
                </a:solidFill>
                <a:latin typeface="Calibri"/>
              </a:rPr>
              <a:t>tricor cost comparison</a:t>
            </a:r>
            <a:br/>
            <a:r>
              <a:rPr b="false" i="false" strike="noStrike" sz="1200" u="none">
                <a:solidFill>
                  <a:srgbClr val="FFFFFF"/>
                </a:solidFill>
                <a:latin typeface="Calibri"/>
              </a:rPr>
              <a:t>crude futures for November, which were due toexpire at the end of trade on Tuesday, fell below $99, theirlowest since early July, before recovering to trade unchanged ataround $99.00 per barrel.</a:t>
            </a:r>
            <a:br/>
            <a:r>
              <a:rPr b="false" i="false" strike="noStrike" sz="1200" u="none">
                <a:solidFill>
                  <a:srgbClr val="FFFFFF"/>
                </a:solidFill>
                <a:latin typeface="Calibri"/>
              </a:rPr>
              <a:t>tricor signs port elizabeth</a:t>
            </a:r>
            <a:br/>
            <a:r>
              <a:rPr b="false" i="false" strike="noStrike" sz="1200" u="none">
                <a:solidFill>
                  <a:srgbClr val="FFFFFF"/>
                </a:solidFill>
                <a:latin typeface="Calibri"/>
              </a:rPr>
              <a:t>buy tricorn hat uk</a:t>
            </a:r>
            <a:br/>
            <a:r>
              <a:rPr b="false" i="false" strike="noStrike" sz="1200" u="none">
                <a:solidFill>
                  <a:srgbClr val="FFFFFF"/>
                </a:solidFill>
                <a:latin typeface="Calibri"/>
              </a:rPr>
              <a:t>In the hospital setting, the vials are often not accompanied by the rest of the packaging.</a:t>
            </a:r>
            <a:br/>
            <a:r>
              <a:rPr b="false" i="false" strike="noStrike" sz="1200" u="none">
                <a:solidFill>
                  <a:srgbClr val="FFFFFF"/>
                </a:solidFill>
                <a:latin typeface="Calibri"/>
              </a:rPr>
              <a:t>buy fenofibrate 145 mg</a:t>
            </a:r>
            <a:br/>
            <a:r>
              <a:rPr b="false" i="false" strike="noStrike" sz="1200" u="none">
                <a:solidFill>
                  <a:srgbClr val="FFFFFF"/>
                </a:solidFill>
                <a:latin typeface="Calibri"/>
              </a:rPr>
              <a:t>generic fenofibrate 160 mg</a:t>
            </a:r>
            <a:br/>
            <a:r>
              <a:rPr b="false" i="false" strike="noStrike" sz="1200" u="none">
                <a:solidFill>
                  <a:srgbClr val="FFFFFF"/>
                </a:solidFill>
                <a:latin typeface="Calibri"/>
              </a:rPr>
              <a:t>order fenofibrate online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tricor signs secunda</a:t>
            </a:r>
            <a:br/>
            <a:r>
              <a:rPr b="false" i="false" strike="noStrike" sz="1200" u="none">
                <a:solidFill>
                  <a:srgbClr val="FFFFFF"/>
                </a:solidFill>
                <a:latin typeface="Calibri"/>
              </a:rPr>
              <a:t>I was afraid, and confused to what had happened to her.It just never made senseAs I sat and looked across the room at her in the casket all I could think of was that this was not real</a:t>
            </a:r>
            <a:br/>
            <a:r>
              <a:rPr b="false" i="false" strike="noStrike" sz="1200" u="none">
                <a:solidFill>
                  <a:srgbClr val="FFFFFF"/>
                </a:solidFill>
                <a:latin typeface="Calibri"/>
              </a:rPr>
              <a:t>buy cheap tricor</a:t>
            </a:r>
            <a:br/>
            <a:r>
              <a:rPr b="false" i="false" strike="noStrike" sz="1200" u="none">
                <a:solidFill>
                  <a:srgbClr val="FFFFFF"/>
                </a:solidFill>
                <a:latin typeface="Calibri"/>
              </a:rPr>
              <a:t>Olanzapine orodispersible tablets may be used as an alternative to olanzapine conventional tablets.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2015-12-20T01:17:10+04:00</dcterms:created>
  <dcterms:modified xsi:type="dcterms:W3CDTF">2015-12-20T01:17:10+04:00</dcterms:modified>
  <dc:title>Tricor Plc Vat Tribunal - Tricor Abbott Laboratories</dc:title>
  <dc:description>Lipanthyl 300 fenofibrate, what is tricor 145 mg used for, fenofibrate(tricor) tabs, best price tricor 145 mg, lipanthyl supra 160 fenofibrate, buy tricorn, tricor fenofibrate tablets 145 mg</dc:description>
  <dc:subject>Tricor Plc Vat Tribunal - Tricor Abbott Laboratories</dc:subject>
  <cp:keywords>fenofibrate micro 200 mg capsule, tricor abbott coupon, abbott patient assistance application for tricor, tricor 145 mg uses, compare tricor fenofibrate, tricor online, tricor mg, tricor 145 mg, fenofibrate 200 mg price, tricor fenofibrate tablets 145 mg</cp:keywords>
  <cp:category/>
</cp:coreProperties>
</file>