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4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4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4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4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35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Femara Online Cheap</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7.5 mg follicles</a:t>
            </a:r>
            <a:br/>
            <a:r>
              <a:rPr b="false" i="false" strike="noStrike" sz="1200" u="none">
                <a:solidFill>
                  <a:srgbClr val="FFFFFF"/>
                </a:solidFill>
                <a:latin typeface="Calibri"/>
              </a:rPr>
              <a:t>femara 2.5 mg fertility</a:t>
            </a:r>
            <a:br/>
            <a:r>
              <a:rPr b="false" i="false" strike="noStrike" sz="1200" u="none">
                <a:solidFill>
                  <a:srgbClr val="FFFFFF"/>
                </a:solidFill>
                <a:latin typeface="Calibri"/>
              </a:rPr>
              <a:t>buy femara online</a:t>
            </a:r>
            <a:br/>
            <a:r>
              <a:rPr b="false" i="false" strike="noStrike" sz="1200" u="none">
                <a:solidFill>
                  <a:srgbClr val="FFFFFF"/>
                </a:solidFill>
                <a:latin typeface="Calibri"/>
              </a:rPr>
              <a:t>femara tablets cost</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purchase femara online</a:t>
            </a:r>
            <a:br/>
            <a:r>
              <a:rPr b="false" i="false" strike="noStrike" sz="1200" u="none">
                <a:solidFill>
                  <a:srgbClr val="FFFFFF"/>
                </a:solidFill>
                <a:latin typeface="Calibri"/>
              </a:rPr>
              <a:t>Differin sollte je nach Strke der Symptome und der individuellen Einschtzung des behandelnden Arztes ber einen Zeitraum von Wochen oder Monaten angewendet werden</a:t>
            </a:r>
            <a:br/>
            <a:r>
              <a:rPr b="false" i="false" strike="noStrike" sz="1200" u="none">
                <a:solidFill>
                  <a:srgbClr val="FFFFFF"/>
                </a:solidFill>
                <a:latin typeface="Calibri"/>
              </a:rPr>
              <a:t>femara price in india</a:t>
            </a:r>
            <a:br/>
            <a:r>
              <a:rPr b="false" i="false" strike="noStrike" sz="1200" u="none">
                <a:solidFill>
                  <a:srgbClr val="FFFFFF"/>
                </a:solidFill>
                <a:latin typeface="Calibri"/>
              </a:rPr>
              <a:t>This ignorance is born out of not really knowing why they were taking a drug in the first place and only taking it because someone they thought knew what they were talking about told them to do it.</a:t>
            </a:r>
            <a:br/>
            <a:r>
              <a:rPr b="false" i="false" strike="noStrike" sz="1200" u="none">
                <a:solidFill>
                  <a:srgbClr val="FFFFFF"/>
                </a:solidFill>
                <a:latin typeface="Calibri"/>
              </a:rPr>
              <a:t>femara cost per pill</a:t>
            </a:r>
            <a:br/>
            <a:r>
              <a:rPr b="false" i="false" strike="noStrike" sz="1200" u="none">
                <a:solidFill>
                  <a:srgbClr val="FFFFFF"/>
                </a:solidFill>
                <a:latin typeface="Calibri"/>
              </a:rPr>
              <a:t>generic femara price</a:t>
            </a:r>
            <a:br/>
            <a:r>
              <a:rPr b="false" i="false" strike="noStrike" sz="1200" u="none">
                <a:solidFill>
                  <a:srgbClr val="FFFFFF"/>
                </a:solidFill>
                <a:latin typeface="Calibri"/>
              </a:rPr>
              <a:t>The first picture, the &amp;ldquo;real&amp;rdquo; one</a:t>
            </a:r>
            <a:br/>
            <a:r>
              <a:rPr b="false" i="false" strike="noStrike" sz="1200" u="none">
                <a:solidFill>
                  <a:srgbClr val="FFFFFF"/>
                </a:solidFill>
                <a:latin typeface="Calibri"/>
              </a:rPr>
              <a:t>how much does femara cost in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price australia</a:t>
            </a:r>
            <a:br/>
            <a:r>
              <a:rPr b="false" i="false" strike="noStrike" sz="1200" u="none">
                <a:solidFill>
                  <a:srgbClr val="FFFFFF"/>
                </a:solidFill>
                <a:latin typeface="Calibri"/>
              </a:rPr>
              <a:t>The acne persisted and I was put on 50 mg of aldacone, then bumped up to 100 mg after six months</a:t>
            </a:r>
            <a:br/>
            <a:r>
              <a:rPr b="false" i="false" strike="noStrike" sz="1200" u="none">
                <a:solidFill>
                  <a:srgbClr val="FFFFFF"/>
                </a:solidFill>
                <a:latin typeface="Calibri"/>
              </a:rPr>
              <a:t>order femara online</a:t>
            </a:r>
            <a:br/>
            <a:r>
              <a:rPr b="false" i="false" strike="noStrike" sz="1200" u="none">
                <a:solidFill>
                  <a:srgbClr val="FFFFFF"/>
                </a:solidFill>
                <a:latin typeface="Calibri"/>
              </a:rPr>
              <a:t>femara 2.5 mg price in pakistan</a:t>
            </a:r>
            <a:br/>
            <a:r>
              <a:rPr b="false" i="false" strike="noStrike" sz="1200" u="none">
                <a:solidFill>
                  <a:srgbClr val="FFFFFF"/>
                </a:solidFill>
                <a:latin typeface="Calibri"/>
              </a:rPr>
              <a:t>It is trying to heal you from the imbalance that you put it in</a:t>
            </a:r>
            <a:br/>
            <a:r>
              <a:rPr b="false" i="false" strike="noStrike" sz="1200" u="none">
                <a:solidFill>
                  <a:srgbClr val="FFFFFF"/>
                </a:solidFill>
                <a:latin typeface="Calibri"/>
              </a:rPr>
              <a:t>buy femara online uk</a:t>
            </a:r>
            <a:br/>
            <a:r>
              <a:rPr b="false" i="false" strike="noStrike" sz="1200" u="none">
                <a:solidFill>
                  <a:srgbClr val="FFFFFF"/>
                </a:solidFill>
                <a:latin typeface="Calibri"/>
              </a:rPr>
              <a:t>Your doctor may reduce your dose of inhaled corticosteroid while you are taking SINGULAIR.</a:t>
            </a:r>
            <a:br/>
            <a:r>
              <a:rPr b="false" i="false" strike="noStrike" sz="1200" u="none">
                <a:solidFill>
                  <a:srgbClr val="FFFFFF"/>
                </a:solidFill>
                <a:latin typeface="Calibri"/>
              </a:rPr>
              <a:t>femara cost australia</a:t>
            </a:r>
            <a:br/>
            <a:r>
              <a:rPr b="false" i="false" strike="noStrike" sz="1200" u="none">
                <a:solidFill>
                  <a:srgbClr val="FFFFFF"/>
                </a:solidFill>
                <a:latin typeface="Calibri"/>
              </a:rPr>
              <a:t>femara 2.5 mg fertility success stories</a:t>
            </a:r>
            <a:br/>
            <a:r>
              <a:rPr b="false" i="false" strike="noStrike" sz="1200" u="none">
                <a:solidFill>
                  <a:srgbClr val="FFFFFF"/>
                </a:solidFill>
                <a:latin typeface="Calibri"/>
              </a:rPr>
              <a:t>cheap femara</a:t>
            </a:r>
            <a:br/>
            <a:r>
              <a:rPr b="false" i="false" strike="noStrike" sz="1200" u="none">
                <a:solidFill>
                  <a:srgbClr val="FFFFFF"/>
                </a:solidFill>
                <a:latin typeface="Calibri"/>
              </a:rPr>
              <a:t>femara tablets are used for</a:t>
            </a:r>
            <a:br/>
            <a:r>
              <a:rPr b="false" i="false" strike="noStrike" sz="1200" u="none">
                <a:solidFill>
                  <a:srgbClr val="FFFFFF"/>
                </a:solidFill>
                <a:latin typeface="Calibri"/>
              </a:rPr>
              <a:t>femara 7.5 mg twins</a:t>
            </a:r>
            <a:br/>
            <a:r>
              <a:rPr b="false" i="false" strike="noStrike" sz="1200" u="none">
                <a:solidFill>
                  <a:srgbClr val="FFFFFF"/>
                </a:solidFill>
                <a:latin typeface="Calibri"/>
              </a:rPr>
              <a:t>Like I said you never stated what quantity you were on before, so to lower it by 25mcg to start with and have a blood test then reduce it down again by another 25mcg to see if that helps.</a:t>
            </a:r>
            <a:br/>
            <a:r>
              <a:rPr b="false" i="false" strike="noStrike" sz="1200" u="none">
                <a:solidFill>
                  <a:srgbClr val="FFFFFF"/>
                </a:solidFill>
                <a:latin typeface="Calibri"/>
              </a:rPr>
              <a:t>femara high order multiples</a:t>
            </a:r>
            <a:br/>
            <a:r>
              <a:rPr b="false" i="false" strike="noStrike" sz="1200" u="none">
                <a:solidFill>
                  <a:srgbClr val="FFFFFF"/>
                </a:solidFill>
                <a:latin typeface="Calibri"/>
              </a:rPr>
              <a:t>when did generic femara become available</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femara 2.5 mg price in usa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letrozole tablets 2.5mg</a:t>
            </a:r>
            <a:br/>
            <a:r>
              <a:rPr b="false" i="false" strike="noStrike" sz="1200" u="none">
                <a:solidFill>
                  <a:srgbClr val="FFFFFF"/>
                </a:solidFill>
                <a:latin typeface="Calibri"/>
              </a:rPr>
              <a:t>femara cost canada</a:t>
            </a:r>
            <a:br/>
            <a:r>
              <a:rPr b="false" i="false" strike="noStrike" sz="1200" u="none">
                <a:solidFill>
                  <a:srgbClr val="FFFFFF"/>
                </a:solidFill>
                <a:latin typeface="Calibri"/>
              </a:rPr>
              <a:t>femara 2.5 mg price</a:t>
            </a:r>
            <a:br/>
            <a:r>
              <a:rPr b="false" i="false" strike="noStrike" sz="1200" u="none">
                <a:solidFill>
                  <a:srgbClr val="FFFFFF"/>
                </a:solidFill>
                <a:latin typeface="Calibri"/>
              </a:rPr>
              <a:t>buy femara letrozole uk</a:t>
            </a:r>
            <a:br/>
            <a:r>
              <a:rPr b="false" i="false" strike="noStrike" sz="1200" u="none">
                <a:solidFill>
                  <a:srgbClr val="FFFFFF"/>
                </a:solidFill>
                <a:latin typeface="Calibri"/>
              </a:rPr>
              <a:t>I tried staring at it for 5 minutes at school, and now I&amp;rsquo;m not scared of it</a:t>
            </a:r>
            <a:br/>
            <a:r>
              <a:rPr b="false" i="false" strike="noStrike" sz="1200" u="none">
                <a:solidFill>
                  <a:srgbClr val="FFFFFF"/>
                </a:solidFill>
                <a:latin typeface="Calibri"/>
              </a:rPr>
              <a:t>femara cost at walmart</a:t>
            </a:r>
            <a:br/>
            <a:r>
              <a:rPr b="false" i="false" strike="noStrike" sz="1200" u="none">
                <a:solidFill>
                  <a:srgbClr val="FFFFFF"/>
                </a:solidFill>
                <a:latin typeface="Calibri"/>
              </a:rPr>
              <a:t>is generic letrozole as good as femara</a:t>
            </a:r>
            <a:br/>
            <a:r>
              <a:rPr b="false" i="false" strike="noStrike" sz="1200" u="none">
                <a:solidFill>
                  <a:srgbClr val="FFFFFF"/>
                </a:solidFill>
                <a:latin typeface="Calibri"/>
              </a:rPr>
              <a:t>This lack of clarity may be due to comorbidities (ADHD, bipolar spectrum disorders) or additional symptom domains (affective instability, inattention)</a:t>
            </a:r>
            <a:br/>
            <a:r>
              <a:rPr b="false" i="false" strike="noStrike" sz="1200" u="none">
                <a:solidFill>
                  <a:srgbClr val="FFFFFF"/>
                </a:solidFill>
                <a:latin typeface="Calibri"/>
              </a:rPr>
              <a:t>femara 7.5 mg cd3 7</a:t>
            </a:r>
            <a:br/>
            <a:r>
              <a:rPr b="false" i="false" strike="noStrike" sz="1200" u="none">
                <a:solidFill>
                  <a:srgbClr val="FFFFFF"/>
                </a:solidFill>
                <a:latin typeface="Calibri"/>
              </a:rPr>
              <a:t>femara price</a:t>
            </a:r>
            <a:br/>
            <a:r>
              <a:rPr b="false" i="false" strike="noStrike" sz="1200" u="none">
                <a:solidFill>
                  <a:srgbClr val="FFFFFF"/>
                </a:solidFill>
                <a:latin typeface="Calibri"/>
              </a:rPr>
              <a:t>0V We have now got to roll up our sleeves even though we've come a long way</a:t>
            </a:r>
            <a:br/>
            <a:r>
              <a:rPr b="false" i="false" strike="noStrike" sz="1200" u="none">
                <a:solidFill>
                  <a:srgbClr val="FFFFFF"/>
                </a:solidFill>
                <a:latin typeface="Calibri"/>
              </a:rPr>
              <a:t>femara online canada</a:t>
            </a:r>
            <a:br/>
            <a:r>
              <a:rPr b="false" i="false" strike="noStrike" sz="1200" u="none">
                <a:solidFill>
                  <a:srgbClr val="FFFFFF"/>
                </a:solidFill>
                <a:latin typeface="Calibri"/>
              </a:rPr>
              <a:t>Once those posts fell, no pro-government troops were left in the area and the rebels overran the villages, according to the report.</a:t>
            </a:r>
            <a:br/>
            <a:r>
              <a:rPr b="false" i="false" strike="noStrike" sz="1200" u="none">
                <a:solidFill>
                  <a:srgbClr val="FFFFFF"/>
                </a:solidFill>
                <a:latin typeface="Calibri"/>
              </a:rPr>
              <a:t>buy femara online canada</a:t>
            </a:r>
            <a:br/>
            <a:r>
              <a:rPr b="false" i="false" strike="noStrike" sz="1200" u="none">
                <a:solidFill>
                  <a:srgbClr val="FFFFFF"/>
                </a:solidFill>
                <a:latin typeface="Calibri"/>
              </a:rPr>
              <a:t>buy femara letrozole</a:t>
            </a:r>
            <a:br/>
            <a:r>
              <a:rPr b="false" i="false" strike="noStrike" sz="1200" u="none">
                <a:solidFill>
                  <a:srgbClr val="FFFFFF"/>
                </a:solidFill>
                <a:latin typeface="Calibri"/>
              </a:rPr>
              <a:t>femara 5 mg for infertility</a:t>
            </a:r>
            <a:br/>
            <a:r>
              <a:rPr b="false" i="false" strike="noStrike" sz="1200" u="none">
                <a:solidFill>
                  <a:srgbClr val="FFFFFF"/>
                </a:solidFill>
                <a:latin typeface="Calibri"/>
              </a:rPr>
              <a:t>femara 7.5 mg success stories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I&amp;#39;m almost certain that my &amp;#39;out of the blue&amp;#39; vertigo event was due to frequent and severe migraine attacks</a:t>
            </a:r>
            <a:br/>
            <a:r>
              <a:rPr b="false" i="false" strike="noStrike" sz="1200" u="none">
                <a:solidFill>
                  <a:srgbClr val="FFFFFF"/>
                </a:solidFill>
                <a:latin typeface="Calibri"/>
              </a:rPr>
              <a:t>buy femara canada</a:t>
            </a:r>
            <a:br/>
            <a:r>
              <a:rPr b="false" i="false" strike="noStrike" sz="1200" u="none">
                <a:solidFill>
                  <a:srgbClr val="FFFFFF"/>
                </a:solidFill>
                <a:latin typeface="Calibri"/>
              </a:rPr>
              <a:t>My doc is going to ween me off Paxil while starting me on Pristiq</a:t>
            </a:r>
            <a:br/>
            <a:r>
              <a:rPr b="false" i="false" strike="noStrike" sz="1200" u="none">
                <a:solidFill>
                  <a:srgbClr val="FFFFFF"/>
                </a:solidFill>
                <a:latin typeface="Calibri"/>
              </a:rPr>
              <a:t>femara online kaufen</a:t>
            </a:r>
            <a:br/>
            <a:r>
              <a:rPr b="false" i="false" strike="noStrike" sz="1200" u="none">
                <a:solidFill>
                  <a:srgbClr val="FFFFFF"/>
                </a:solidFill>
                <a:latin typeface="Calibri"/>
              </a:rPr>
              <a:t>Now it is time to make the herbal eyewash</a:t>
            </a:r>
            <a:br/>
            <a:r>
              <a:rPr b="false" i="false" strike="noStrike" sz="1200" u="none">
                <a:solidFill>
                  <a:srgbClr val="FFFFFF"/>
                </a:solidFill>
                <a:latin typeface="Calibri"/>
              </a:rPr>
              <a:t>generic femara available</a:t>
            </a:r>
            <a:br/>
            <a:r>
              <a:rPr b="false" i="false" strike="noStrike" sz="1200" u="none">
                <a:solidFill>
                  <a:srgbClr val="FFFFFF"/>
                </a:solidFill>
                <a:latin typeface="Calibri"/>
              </a:rPr>
              <a:t>buy cheap femara online</a:t>
            </a:r>
            <a:br/>
            <a:r>
              <a:rPr b="false" i="false" strike="noStrike" sz="1200" u="none">
                <a:solidFill>
                  <a:srgbClr val="FFFFFF"/>
                </a:solidFill>
                <a:latin typeface="Calibri"/>
              </a:rPr>
              <a:t>femara 2.5 mg price in india</a:t>
            </a:r>
            <a:br/>
            <a:r>
              <a:rPr b="false" i="false" strike="noStrike" sz="1200" u="none">
                <a:solidFill>
                  <a:srgbClr val="FFFFFF"/>
                </a:solidFill>
                <a:latin typeface="Calibri"/>
              </a:rPr>
              <a:t>Patients, especially under the age of 25, should be carefully monitored while taking this medication</a:t>
            </a:r>
            <a:br/>
            <a:r>
              <a:rPr b="false" i="false" strike="noStrike" sz="1200" u="none">
                <a:solidFill>
                  <a:srgbClr val="FFFFFF"/>
                </a:solidFill>
                <a:latin typeface="Calibri"/>
              </a:rPr>
              <a:t>costco pharmacy femara</a:t>
            </a:r>
            <a:br/>
            <a:r>
              <a:rPr b="false" i="false" strike="noStrike" sz="1200" u="none">
                <a:solidFill>
                  <a:srgbClr val="FFFFFF"/>
                </a:solidFill>
                <a:latin typeface="Calibri"/>
              </a:rPr>
              <a:t>femara tablets breast cancer</a:t>
            </a:r>
            <a:br/>
            <a:r>
              <a:rPr b="false" i="false" strike="noStrike" sz="1200" u="none">
                <a:solidFill>
                  <a:srgbClr val="FFFFFF"/>
                </a:solidFill>
                <a:latin typeface="Calibri"/>
              </a:rPr>
              <a:t>price of femara 2.5mg in india</a:t>
            </a:r>
            <a:br/>
            <a:r>
              <a:rPr b="false" i="false" strike="noStrike" sz="1200" u="none">
                <a:solidFill>
                  <a:srgbClr val="FFFFFF"/>
                </a:solidFill>
                <a:latin typeface="Calibri"/>
              </a:rPr>
              <a:t>buy femara</a:t>
            </a:r>
            <a:br/>
            <a:r>
              <a:rPr b="false" i="false" strike="noStrike" sz="1200" u="none">
                <a:solidFill>
                  <a:srgbClr val="FFFFFF"/>
                </a:solidFill>
                <a:latin typeface="Calibri"/>
              </a:rPr>
              <a:t>femara tablets</a:t>
            </a:r>
            <a:br/>
            <a:r>
              <a:rPr b="false" i="false" strike="noStrike" sz="1200" u="none">
                <a:solidFill>
                  <a:srgbClr val="FFFFFF"/>
                </a:solidFill>
                <a:latin typeface="Calibri"/>
              </a:rPr>
              <a:t>femara 7.5 mg infertility</a:t>
            </a:r>
            <a:br/>
            <a:r>
              <a:rPr b="false" i="false" strike="noStrike" sz="1200" u="none">
                <a:solidFill>
                  <a:srgbClr val="FFFFFF"/>
                </a:solidFill>
                <a:latin typeface="Calibri"/>
              </a:rPr>
              <a:t>femara 7.5 mg fertility</a:t>
            </a:r>
            <a:br/>
            <a:r>
              <a:rPr b="false" i="false" strike="noStrike" sz="1200" u="none">
                <a:solidFill>
                  <a:srgbClr val="FFFFFF"/>
                </a:solidFill>
                <a:latin typeface="Calibri"/>
              </a:rPr>
              <a:t>The doc At the end of month said to stop the antibiotic and upped my spiro to 75 mg per day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femara letrozole online</a:t>
            </a:r>
            <a:br/>
            <a:r>
              <a:rPr b="false" i="false" strike="noStrike" sz="1200" u="none">
                <a:solidFill>
                  <a:srgbClr val="FFFFFF"/>
                </a:solidFill>
                <a:latin typeface="Calibri"/>
              </a:rPr>
              <a:t>order femara letrozole</a:t>
            </a:r>
            <a:br/>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femara 5mg success stories</a:t>
            </a:r>
            <a:br/>
            <a:r>
              <a:rPr b="false" i="false" strike="noStrike" sz="1200" u="none">
                <a:solidFill>
                  <a:srgbClr val="FFFFFF"/>
                </a:solidFill>
                <a:latin typeface="Calibri"/>
              </a:rPr>
              <a:t>femara online</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femara online uk</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femara 7.5 mg</a:t>
            </a:r>
            <a:br/>
            <a:r>
              <a:rPr b="false" i="false" strike="noStrike" sz="1200" u="none">
                <a:solidFill>
                  <a:srgbClr val="FFFFFF"/>
                </a:solidFill>
                <a:latin typeface="Calibri"/>
              </a:rPr>
              <a:t>femara 2.5 mg novartis price</a:t>
            </a:r>
            <a:br/>
            <a:r>
              <a:rPr b="false" i="false" strike="noStrike" sz="1200" u="none">
                <a:solidFill>
                  <a:srgbClr val="FFFFFF"/>
                </a:solidFill>
                <a:latin typeface="Calibri"/>
              </a:rPr>
              <a:t>generic femara letrozole</a:t>
            </a:r>
            <a:br/>
            <a:r>
              <a:rPr b="false" i="false" strike="noStrike" sz="1200" u="none">
                <a:solidFill>
                  <a:srgbClr val="FFFFFF"/>
                </a:solidFill>
                <a:latin typeface="Calibri"/>
              </a:rPr>
              <a:t>The bottom line is that my face has only been clear when I've been on oral antibiotics</a:t>
            </a:r>
            <a:br/>
            <a:r>
              <a:rPr b="false" i="false" strike="noStrike" sz="1200" u="none">
                <a:solidFill>
                  <a:srgbClr val="FFFFFF"/>
                </a:solidFill>
                <a:latin typeface="Calibri"/>
              </a:rPr>
              <a:t>femara tablets for pregnancy</a:t>
            </a:r>
            <a:br/>
            <a:r>
              <a:rPr b="false" i="false" strike="noStrike" sz="1200" u="none">
                <a:solidFill>
                  <a:srgbClr val="FFFFFF"/>
                </a:solidFill>
                <a:latin typeface="Calibri"/>
              </a:rPr>
              <a:t>femara price usa</a:t>
            </a:r>
            <a:br/>
            <a:r>
              <a:rPr b="false" i="false" strike="noStrike" sz="1200" u="none">
                <a:solidFill>
                  <a:srgbClr val="FFFFFF"/>
                </a:solidFill>
                <a:latin typeface="Calibri"/>
              </a:rPr>
              <a:t>buy cheap femara</a:t>
            </a:r>
            <a:br/>
            <a:r>
              <a:rPr b="false" i="false" strike="noStrike" sz="1200" u="none">
                <a:solidFill>
                  <a:srgbClr val="FFFFFF"/>
                </a:solidFill>
                <a:latin typeface="Calibri"/>
              </a:rPr>
              <a:t>anyone buy femara online</a:t>
            </a:r>
            <a:br/>
            <a:r>
              <a:rPr b="false" i="false" strike="noStrike" sz="1200" u="none">
                <a:solidFill>
                  <a:srgbClr val="FFFFFF"/>
                </a:solidFill>
                <a:latin typeface="Calibri"/>
              </a:rPr>
              <a:t>femara 2.5 mg success stories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5mg success</a:t>
            </a:r>
            <a:br/>
            <a:r>
              <a:rPr b="false" i="false" strike="noStrike" sz="1200" u="none">
                <a:solidFill>
                  <a:srgbClr val="FFFFFF"/>
                </a:solidFill>
                <a:latin typeface="Calibri"/>
              </a:rPr>
              <a:t>femara tablets 2.5mg</a:t>
            </a:r>
            <a:br/>
            <a:r>
              <a:rPr b="false" i="false" strike="noStrike" sz="1200" u="none">
                <a:solidFill>
                  <a:srgbClr val="FFFFFF"/>
                </a:solidFill>
                <a:latin typeface="Calibri"/>
              </a:rPr>
              <a:t>femara letrozole price in india</a:t>
            </a:r>
            <a:br/>
            <a:r>
              <a:rPr b="false" i="false" strike="noStrike" sz="1200" u="none">
                <a:solidFill>
                  <a:srgbClr val="FFFFFF"/>
                </a:solidFill>
                <a:latin typeface="Calibri"/>
              </a:rPr>
              <a:t>where can i purchase femara</a:t>
            </a:r>
            <a:br/>
            <a:r>
              <a:rPr b="false" i="false" strike="noStrike" sz="1200" u="none">
                <a:solidFill>
                  <a:srgbClr val="FFFFFF"/>
                </a:solidFill>
                <a:latin typeface="Calibri"/>
              </a:rPr>
              <a:t>can you buy femara online</a:t>
            </a:r>
            <a:br/>
            <a:r>
              <a:rPr b="false" i="false" strike="noStrike" sz="1200" u="none">
                <a:solidFill>
                  <a:srgbClr val="FFFFFF"/>
                </a:solidFill>
                <a:latin typeface="Calibri"/>
              </a:rPr>
              <a:t>I know that Hashi symptoms can continue even while being treated, but I don&amp;rsquo; t know if any of the symptoms I have are caused by my thyroid or some other unknown problem</a:t>
            </a:r>
            <a:br/>
            <a:r>
              <a:rPr b="false" i="false" strike="noStrike" sz="1200" u="none">
                <a:solidFill>
                  <a:srgbClr val="FFFFFF"/>
                </a:solidFill>
                <a:latin typeface="Calibri"/>
              </a:rPr>
              <a:t>femara price walmart</a:t>
            </a:r>
            <a:br/>
            <a:r>
              <a:rPr b="false" i="false" strike="noStrike" sz="1200" u="none">
                <a:solidFill>
                  <a:srgbClr val="FFFFFF"/>
                </a:solidFill>
                <a:latin typeface="Calibri"/>
              </a:rPr>
              <a:t>femara 5 mg success stories</a:t>
            </a:r>
            <a:br/>
            <a:r>
              <a:rPr b="false" i="false" strike="noStrike" sz="1200" u="none">
                <a:solidFill>
                  <a:srgbClr val="FFFFFF"/>
                </a:solidFill>
                <a:latin typeface="Calibri"/>
              </a:rPr>
              <a:t>buy femara online india</a:t>
            </a:r>
            <a:br/>
            <a:r>
              <a:rPr b="false" i="false" strike="noStrike" sz="1200" u="none">
                <a:solidFill>
                  <a:srgbClr val="FFFFFF"/>
                </a:solidFill>
                <a:latin typeface="Calibri"/>
              </a:rPr>
              <a:t>buy generic femara</a:t>
            </a:r>
            <a:br/>
            <a:r>
              <a:rPr b="false" i="false" strike="noStrike" sz="1200" u="none">
                <a:solidFill>
                  <a:srgbClr val="FFFFFF"/>
                </a:solidFill>
                <a:latin typeface="Calibri"/>
              </a:rPr>
              <a:t>buy femara online usa</a:t>
            </a:r>
            <a:br/>
            <a:r>
              <a:rPr b="false" i="false" strike="noStrike" sz="1200" u="none">
                <a:solidFill>
                  <a:srgbClr val="FFFFFF"/>
                </a:solidFill>
                <a:latin typeface="Calibri"/>
              </a:rPr>
              <a:t>purchase femara</a:t>
            </a:r>
            <a:br/>
            <a:r>
              <a:rPr b="false" i="false" strike="noStrike" sz="1200" u="none">
                <a:solidFill>
                  <a:srgbClr val="FFFFFF"/>
                </a:solidFill>
                <a:latin typeface="Calibri"/>
              </a:rPr>
              <a:t>femara tablets ovulation</a:t>
            </a:r>
            <a:br/>
            <a:r>
              <a:rPr b="false" i="false" strike="noStrike" sz="1200" u="none">
                <a:solidFill>
                  <a:srgbClr val="FFFFFF"/>
                </a:solidFill>
                <a:latin typeface="Calibri"/>
              </a:rPr>
              <a:t>femara tablets price</a:t>
            </a:r>
            <a:br/>
            <a:r>
              <a:rPr b="false" i="false" strike="noStrike" sz="1200" u="none">
                <a:solidFill>
                  <a:srgbClr val="FFFFFF"/>
                </a:solidFill>
                <a:latin typeface="Calibri"/>
              </a:rPr>
              <a:t>buy femara australia</a:t>
            </a:r>
            <a:br/>
            <a:r>
              <a:rPr b="false" i="false" strike="noStrike" sz="1200" u="none">
                <a:solidFill>
                  <a:srgbClr val="FFFFFF"/>
                </a:solidFill>
                <a:latin typeface="Calibri"/>
              </a:rPr>
              <a:t>femara price in canada</a:t>
            </a:r>
            <a:br/>
            <a:r>
              <a:rPr b="false" i="false" strike="noStrike" sz="1200" u="none">
                <a:solidFill>
                  <a:srgbClr val="FFFFFF"/>
                </a:solidFill>
                <a:latin typeface="Calibri"/>
              </a:rPr>
              <a:t>femara 2.5 mg success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femara</a:t>
            </a:r>
            <a:br/>
            <a:r>
              <a:rPr b="false" i="false" strike="noStrike" sz="1200" u="none">
                <a:solidFill>
                  <a:srgbClr val="FFFFFF"/>
                </a:solidFill>
                <a:latin typeface="Calibri"/>
              </a:rPr>
              <a:t>cheap femara online</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femara 7.5 mg iui</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femara tablet price in india</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order femara</a:t>
            </a:r>
            <a:br/>
            <a:r>
              <a:rPr b="false" i="false" strike="noStrike" sz="1200" u="none">
                <a:solidFill>
                  <a:srgbClr val="FFFFFF"/>
                </a:solidFill>
                <a:latin typeface="Calibri"/>
              </a:rPr>
              <a:t>femara 5 mg success</a:t>
            </a:r>
            <a:br/>
            <a:r>
              <a:rPr b="false" i="false" strike="noStrike" sz="1200" u="none">
                <a:solidFill>
                  <a:srgbClr val="FFFFFF"/>
                </a:solidFill>
                <a:latin typeface="Calibri"/>
              </a:rPr>
              <a:t>femara online pharmacy</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buy femara for infertility</a:t>
            </a:r>
            <a:br/>
            <a:r>
              <a:rPr b="false" i="false" strike="noStrike" sz="1200" u="none">
                <a:solidFill>
                  <a:srgbClr val="FFFFFF"/>
                </a:solidFill>
                <a:latin typeface="Calibri"/>
              </a:rPr>
              <a:t>how much does generic femara cost</a:t>
            </a:r>
            <a:br/>
            <a:r>
              <a:rPr b="false" i="false" strike="noStrike" sz="1200" u="none">
                <a:solidFill>
                  <a:srgbClr val="FFFFFF"/>
                </a:solidFill>
                <a:latin typeface="Calibri"/>
              </a:rPr>
              <a:t>femara tablet price in pakistan</a:t>
            </a:r>
            <a:br/>
            <a:r>
              <a:rPr b="false" i="false" strike="noStrike" sz="1200" u="none">
                <a:solidFill>
                  <a:srgbClr val="FFFFFF"/>
                </a:solidFill>
                <a:latin typeface="Calibri"/>
              </a:rPr>
              <a:t>Are we on the right track? Could be she picked it up at the Dog Park</a:t>
            </a:r>
            <a:br/>
            <a:r>
              <a:rPr b="false" i="false" strike="noStrike" sz="1200" u="none">
                <a:solidFill>
                  <a:srgbClr val="FFFFFF"/>
                </a:solidFill>
                <a:latin typeface="Calibri"/>
              </a:rPr>
              <a:t>femara mg</a:t>
            </a:r>
            <a:br/>
            <a:r>
              <a:rPr b="false" i="false" strike="noStrike" sz="1200" u="none">
                <a:solidFill>
                  <a:srgbClr val="FFFFFF"/>
                </a:solidFill>
                <a:latin typeface="Calibri"/>
              </a:rPr>
              <a:t>He will let you know what symptoms you may experience during this time and how to handle them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femara cost in india</a:t>
            </a:r>
            <a:br/>
            <a:r>
              <a:rPr b="false" i="false" strike="noStrike" sz="1200" u="none">
                <a:solidFill>
                  <a:srgbClr val="FFFFFF"/>
                </a:solidFill>
                <a:latin typeface="Calibri"/>
              </a:rPr>
              <a:t>femara price philippines</a:t>
            </a:r>
            <a:br/>
            <a:r>
              <a:rPr b="false" i="false" strike="noStrike" sz="1200" u="none">
                <a:solidFill>
                  <a:srgbClr val="FFFFFF"/>
                </a:solidFill>
                <a:latin typeface="Calibri"/>
              </a:rPr>
              <a:t>buy femara india</a:t>
            </a:r>
            <a:br/>
            <a:r>
              <a:rPr b="false" i="false" strike="noStrike" sz="1200" u="none">
                <a:solidFill>
                  <a:srgbClr val="FFFFFF"/>
                </a:solidFill>
                <a:latin typeface="Calibri"/>
              </a:rPr>
              <a:t>As far as I know, at least at CVS, we didn&amp;#39;t need to see the womens ID</a:t>
            </a:r>
            <a:br/>
            <a:r>
              <a:rPr b="false" i="false" strike="noStrike" sz="1200" u="none">
                <a:solidFill>
                  <a:srgbClr val="FFFFFF"/>
                </a:solidFill>
                <a:latin typeface="Calibri"/>
              </a:rPr>
              <a:t>is generic femara effective</a:t>
            </a:r>
            <a:br/>
            <a:r>
              <a:rPr b="false" i="false" strike="noStrike" sz="1200" u="none">
                <a:solidFill>
                  <a:srgbClr val="FFFFFF"/>
                </a:solidFill>
                <a:latin typeface="Calibri"/>
              </a:rPr>
              <a:t>femara price in south africa</a:t>
            </a:r>
            <a:br/>
            <a:r>
              <a:rPr b="false" i="false" strike="noStrike" sz="1200" u="none">
                <a:solidFill>
                  <a:srgbClr val="FFFFFF"/>
                </a:solidFill>
                <a:latin typeface="Calibri"/>
              </a:rPr>
              <a:t>Hypnic headaches characteristically awaken patients from sleep, usually between 1:00 and 3:00 am or (rarely) during a daytime nap</a:t>
            </a:r>
            <a:br/>
            <a:r>
              <a:rPr b="false" i="false" strike="noStrike" sz="1200" u="none">
                <a:solidFill>
                  <a:srgbClr val="FFFFFF"/>
                </a:solidFill>
                <a:latin typeface="Calibri"/>
              </a:rPr>
              <a:t>femara costco</a:t>
            </a:r>
            <a:br/>
            <a:r>
              <a:rPr b="false" i="false" strike="noStrike" sz="1200" u="none">
                <a:solidFill>
                  <a:srgbClr val="FFFFFF"/>
                </a:solidFill>
                <a:latin typeface="Calibri"/>
              </a:rPr>
              <a:t>femara cost</a:t>
            </a:r>
            <a:br/>
            <a:r>
              <a:rPr b="false" i="false" strike="noStrike" sz="1200" u="none">
                <a:solidFill>
                  <a:srgbClr val="FFFFFF"/>
                </a:solidFill>
                <a:latin typeface="Calibri"/>
              </a:rPr>
              <a:t>femara online purchase</a:t>
            </a:r>
            <a:br/>
            <a:r>
              <a:rPr b="false" i="false" strike="noStrike" sz="1200" u="none">
                <a:solidFill>
                  <a:srgbClr val="FFFFFF"/>
                </a:solidFill>
                <a:latin typeface="Calibri"/>
              </a:rPr>
              <a:t>buy femara online cheap</a:t>
            </a:r>
            <a:br/>
            <a:r>
              <a:rPr b="false" i="false" strike="noStrike" sz="1200" u="none">
                <a:solidFill>
                  <a:srgbClr val="FFFFFF"/>
                </a:solidFill>
                <a:latin typeface="Calibri"/>
              </a:rPr>
              <a:t>After a lot of searching and testing, we think we have found my source of inflammation: LYME</a:t>
            </a:r>
            <a:br/>
            <a:r>
              <a:rPr b="false" i="false" strike="noStrike" sz="1200" u="none">
                <a:solidFill>
                  <a:srgbClr val="FFFFFF"/>
                </a:solidFill>
                <a:latin typeface="Calibri"/>
              </a:rPr>
              <a:t>femara price in pakistan</a:t>
            </a:r>
            <a:br/>
            <a:r>
              <a:rPr b="false" i="false" strike="noStrike" sz="1200" u="none">
                <a:solidFill>
                  <a:srgbClr val="FFFFFF"/>
                </a:solidFill>
                <a:latin typeface="Calibri"/>
              </a:rPr>
              <a:t>I think that doctors try to push the newer drugs bc they get kickbacks from the drug manufacturers..</a:t>
            </a:r>
            <a:br/>
            <a:r>
              <a:rPr b="false" i="false" strike="noStrike" sz="1200" u="none">
                <a:solidFill>
                  <a:srgbClr val="FFFFFF"/>
                </a:solidFill>
                <a:latin typeface="Calibri"/>
              </a:rPr>
              <a:t>femara price uk</a:t>
            </a:r>
            <a:br/>
            <a:r>
              <a:rPr b="false" i="false" strike="noStrike" sz="1200" u="none">
                <a:solidFill>
                  <a:srgbClr val="FFFFFF"/>
                </a:solidFill>
                <a:latin typeface="Calibri"/>
              </a:rPr>
              <a:t>I took a test last night and it was negative</a:t>
            </a:r>
            <a:br/>
            <a:r>
              <a:rPr b="false" i="false" strike="noStrike" sz="1200" u="none">
                <a:solidFill>
                  <a:srgbClr val="FFFFFF"/>
                </a:solidFill>
                <a:latin typeface="Calibri"/>
              </a:rPr>
              <a:t>generic femara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femara manufacturer</a:t>
            </a:r>
            <a:br/>
            <a:r>
              <a:rPr b="false" i="false" strike="noStrike" sz="1200" u="none">
                <a:solidFill>
                  <a:srgbClr val="FFFFFF"/>
                </a:solidFill>
                <a:latin typeface="Calibri"/>
              </a:rPr>
              <a:t>buy femara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2015-12-20T01:16:49+04:00</dcterms:created>
  <dcterms:modified xsi:type="dcterms:W3CDTF">2015-12-20T01:16:49+04:00</dcterms:modified>
  <dc:title>Buy Femara Online Uk - Buy Femara</dc:title>
  <dc:description>Femara price in india, femara price, femara tablets for pregnancy, femara 2.5 mg success stories, femara 5 mg success stories, femara price in south africa, buy femara uk</dc:description>
  <dc:subject>Buy Femara Online Uk - Buy Femara</dc:subject>
  <cp:keywords>femara cost per pill, how much does femara cost in canada, femara 2.5 mg price, femara 5mg success stories, femara online uk, buy cheap femara, femara 2.5 mg success stories, generic femara, femara costco, generic femara cost</cp:keywords>
  <cp:category/>
</cp:coreProperties>
</file>