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jpg" ContentType="image/jpeg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326.jpg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327.jpg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328.jpg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329.jpg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330.jpg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331.jpg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332.jpg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333.jp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952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true" i="false" strike="noStrike" sz="2000" u="none">
                <a:solidFill>
                  <a:srgbClr val="FFFFFF"/>
                </a:solidFill>
                <a:latin typeface="Calibri"/>
              </a:rPr>
              <a:t>Estradiol Valerate Buy Online Uk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95250" y="95250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began this drug because of cervical pain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estrace cream generic name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estrace pills for ivf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estrace cream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estrace cream cause weight gain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estradiol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estrace ivf missed 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Nadir kaltmsal frktoz intolerans, glikoz-galaktoz malabsorpsiyon veya skraz-izomaltaz yetmezliroblemi olan hastalarn bu ilac kullanmamalar gerekir.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estrace cream price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estrace 1 mg comp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red evaded him and breeders are still trying today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estradiol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estrace pills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estrace 0.5 mg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estradiol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estradiol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estradiol (skin patch)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medicament estrace 1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estrace 2mg tablets ivf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other uses for estrace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estrace vag cream coupons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estrace 1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After getting pounded by the Nationals Sunday afternoon, they head to Miami, where they were swept in their last visit, on a three-game losing streak.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of estrace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have dropped from 250mg Lamictal gradually down to 50mg with no problems..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estrace 2 mg estradiol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estradiol patch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Second, I don&amp;rsquo;t know how anyone could argue that 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estrace cream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estradiol online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there a generic for estrace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French draft would also refer Syria to the International Criminal Court (ICC), opening the way for President Bashar al-Assad and his allies to be prosecuted for alleged war crimes.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estradiol valerate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estrace 1mg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Compuesto Nolvadex es tamoxifeno citrato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estrace cream price comparisons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estrace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does estrace cream cause weight gain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using estrace for ivf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estradiol patch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estradiol patches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Pneumocystis carinii pnmonisi profilaksisinde yetikinlerde nerilen doz gnde iki tablettir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estrace cream online pharmacy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estrace tablets for iui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estrace 0.5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Furthermore, online pharmacies don't have a physical store to maintain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retail cost of estrace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We'll need to take up references tough cleopatra strattera generic launch date shone verandah Two industry sources said a settlement over the trades couldcome as early as mid-morning on Tuesday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of estrace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estrace pills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estradiol cream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estradiol cream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estrace 2 mg twice a day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 not store Paxil medication in your bathroom and ensure that it remains out of the reach of children and pets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estrace discount coupons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estrace cream cause weight gain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estrace 2 mg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estrace cream cheap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estrace for ivf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My travel insurance then expired a month or so after this and I thought I&amp;#39;d better tell them I suffered from migraine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estrace cream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estradiol (estrace) 1 mg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estrace ivf how long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MicardisPlus is not recommended for use in patients below 18 years of age, because of a lack of information on safety and effectiveness in this age group.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estradiol online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estradiol implants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estradiol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Isotretinoin can cause severe birth defects, and the pill packages actually have an image of a pregnant woman with a red circle and slash over her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estrace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 conservar a temperatura superior a 30C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estrace creme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estrace 2mg tablets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estrace ivf protocol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estrace cream printable coupon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 neck lift should not adversely affect your medication, but you need both of your doctors to discuss your case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estrace estradiol source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estrace cream directions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does estrace pills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He never said it wasn&amp;rsquo;t an NSAID, just that he wondered how it would perform against APAP and ibuprofen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estrace priming protocol ivf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have used Imitrex with great success since my 2nd year of medical school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estradiol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estrace 2mg tabs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estradiol valerate injection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estradiol pills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estrace cream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Tabletterna ska tas genom munnen och svljas hela med vatten.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warner chilcott estrace cream coupons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long to take estrace after ivf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estrace estradiol pills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estradiol valerate buy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estradiol patch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know that Hashi symptoms can continue even while being treated, but I don&amp;rsquo; t know if any of the symptoms I have are caused by my thyroid or some other unknown problem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estrace 2 mg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 few years ago I hurt my back shoveling snow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estrace coupon code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bought it online because it is really difficult to get prescribed it in the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estrace 1 mg estradiol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Some dieters lost far more weight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estrace tablets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We are so confident we have the cheapest price for Prevacid, if you find a cheaper price online, use the price beat feature next to the medication and we will beat it.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average cost of estrace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Op de volgende blog vind je informatie over de behandeling bij acne: http://jetskeultee.nl/de-cosmetische-behandeling-bij-acne/obj7777491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estradiol backorder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estradiol patch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estradiol buy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Definitely an abuse of his position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estrace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Your sister was exactly the person you always thought she was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estrace cream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estrace pills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Plus yet another one of Chuck unsuccessful attempts to make Blair come to her senses.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the lowest dose of estrace cream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dont think Paxil is for everyone, really think it is whats going on in your head, whether you really have depression or not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estradiol buy online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estrace ivf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estrace cream dosage instructions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 SRI has been proven to be more effective than others in OCD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estradiol gel buy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estrace 0.01 cream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estrace cream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estrace cream manufacturer coupon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When you stop taking Cipralex, especially if it is abruptly, you may feel discontinuation symptoms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estrace 1 mg daily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estradiol valerate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Early referral for surgery should be considered if control is difficult to obtain in patients with trigeminal neuralgia.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topical estrace cream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Buspar Buspar buspar could be prescribed for short or long-term use, and is also at times used to assist treat the signs of premenstrual disorder (pms)..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estradiol valerate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estrace 0.01 cream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estrace cream coupons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Jcob Mons</dc:creator>
  <cp:lastModifiedBy>Unknown Creator</cp:lastModifiedBy>
  <dcterms:created xsi:type="dcterms:W3CDTF">2015-12-20T01:16:49+04:00</dcterms:created>
  <dcterms:modified xsi:type="dcterms:W3CDTF">2015-12-20T01:16:49+04:00</dcterms:modified>
  <dc:title>Estrace Cream Cause Weight Gain - Buy Estradiol Cream Online</dc:title>
  <dc:description>Estrace cream cause weight gain, where to buy estradiol cream, is there a generic for estrace cream, buy estrace tablets, estradiol online, purchase estradiol, estrace cream dosage instructions</dc:description>
  <dc:subject>Estrace Cream Cause Weight Gain - Buy Estradiol Cream Online</dc:subject>
  <cp:keywords>buy estrace cream online, estrace cream cause weight gain, estrace 2mg tablets ivf, generic estradiol cream cost, estrace 2 mg twice a day, estrace discount coupons, buy estradiol online canada, purchase estrace online, estrace tablets price, estrace ivf tablets</cp:keywords>
  <cp:category/>
</cp:coreProperties>
</file>